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7170-3264-435E-9BCB-17042699A53B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FAF-76F6-44D0-B6D4-B3B56098DE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84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7170-3264-435E-9BCB-17042699A53B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FAF-76F6-44D0-B6D4-B3B56098DE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01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7170-3264-435E-9BCB-17042699A53B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FAF-76F6-44D0-B6D4-B3B56098DE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47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7170-3264-435E-9BCB-17042699A53B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FAF-76F6-44D0-B6D4-B3B56098DE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10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7170-3264-435E-9BCB-17042699A53B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FAF-76F6-44D0-B6D4-B3B56098DE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39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7170-3264-435E-9BCB-17042699A53B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FAF-76F6-44D0-B6D4-B3B56098DE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95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7170-3264-435E-9BCB-17042699A53B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FAF-76F6-44D0-B6D4-B3B56098DE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176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7170-3264-435E-9BCB-17042699A53B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FAF-76F6-44D0-B6D4-B3B56098DE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23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7170-3264-435E-9BCB-17042699A53B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FAF-76F6-44D0-B6D4-B3B56098DE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9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7170-3264-435E-9BCB-17042699A53B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FAF-76F6-44D0-B6D4-B3B56098DE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84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7170-3264-435E-9BCB-17042699A53B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9FAF-76F6-44D0-B6D4-B3B56098DE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24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97170-3264-435E-9BCB-17042699A53B}" type="datetimeFigureOut">
              <a:rPr lang="tr-TR" smtClean="0"/>
              <a:t>16.9.2018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E9FAF-76F6-44D0-B6D4-B3B56098DE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74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Sosyal Değişme ve Teknoloji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tr-T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Toffler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Şok -Gelecek Korkusu  Kitabı</a:t>
            </a:r>
          </a:p>
          <a:p>
            <a:pPr marL="742950" indent="-742950">
              <a:buAutoNum type="alphaUcPeriod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Değişmenin </a:t>
            </a: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Hızı </a:t>
            </a:r>
          </a:p>
          <a:p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5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Temel Sorular: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Değişmenin hızı ile ne anlatılmak isteniyor? </a:t>
            </a:r>
          </a:p>
          <a:p>
            <a:r>
              <a:rPr lang="tr-TR" sz="4000" dirty="0" smtClean="0"/>
              <a:t>Değişmenin hızı bireyleri, toplumları nasıl etkiliyor?</a:t>
            </a:r>
          </a:p>
          <a:p>
            <a:r>
              <a:rPr lang="tr-TR" sz="4000" dirty="0" smtClean="0"/>
              <a:t>Somut bir güç müdür?</a:t>
            </a:r>
          </a:p>
          <a:p>
            <a:r>
              <a:rPr lang="tr-TR" sz="4000" dirty="0" smtClean="0"/>
              <a:t>Değişmeyi nasıl bilebiliyoruz? Değişmenin hızlandığını nereden biliyoruz?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85915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Değişmenin Hızı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Değişimi kendisiyle ölçebileceğimiz durağan bir nokta yok. 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Değişim göreli bir olgudur. 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Eşitsizliklerde kendini gösterir. Eğer tüm süreçler aynı hızda oluşsa veya hızları birlikte azalsa/artsa, değişimi izleyebilmek olanaksızlaşır.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Gelecek, şimdiyi değişik hızlarda ele geçirir.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Değişik süreçleri karşılaştırabilmek için bir birime ihtiyaç vardır. Bu birim ZAMANDIR. 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9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Toffler</a:t>
            </a:r>
            <a: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‘ŞOK, Gelecek Korkusu’ kitabında geleceğin 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belirsizliği, </a:t>
            </a:r>
            <a: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hızlı 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değişim ve </a:t>
            </a:r>
            <a: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bu değişime 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ayak uydurabilme üzerinde durmuştur. </a:t>
            </a:r>
            <a:endParaRPr lang="tr-T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Değişimin insanları nasıl etkilediği, </a:t>
            </a:r>
            <a: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kişilerin </a:t>
            </a:r>
            <a: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geleceğe 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uyum sağlama veya uyum sağlayamama nedenleri vurgulanmıştır.</a:t>
            </a:r>
          </a:p>
        </p:txBody>
      </p:sp>
    </p:spTree>
    <p:extLst>
      <p:ext uri="{BB962C8B-B14F-4D97-AF65-F5344CB8AC3E}">
        <p14:creationId xmlns:p14="http://schemas.microsoft.com/office/powerpoint/2010/main" val="5177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Toffler’e</a:t>
            </a:r>
            <a:r>
              <a:rPr lang="tr-TR" sz="4000" dirty="0" smtClean="0"/>
              <a:t> göre, yaşadığımız </a:t>
            </a:r>
            <a:r>
              <a:rPr lang="tr-TR" sz="4000" dirty="0"/>
              <a:t>çevre, çalıştığımız örgütler, dostluklar, arkadaşlıklar ve aile </a:t>
            </a:r>
            <a:r>
              <a:rPr lang="tr-TR" sz="4000" dirty="0" smtClean="0"/>
              <a:t>yaşamı vs. hızla değişmektedir. </a:t>
            </a:r>
            <a:r>
              <a:rPr lang="tr-TR" sz="4000" dirty="0"/>
              <a:t>Günümüzde değişim akıntısı öylesine güçlüdür ki, kurumları alt üst etmekte, değerleri </a:t>
            </a:r>
            <a:r>
              <a:rPr lang="tr-TR" sz="4000" dirty="0" smtClean="0"/>
              <a:t>değiştirmektedir. </a:t>
            </a:r>
          </a:p>
          <a:p>
            <a:r>
              <a:rPr lang="tr-TR" sz="4000" dirty="0" smtClean="0"/>
              <a:t>Geçmişte</a:t>
            </a:r>
            <a:r>
              <a:rPr lang="tr-TR" sz="4000" dirty="0" smtClean="0"/>
              <a:t>, değişim </a:t>
            </a:r>
            <a:r>
              <a:rPr lang="tr-TR" sz="4000" dirty="0"/>
              <a:t>yavaş olmuştur. </a:t>
            </a:r>
          </a:p>
        </p:txBody>
      </p:sp>
    </p:spTree>
    <p:extLst>
      <p:ext uri="{BB962C8B-B14F-4D97-AF65-F5344CB8AC3E}">
        <p14:creationId xmlns:p14="http://schemas.microsoft.com/office/powerpoint/2010/main" val="258923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Teknoloji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Hız dürtüsünün en önemli nedeni teknolojidir. 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Teknoloji kendi kendisiyle beslenmektedir.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Teknoloji daha çok teknolojiyi olanaklı kılar.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Üç evre var: </a:t>
            </a:r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1-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yaratıcı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uygulanabilir düşünce</a:t>
            </a:r>
          </a:p>
          <a:p>
            <a:pPr marL="0" indent="0">
              <a:buNone/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2-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1.nin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pratik olarak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uygulanabilirliği</a:t>
            </a:r>
          </a:p>
          <a:p>
            <a:pPr marL="0" indent="0">
              <a:buNone/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3-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uygulamanın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topluma yayılması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91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Geçicilik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>
            <a:noAutofit/>
          </a:bodyPr>
          <a:lstStyle/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İnsan yapısı nesnelerin sayısı hızla artmaktadır.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İnsan ve nesneler arasında ilişki vardır. Nesnelerle ilişkilerdeki süreklilik veya geçicilik duygularımızı etkilemektedir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NESNELELE İLİŞKİLERİMİZ KISALDIĞINDA YAŞAM HIZIMIZ ARTMAKTADIR.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Nesnelere karşı takındığımız tavırlar temel değerlerimizi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yansıtır.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KULLAN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AT KÜLTÜRÜ</a:t>
            </a:r>
          </a:p>
        </p:txBody>
      </p:sp>
    </p:spTree>
    <p:extLst>
      <p:ext uri="{BB962C8B-B14F-4D97-AF65-F5344CB8AC3E}">
        <p14:creationId xmlns:p14="http://schemas.microsoft.com/office/powerpoint/2010/main" val="2070399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İlişkiler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İnsanlar arası ilişkiler geçicilik üzerine kurulmuş.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Geleceğin toplumu geçicilik üzerine kurulacaktır.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İnsan ilişkilerinde süreklilik azalıyor.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Yaşamımıza giren yer ve insan sayısı sürekli artıyor.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Yeni toplum, değiştirilmiş daha genişletilmiş bir toplum değil, yepyeni bir toplum.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Yeni toplumun anahtar kavramları: GEÇİCİLİK VE YENİLİK.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382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307</Words>
  <Application>Microsoft Office PowerPoint</Application>
  <PresentationFormat>Geniş ekran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Sosyal Değişme ve Teknoloji</vt:lpstr>
      <vt:lpstr>Temel Sorular: </vt:lpstr>
      <vt:lpstr>Değişmenin Hızı </vt:lpstr>
      <vt:lpstr>PowerPoint Sunusu</vt:lpstr>
      <vt:lpstr>PowerPoint Sunusu</vt:lpstr>
      <vt:lpstr>Teknoloji</vt:lpstr>
      <vt:lpstr>Geçicilik </vt:lpstr>
      <vt:lpstr>İlişkiler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Değişmenin Hızı</dc:title>
  <dc:creator>pc</dc:creator>
  <cp:lastModifiedBy>Feryal</cp:lastModifiedBy>
  <cp:revision>10</cp:revision>
  <dcterms:created xsi:type="dcterms:W3CDTF">2014-02-26T14:57:32Z</dcterms:created>
  <dcterms:modified xsi:type="dcterms:W3CDTF">2018-09-15T22:06:42Z</dcterms:modified>
</cp:coreProperties>
</file>