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/>
    <p:restoredTop sz="94648"/>
  </p:normalViewPr>
  <p:slideViewPr>
    <p:cSldViewPr snapToGrid="0" snapToObjects="1">
      <p:cViewPr varScale="1">
        <p:scale>
          <a:sx n="69" d="100"/>
          <a:sy n="69" d="100"/>
        </p:scale>
        <p:origin x="216" y="1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Relationship Id="rId3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Sağlık bilimleri fakültesi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Sağlık Hukuku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313560"/>
            <a:ext cx="2081671" cy="2081671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9785" y="313560"/>
            <a:ext cx="2145227" cy="2081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469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73472"/>
            <a:ext cx="8534400" cy="1507067"/>
          </a:xfrm>
        </p:spPr>
        <p:txBody>
          <a:bodyPr/>
          <a:lstStyle/>
          <a:p>
            <a:r>
              <a:rPr lang="tr-TR" dirty="0" smtClean="0"/>
              <a:t>I. </a:t>
            </a:r>
            <a:r>
              <a:rPr lang="tr-TR" smtClean="0"/>
              <a:t>bölüm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562101"/>
            <a:ext cx="8534400" cy="3615267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200" dirty="0" smtClean="0"/>
              <a:t>GİRİŞ-GENEL TANITIM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56543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568474"/>
            <a:ext cx="8534400" cy="1507067"/>
          </a:xfrm>
        </p:spPr>
        <p:txBody>
          <a:bodyPr/>
          <a:lstStyle/>
          <a:p>
            <a:r>
              <a:rPr lang="tr-TR" dirty="0" smtClean="0"/>
              <a:t>DERS: </a:t>
            </a:r>
            <a:r>
              <a:rPr lang="tr-TR" dirty="0" smtClean="0"/>
              <a:t>SAĞLIK HUKUKU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395847"/>
            <a:ext cx="8534400" cy="3615267"/>
          </a:xfrm>
        </p:spPr>
        <p:txBody>
          <a:bodyPr/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Dersin Kodu: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SKY403</a:t>
            </a:r>
            <a:endParaRPr lang="tr-T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Sorumlu Öğretim Elemanı: Dr. Tuğçe ORAL</a:t>
            </a:r>
          </a:p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Kredisi: 2</a:t>
            </a:r>
          </a:p>
        </p:txBody>
      </p:sp>
    </p:spTree>
    <p:extLst>
      <p:ext uri="{BB962C8B-B14F-4D97-AF65-F5344CB8AC3E}">
        <p14:creationId xmlns:p14="http://schemas.microsoft.com/office/powerpoint/2010/main" val="503713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tr-TR" dirty="0" smtClean="0"/>
              <a:t>DERSİN AMACI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536372"/>
            <a:ext cx="8534400" cy="3615267"/>
          </a:xfrm>
        </p:spPr>
        <p:txBody>
          <a:bodyPr/>
          <a:lstStyle/>
          <a:p>
            <a:r>
              <a:rPr lang="tr-TR" dirty="0" smtClean="0"/>
              <a:t>Ders ile ileride sağlık sektöründe çalışacak yönetici adaylarının </a:t>
            </a:r>
            <a:r>
              <a:rPr lang="tr-TR" dirty="0" smtClean="0"/>
              <a:t>karşılaşabilecekleri hukuki sorunlar ve bu sorunların çözümleri hakkında </a:t>
            </a:r>
            <a:r>
              <a:rPr lang="tr-TR" dirty="0" smtClean="0"/>
              <a:t>bilgilendirilmesi amaçlanmaktadır.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1652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tr-TR" dirty="0" smtClean="0"/>
              <a:t>Dersin içeriği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688771"/>
            <a:ext cx="8534400" cy="3615267"/>
          </a:xfrm>
        </p:spPr>
        <p:txBody>
          <a:bodyPr>
            <a:normAutofit/>
          </a:bodyPr>
          <a:lstStyle/>
          <a:p>
            <a:r>
              <a:rPr lang="tr-TR" dirty="0" smtClean="0"/>
              <a:t>Giriş̧ </a:t>
            </a:r>
            <a:endParaRPr lang="tr-TR" dirty="0"/>
          </a:p>
          <a:p>
            <a:r>
              <a:rPr lang="tr-TR" dirty="0" smtClean="0"/>
              <a:t>Kişi Kavramı ve Ehliyet</a:t>
            </a:r>
          </a:p>
          <a:p>
            <a:r>
              <a:rPr lang="tr-TR" dirty="0" smtClean="0"/>
              <a:t>Sağlık Çalışanları ve Hasta arasındaki Hukuki İlişki</a:t>
            </a:r>
          </a:p>
          <a:p>
            <a:r>
              <a:rPr lang="tr-TR" dirty="0" smtClean="0"/>
              <a:t>Hasta Hakları</a:t>
            </a:r>
          </a:p>
          <a:p>
            <a:r>
              <a:rPr lang="tr-TR" dirty="0" smtClean="0"/>
              <a:t>Sağlık Çalışanlarının Yükümlülükleri</a:t>
            </a:r>
          </a:p>
          <a:p>
            <a:r>
              <a:rPr lang="tr-TR" dirty="0" smtClean="0"/>
              <a:t>Hukuki Sorumluluk</a:t>
            </a:r>
          </a:p>
          <a:p>
            <a:r>
              <a:rPr lang="tr-TR" dirty="0" smtClean="0"/>
              <a:t>Cezai Sorumluluk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9562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37846"/>
            <a:ext cx="8534400" cy="1507067"/>
          </a:xfrm>
        </p:spPr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383971"/>
            <a:ext cx="8534400" cy="3615267"/>
          </a:xfrm>
        </p:spPr>
        <p:txBody>
          <a:bodyPr/>
          <a:lstStyle/>
          <a:p>
            <a:r>
              <a:rPr lang="tr-TR" dirty="0" smtClean="0"/>
              <a:t>Derste tutulan notlar</a:t>
            </a:r>
          </a:p>
          <a:p>
            <a:r>
              <a:rPr lang="tr-TR" dirty="0" smtClean="0"/>
              <a:t>Herhangi bir </a:t>
            </a:r>
            <a:r>
              <a:rPr lang="tr-TR" dirty="0" smtClean="0"/>
              <a:t>sağlık hukuku kitabı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7693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56508"/>
            <a:ext cx="8534400" cy="1507067"/>
          </a:xfrm>
        </p:spPr>
        <p:txBody>
          <a:bodyPr/>
          <a:lstStyle/>
          <a:p>
            <a:r>
              <a:rPr lang="tr-TR" dirty="0" smtClean="0"/>
              <a:t>Sağlık hukuku alanının oluşma sebepleri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4180" y="2500605"/>
            <a:ext cx="5813478" cy="317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039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344541"/>
            <a:ext cx="8534400" cy="1507067"/>
          </a:xfrm>
        </p:spPr>
        <p:txBody>
          <a:bodyPr/>
          <a:lstStyle/>
          <a:p>
            <a:r>
              <a:rPr lang="tr-TR" dirty="0"/>
              <a:t>Sağlık hukuku alanının oluşma sebepleri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253343"/>
            <a:ext cx="8534400" cy="3615267"/>
          </a:xfrm>
        </p:spPr>
        <p:txBody>
          <a:bodyPr/>
          <a:lstStyle/>
          <a:p>
            <a:r>
              <a:rPr lang="tr-TR" dirty="0" smtClean="0"/>
              <a:t>Giderek artan tıpta yanlış uygulama vakaları</a:t>
            </a:r>
          </a:p>
          <a:p>
            <a:r>
              <a:rPr lang="tr-TR" dirty="0" smtClean="0"/>
              <a:t>Tedavi sözleşmesinde taraflar arasındaki dengesizlik</a:t>
            </a:r>
          </a:p>
          <a:p>
            <a:r>
              <a:rPr lang="tr-TR" dirty="0" smtClean="0"/>
              <a:t>Sağlık Çalışanlarına saldırı vakalarındaki artış (?)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1008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09127" y="249508"/>
            <a:ext cx="8534400" cy="1507067"/>
          </a:xfrm>
        </p:spPr>
        <p:txBody>
          <a:bodyPr/>
          <a:lstStyle/>
          <a:p>
            <a:r>
              <a:rPr lang="tr-TR" dirty="0" smtClean="0"/>
              <a:t>OLASI ÇÖZÜMLER (?)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9127" y="2133251"/>
            <a:ext cx="8534400" cy="3615267"/>
          </a:xfrm>
        </p:spPr>
        <p:txBody>
          <a:bodyPr/>
          <a:lstStyle/>
          <a:p>
            <a:r>
              <a:rPr lang="tr-TR" smtClean="0"/>
              <a:t>Haklarını Bilen sağlık çalışanı!</a:t>
            </a:r>
            <a:endParaRPr lang="tr-TR" dirty="0"/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715281" y="437846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tr-TR"/>
          </a:p>
        </p:txBody>
      </p:sp>
      <p:pic>
        <p:nvPicPr>
          <p:cNvPr id="5" name="İçerik Yer Tutucus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2423" y="2532894"/>
            <a:ext cx="4693299" cy="2815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905745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Dilim</Template>
  <TotalTime>9</TotalTime>
  <Words>118</Words>
  <Application>Microsoft Macintosh PowerPoint</Application>
  <PresentationFormat>Geniş Ekran</PresentationFormat>
  <Paragraphs>28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Dilim</vt:lpstr>
      <vt:lpstr>Sağlık bilimleri fakültesi</vt:lpstr>
      <vt:lpstr>I. bölüm</vt:lpstr>
      <vt:lpstr>DERS: SAĞLIK HUKUKU</vt:lpstr>
      <vt:lpstr>DERSİN AMACI</vt:lpstr>
      <vt:lpstr>Dersin içeriği</vt:lpstr>
      <vt:lpstr>kaynaklar</vt:lpstr>
      <vt:lpstr>Sağlık hukuku alanının oluşma sebepleri</vt:lpstr>
      <vt:lpstr>Sağlık hukuku alanının oluşma sebepleri</vt:lpstr>
      <vt:lpstr>OLASI ÇÖZÜMLER (?)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bilimleri fakültesi</dc:title>
  <dc:creator>Tuğçe ORAL</dc:creator>
  <cp:lastModifiedBy>Tuğçe ORAL</cp:lastModifiedBy>
  <cp:revision>1</cp:revision>
  <dcterms:created xsi:type="dcterms:W3CDTF">2018-09-24T08:23:40Z</dcterms:created>
  <dcterms:modified xsi:type="dcterms:W3CDTF">2018-09-24T08:32:43Z</dcterms:modified>
</cp:coreProperties>
</file>