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47"/>
  </p:notesMasterIdLst>
  <p:sldIdLst>
    <p:sldId id="258" r:id="rId2"/>
    <p:sldId id="321" r:id="rId3"/>
    <p:sldId id="257" r:id="rId4"/>
    <p:sldId id="259" r:id="rId5"/>
    <p:sldId id="322" r:id="rId6"/>
    <p:sldId id="260" r:id="rId7"/>
    <p:sldId id="323" r:id="rId8"/>
    <p:sldId id="261" r:id="rId9"/>
    <p:sldId id="324" r:id="rId10"/>
    <p:sldId id="325" r:id="rId11"/>
    <p:sldId id="262" r:id="rId12"/>
    <p:sldId id="263" r:id="rId13"/>
    <p:sldId id="326" r:id="rId14"/>
    <p:sldId id="264" r:id="rId15"/>
    <p:sldId id="327" r:id="rId16"/>
    <p:sldId id="381" r:id="rId17"/>
    <p:sldId id="265" r:id="rId18"/>
    <p:sldId id="388" r:id="rId19"/>
    <p:sldId id="328" r:id="rId20"/>
    <p:sldId id="266" r:id="rId21"/>
    <p:sldId id="329" r:id="rId22"/>
    <p:sldId id="267" r:id="rId23"/>
    <p:sldId id="330" r:id="rId24"/>
    <p:sldId id="268" r:id="rId25"/>
    <p:sldId id="331" r:id="rId26"/>
    <p:sldId id="269" r:id="rId27"/>
    <p:sldId id="387" r:id="rId28"/>
    <p:sldId id="270" r:id="rId29"/>
    <p:sldId id="333" r:id="rId30"/>
    <p:sldId id="334" r:id="rId31"/>
    <p:sldId id="271" r:id="rId32"/>
    <p:sldId id="335" r:id="rId33"/>
    <p:sldId id="272" r:id="rId34"/>
    <p:sldId id="336" r:id="rId35"/>
    <p:sldId id="273" r:id="rId36"/>
    <p:sldId id="337" r:id="rId37"/>
    <p:sldId id="274" r:id="rId38"/>
    <p:sldId id="338" r:id="rId39"/>
    <p:sldId id="275" r:id="rId40"/>
    <p:sldId id="339" r:id="rId41"/>
    <p:sldId id="386" r:id="rId42"/>
    <p:sldId id="276" r:id="rId43"/>
    <p:sldId id="340" r:id="rId44"/>
    <p:sldId id="277" r:id="rId45"/>
    <p:sldId id="341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41"/>
    <a:srgbClr val="005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3827" autoAdjust="0"/>
  </p:normalViewPr>
  <p:slideViewPr>
    <p:cSldViewPr>
      <p:cViewPr varScale="1">
        <p:scale>
          <a:sx n="64" d="100"/>
          <a:sy n="64" d="100"/>
        </p:scale>
        <p:origin x="5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9/19/2018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5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A37B-4DB8-4D49-97E5-53F64426D60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12D2-A681-47DF-8B9F-4A5C1E31C29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303-BA9C-4BEF-9491-608D70523E4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9D25-6C58-42C7-8752-FA32E9856283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42B2-A007-4B58-94D9-03C97ABACD7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2509-6ADA-497B-8D4E-8B1BE372854A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1658-B5CD-46AE-B413-D4E2B53BC2C3}" type="datetime1">
              <a:rPr lang="tr-TR" smtClean="0"/>
              <a:t>19.09.2018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921F-33F9-4AB8-AE9B-DBBD38D3C36E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AE51-D1B5-42EE-8F91-FE3C5A94F663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36E-CD24-4A05-83FB-15D46FE417C3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45A-0AC0-4CFA-9952-2DFCC48F97A4}" type="datetime1">
              <a:rPr lang="tr-TR" smtClean="0"/>
              <a:t>19.09.2018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5826">
              <a:srgbClr val="EFEEE6"/>
            </a:gs>
            <a:gs pos="0">
              <a:schemeClr val="accent1">
                <a:lumMod val="5000"/>
                <a:lumOff val="95000"/>
              </a:schemeClr>
            </a:gs>
            <a:gs pos="40000">
              <a:schemeClr val="accent3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POLAT-A.Ü.FEN FAK.KİMYA BÖL.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271BB1-D397-43F8-BADA-230AF56A8BC6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10582" y="423175"/>
            <a:ext cx="752735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r-TR" sz="3200" b="1" dirty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KİM0213 ORGANİK KİMYA I (B)</a:t>
            </a:r>
          </a:p>
        </p:txBody>
      </p:sp>
      <p:pic>
        <p:nvPicPr>
          <p:cNvPr id="1026" name="Picture 2" descr="ALKANES AND CYCLOALKANES NAMES AND REAC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9"/>
            <a:ext cx="7056784" cy="3895328"/>
          </a:xfrm>
          <a:prstGeom prst="rect">
            <a:avLst/>
          </a:prstGeom>
          <a:solidFill>
            <a:schemeClr val="bg1">
              <a:alpha val="0"/>
            </a:schemeClr>
          </a:solidFill>
          <a:extLst/>
        </p:spPr>
      </p:pic>
      <p:sp>
        <p:nvSpPr>
          <p:cNvPr id="2" name="Dikdörtgen 1"/>
          <p:cNvSpPr/>
          <p:nvPr/>
        </p:nvSpPr>
        <p:spPr>
          <a:xfrm>
            <a:off x="664307" y="1298921"/>
            <a:ext cx="752735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B050"/>
                </a:solidFill>
              </a:rPr>
              <a:t>BÖLÜM 2: ORGANİK BİLEŞİKLERİN ADLANDIRILMASI,  IUPAC KURALI, ALKANLAR VE SİKLOALKANLAR</a:t>
            </a:r>
            <a:endParaRPr lang="tr-TR" sz="2400" b="1" dirty="0">
              <a:solidFill>
                <a:srgbClr val="00B05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854-A16E-4A38-AB62-6F79BC2F9515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okul bilgisayar D\Dersler\GIDA MUH KIM134 ORGANİK KİMYA\Bölüm 2 organik\Slayt6.JPG"/>
          <p:cNvPicPr>
            <a:picLocks noChangeAspect="1" noChangeArrowheads="1"/>
          </p:cNvPicPr>
          <p:nvPr/>
        </p:nvPicPr>
        <p:blipFill>
          <a:blip r:embed="rId2" cstate="print"/>
          <a:srcRect l="5468" t="1718" r="7031" b="51042"/>
          <a:stretch>
            <a:fillRect/>
          </a:stretch>
        </p:blipFill>
        <p:spPr bwMode="auto">
          <a:xfrm>
            <a:off x="611560" y="620688"/>
            <a:ext cx="7704856" cy="523663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338F-FB07-4C42-85D1-B7C44FA91B0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okul bilgisayar D\Dersler\GIDA MUH KIM134 ORGANİK KİMYA\Bölüm 2 organik\Slayt6.JPG"/>
          <p:cNvPicPr>
            <a:picLocks noChangeAspect="1" noChangeArrowheads="1"/>
          </p:cNvPicPr>
          <p:nvPr/>
        </p:nvPicPr>
        <p:blipFill>
          <a:blip r:embed="rId2" cstate="print"/>
          <a:srcRect l="7031" t="50000" r="5468" b="3125"/>
          <a:stretch>
            <a:fillRect/>
          </a:stretch>
        </p:blipFill>
        <p:spPr bwMode="auto">
          <a:xfrm>
            <a:off x="500034" y="500042"/>
            <a:ext cx="7528350" cy="544923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C257-A515-41D4-B2E4-1F173B1009B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okul bilgisayar D\Dersler\GIDA MUH KIM134 ORGANİK KİMYA\Bölüm 2 organik\Slayt7.JPG"/>
          <p:cNvPicPr>
            <a:picLocks noChangeAspect="1" noChangeArrowheads="1"/>
          </p:cNvPicPr>
          <p:nvPr/>
        </p:nvPicPr>
        <p:blipFill>
          <a:blip r:embed="rId2" cstate="print"/>
          <a:srcRect l="4687" t="799" r="5468" b="52083"/>
          <a:stretch>
            <a:fillRect/>
          </a:stretch>
        </p:blipFill>
        <p:spPr bwMode="auto">
          <a:xfrm>
            <a:off x="467544" y="548680"/>
            <a:ext cx="7704856" cy="540060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F15F-C63B-4F6A-A22E-0807E56D0729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okul bilgisayar D\Dersler\GIDA MUH KIM134 ORGANİK KİMYA\Bölüm 2 organik\Slayt7.JPG"/>
          <p:cNvPicPr>
            <a:picLocks noChangeAspect="1" noChangeArrowheads="1"/>
          </p:cNvPicPr>
          <p:nvPr/>
        </p:nvPicPr>
        <p:blipFill>
          <a:blip r:embed="rId2" cstate="print"/>
          <a:srcRect l="5468" t="46875" r="5468"/>
          <a:stretch>
            <a:fillRect/>
          </a:stretch>
        </p:blipFill>
        <p:spPr bwMode="auto">
          <a:xfrm>
            <a:off x="539552" y="428604"/>
            <a:ext cx="7704856" cy="544866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017F-92E9-47F9-824D-E9583FFAD03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okul bilgisayar D\Dersler\GIDA MUH KIM134 ORGANİK KİMYA\Bölüm 2 organik\Slayt8.JPG"/>
          <p:cNvPicPr>
            <a:picLocks noChangeAspect="1" noChangeArrowheads="1"/>
          </p:cNvPicPr>
          <p:nvPr/>
        </p:nvPicPr>
        <p:blipFill>
          <a:blip r:embed="rId2" cstate="print"/>
          <a:srcRect l="6250" t="3125" r="12500" b="45833"/>
          <a:stretch>
            <a:fillRect/>
          </a:stretch>
        </p:blipFill>
        <p:spPr bwMode="auto">
          <a:xfrm>
            <a:off x="539552" y="548680"/>
            <a:ext cx="7632848" cy="532859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B275-78B7-41E8-9902-E89151F2BF9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okul bilgisayar D\Dersler\GIDA MUH KIM134 ORGANİK KİMYA\Bölüm 2 organik\Slayt8.JPG"/>
          <p:cNvPicPr>
            <a:picLocks noChangeAspect="1" noChangeArrowheads="1"/>
          </p:cNvPicPr>
          <p:nvPr/>
        </p:nvPicPr>
        <p:blipFill>
          <a:blip r:embed="rId2" cstate="print"/>
          <a:srcRect l="4687" t="55208" r="5468" b="4166"/>
          <a:stretch>
            <a:fillRect/>
          </a:stretch>
        </p:blipFill>
        <p:spPr bwMode="auto">
          <a:xfrm>
            <a:off x="785786" y="692696"/>
            <a:ext cx="7286676" cy="504056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8878-0863-4D3B-B1D6-BFCA195805BE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A03-3ADA-47F8-9746-B718E0622F73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711982" y="997446"/>
            <a:ext cx="7272808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5370"/>
                </a:solidFill>
              </a:rPr>
              <a:t>2.2</a:t>
            </a:r>
            <a:r>
              <a:rPr lang="tr-TR" sz="4000" dirty="0">
                <a:solidFill>
                  <a:srgbClr val="005370"/>
                </a:solidFill>
              </a:rPr>
              <a:t>. ALKİL GRUPLARI VE İZOMERİ</a:t>
            </a:r>
            <a:endParaRPr lang="tr-TR" dirty="0">
              <a:solidFill>
                <a:srgbClr val="005370"/>
              </a:solidFill>
            </a:endParaRPr>
          </a:p>
        </p:txBody>
      </p:sp>
      <p:pic>
        <p:nvPicPr>
          <p:cNvPr id="2050" name="Picture 2" descr="Alkil grupları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25450" r="7290" b="3925"/>
          <a:stretch/>
        </p:blipFill>
        <p:spPr bwMode="auto">
          <a:xfrm>
            <a:off x="884852" y="2196852"/>
            <a:ext cx="69270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okul bilgisayar D\Dersler\GIDA MUH KIM134 ORGANİK KİMYA\Bölüm 2 organik\Slayt9.JPG"/>
          <p:cNvPicPr>
            <a:picLocks noChangeAspect="1" noChangeArrowheads="1"/>
          </p:cNvPicPr>
          <p:nvPr/>
        </p:nvPicPr>
        <p:blipFill>
          <a:blip r:embed="rId2" cstate="print"/>
          <a:srcRect l="2344" t="1042" r="2343" b="50000"/>
          <a:stretch>
            <a:fillRect/>
          </a:stretch>
        </p:blipFill>
        <p:spPr bwMode="auto">
          <a:xfrm>
            <a:off x="785786" y="642918"/>
            <a:ext cx="7715336" cy="450059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B3E3-0BA8-44DA-BCB3-3F159858EBB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3C74-39D2-4513-A598-C99167408BB6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1026" name="Picture 2" descr="Alkil grupları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8430" r="8874" b="12658"/>
          <a:stretch/>
        </p:blipFill>
        <p:spPr bwMode="auto">
          <a:xfrm>
            <a:off x="827584" y="514350"/>
            <a:ext cx="7056784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11560" y="4653136"/>
            <a:ext cx="75608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http://slideplayer.biz.tr/3185181/11/</a:t>
            </a:r>
            <a:r>
              <a:rPr lang="tr-TR" dirty="0" err="1"/>
              <a:t>images</a:t>
            </a:r>
            <a:r>
              <a:rPr lang="tr-TR" dirty="0"/>
              <a:t>/6/ALK%C4%B0L+Alkanlardan+bir+H+%C3%A7%C4%B1kart%C4%B1lmas%C4%B1yla+olu%C5%9Fan+k%C3%B6ke%2C+ALK%C4%B0L+grubu+denir.+R+harfi+ile+g%C3%B6sterilir.+Genel+form%C3%BClleri+CnH2n%2B1+dir..jpg</a:t>
            </a:r>
          </a:p>
        </p:txBody>
      </p:sp>
    </p:spTree>
    <p:extLst>
      <p:ext uri="{BB962C8B-B14F-4D97-AF65-F5344CB8AC3E}">
        <p14:creationId xmlns:p14="http://schemas.microsoft.com/office/powerpoint/2010/main" val="229184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okul bilgisayar D\Dersler\GIDA MUH KIM134 ORGANİK KİMYA\Bölüm 2 organik\Slayt9.JPG"/>
          <p:cNvPicPr>
            <a:picLocks noChangeAspect="1" noChangeArrowheads="1"/>
          </p:cNvPicPr>
          <p:nvPr/>
        </p:nvPicPr>
        <p:blipFill>
          <a:blip r:embed="rId2" cstate="print"/>
          <a:srcRect t="51042" r="7031"/>
          <a:stretch>
            <a:fillRect/>
          </a:stretch>
        </p:blipFill>
        <p:spPr bwMode="auto">
          <a:xfrm>
            <a:off x="642910" y="785794"/>
            <a:ext cx="7500990" cy="442915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3C86-914D-4126-A415-7AB02121B14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okul bilgisayar D\Dersler\GIDA MUH KIM134 ORGANİK KİMYA\Bölüm 2 organik\Slayt2.JPG"/>
          <p:cNvPicPr>
            <a:picLocks noChangeAspect="1" noChangeArrowheads="1"/>
          </p:cNvPicPr>
          <p:nvPr/>
        </p:nvPicPr>
        <p:blipFill>
          <a:blip r:embed="rId2" cstate="print"/>
          <a:srcRect l="3125" t="6250" r="5208" b="49219"/>
          <a:stretch>
            <a:fillRect/>
          </a:stretch>
        </p:blipFill>
        <p:spPr bwMode="auto">
          <a:xfrm>
            <a:off x="467544" y="764704"/>
            <a:ext cx="7560840" cy="518457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000-D7D9-4E06-B0E1-0699840D63B7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okul bilgisayar D\Dersler\GIDA MUH KIM134 ORGANİK KİMYA\Bölüm 2 organik\Slayt10.JPG"/>
          <p:cNvPicPr>
            <a:picLocks noChangeAspect="1" noChangeArrowheads="1"/>
          </p:cNvPicPr>
          <p:nvPr/>
        </p:nvPicPr>
        <p:blipFill>
          <a:blip r:embed="rId2" cstate="print"/>
          <a:srcRect l="7031" t="4166" r="7812" b="40625"/>
          <a:stretch>
            <a:fillRect/>
          </a:stretch>
        </p:blipFill>
        <p:spPr bwMode="auto">
          <a:xfrm>
            <a:off x="642910" y="404664"/>
            <a:ext cx="7572428" cy="554461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324-A6F5-4921-9F93-A6F2AA20DA0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okul bilgisayar D\Dersler\GIDA MUH KIM134 ORGANİK KİMYA\Bölüm 2 organik\Slayt10.JPG"/>
          <p:cNvPicPr>
            <a:picLocks noChangeAspect="1" noChangeArrowheads="1"/>
          </p:cNvPicPr>
          <p:nvPr/>
        </p:nvPicPr>
        <p:blipFill>
          <a:blip r:embed="rId2" cstate="print"/>
          <a:srcRect l="9375" t="58333" r="7812" b="3125"/>
          <a:stretch>
            <a:fillRect/>
          </a:stretch>
        </p:blipFill>
        <p:spPr bwMode="auto">
          <a:xfrm>
            <a:off x="642910" y="548680"/>
            <a:ext cx="7572428" cy="511256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D79D-6033-4EC6-8FB1-F8E9B9EE3C27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B42A-A4E8-4DA2-AFB7-48A82244FC3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776864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okul bilgisayar D\Dersler\GIDA MUH KIM134 ORGANİK KİMYA\Bölüm 2 organik\Slayt11.JPG"/>
          <p:cNvPicPr>
            <a:picLocks noChangeAspect="1" noChangeArrowheads="1"/>
          </p:cNvPicPr>
          <p:nvPr/>
        </p:nvPicPr>
        <p:blipFill>
          <a:blip r:embed="rId2" cstate="print"/>
          <a:srcRect l="5468" t="45833" r="4687" b="4166"/>
          <a:stretch>
            <a:fillRect/>
          </a:stretch>
        </p:blipFill>
        <p:spPr bwMode="auto">
          <a:xfrm>
            <a:off x="857224" y="642918"/>
            <a:ext cx="7286676" cy="492922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443D-7A4C-4772-8A6A-0CCC40828433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okul bilgisayar D\Dersler\GIDA MUH KIM134 ORGANİK KİMYA\Bölüm 2 organik\Slayt12.JPG"/>
          <p:cNvPicPr>
            <a:picLocks noChangeAspect="1" noChangeArrowheads="1"/>
          </p:cNvPicPr>
          <p:nvPr/>
        </p:nvPicPr>
        <p:blipFill>
          <a:blip r:embed="rId2" cstate="print"/>
          <a:srcRect l="5468" t="3125" r="4687" b="32292"/>
          <a:stretch>
            <a:fillRect/>
          </a:stretch>
        </p:blipFill>
        <p:spPr bwMode="auto">
          <a:xfrm>
            <a:off x="785786" y="285728"/>
            <a:ext cx="7643866" cy="571504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8A4A-6D43-47F0-948B-60F3B0FD324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okul bilgisayar D\Dersler\GIDA MUH KIM134 ORGANİK KİMYA\Bölüm 2 organik\Slayt12.JPG"/>
          <p:cNvPicPr>
            <a:picLocks noChangeAspect="1" noChangeArrowheads="1"/>
          </p:cNvPicPr>
          <p:nvPr/>
        </p:nvPicPr>
        <p:blipFill>
          <a:blip r:embed="rId2" cstate="print"/>
          <a:srcRect l="4687" t="67708" r="4687" b="4166"/>
          <a:stretch>
            <a:fillRect/>
          </a:stretch>
        </p:blipFill>
        <p:spPr bwMode="auto">
          <a:xfrm>
            <a:off x="928662" y="571480"/>
            <a:ext cx="6929486" cy="328614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22E2-FEA6-4D0F-9E37-EDA7C34FB30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A2CD-368D-4EBB-BAE2-CDF2F1104238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6" name="Picture 3" descr="D:\yedek\Belgelerim\Taramalarım\2012-03 (Mar)\tarama0002.jpg"/>
          <p:cNvPicPr>
            <a:picLocks noChangeAspect="1" noChangeArrowheads="1"/>
          </p:cNvPicPr>
          <p:nvPr/>
        </p:nvPicPr>
        <p:blipFill>
          <a:blip r:embed="rId2" cstate="print">
            <a:lum bright="-29000" contrast="54000"/>
          </a:blip>
          <a:srcRect t="6381" r="5360" b="50180"/>
          <a:stretch>
            <a:fillRect/>
          </a:stretch>
        </p:blipFill>
        <p:spPr bwMode="auto">
          <a:xfrm>
            <a:off x="755576" y="404664"/>
            <a:ext cx="734481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B763-8182-416A-8039-DCDC91BAB9DE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158723" name="Picture 3" descr="D:\yedek\Belgelerim\Taramalarım\2012-03 (Mar)\tarama0002.jpg"/>
          <p:cNvPicPr>
            <a:picLocks noChangeAspect="1" noChangeArrowheads="1"/>
          </p:cNvPicPr>
          <p:nvPr/>
        </p:nvPicPr>
        <p:blipFill>
          <a:blip r:embed="rId2" cstate="print">
            <a:lum bright="-24000" contrast="51000"/>
          </a:blip>
          <a:srcRect t="49745" r="3107"/>
          <a:stretch>
            <a:fillRect/>
          </a:stretch>
        </p:blipFill>
        <p:spPr bwMode="auto">
          <a:xfrm>
            <a:off x="539552" y="332656"/>
            <a:ext cx="7776864" cy="588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E6DE-57A7-42E0-9831-6CBB331E6AA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797242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EBA0-F489-4D82-B6DB-0528F503B46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332656"/>
            <a:ext cx="793008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okul bilgisayar D\Dersler\GIDA MUH KIM134 ORGANİK KİMYA\Bölüm 2 organik\Slayt2.JPG"/>
          <p:cNvPicPr>
            <a:picLocks noChangeAspect="1" noChangeArrowheads="1"/>
          </p:cNvPicPr>
          <p:nvPr/>
        </p:nvPicPr>
        <p:blipFill>
          <a:blip r:embed="rId2" cstate="print"/>
          <a:srcRect l="3906" t="51042" r="2343" b="17708"/>
          <a:stretch>
            <a:fillRect/>
          </a:stretch>
        </p:blipFill>
        <p:spPr bwMode="auto">
          <a:xfrm>
            <a:off x="785786" y="857232"/>
            <a:ext cx="7215270" cy="314327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F72E-3403-4F97-810A-E99C85B7749E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FFC7-2464-4AC7-8906-E539103E7E22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539552" y="548680"/>
            <a:ext cx="6949827" cy="2016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dirty="0"/>
              <a:t>2.3</a:t>
            </a:r>
            <a:r>
              <a:rPr lang="tr-TR" sz="3600" dirty="0"/>
              <a:t>. </a:t>
            </a:r>
            <a:r>
              <a:rPr lang="tr-TR" sz="4000" dirty="0"/>
              <a:t>ORGANİK BİLEŞİKLERİN ADLANDIRILMASI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4294967295"/>
          </p:nvPr>
        </p:nvSpPr>
        <p:spPr>
          <a:xfrm>
            <a:off x="683568" y="3284984"/>
            <a:ext cx="6676206" cy="251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dirty="0"/>
              <a:t>IUPAC (</a:t>
            </a:r>
            <a:r>
              <a:rPr lang="en-US" sz="4000" i="1" dirty="0"/>
              <a:t>International Union of Pure and Applied Chemistry</a:t>
            </a:r>
            <a:r>
              <a:rPr lang="tr-TR" sz="4000" dirty="0"/>
              <a:t>) KURALLARI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okul bilgisayar D\Dersler\GIDA MUH KIM134 ORGANİK KİMYA\Bölüm 2 organik\Slayt15.JPG"/>
          <p:cNvPicPr>
            <a:picLocks noChangeAspect="1" noChangeArrowheads="1"/>
          </p:cNvPicPr>
          <p:nvPr/>
        </p:nvPicPr>
        <p:blipFill>
          <a:blip r:embed="rId2" cstate="print"/>
          <a:srcRect l="7031" t="12500" r="4687" b="52083"/>
          <a:stretch>
            <a:fillRect/>
          </a:stretch>
        </p:blipFill>
        <p:spPr bwMode="auto">
          <a:xfrm>
            <a:off x="683568" y="476672"/>
            <a:ext cx="7560840" cy="525658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1A6C-F99C-44FF-BEC0-9E5EA04F2D64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okul bilgisayar D\Dersler\GIDA MUH KIM134 ORGANİK KİMYA\Bölüm 2 organik\Slayt15.JPG"/>
          <p:cNvPicPr>
            <a:picLocks noChangeAspect="1" noChangeArrowheads="1"/>
          </p:cNvPicPr>
          <p:nvPr/>
        </p:nvPicPr>
        <p:blipFill>
          <a:blip r:embed="rId2" cstate="print"/>
          <a:srcRect l="6235" t="47917" r="4687"/>
          <a:stretch>
            <a:fillRect/>
          </a:stretch>
        </p:blipFill>
        <p:spPr bwMode="auto">
          <a:xfrm>
            <a:off x="714348" y="571480"/>
            <a:ext cx="7500990" cy="559382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3D54-C876-4667-8E66-5443C11C4C94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okul bilgisayar D\Dersler\GIDA MUH KIM134 ORGANİK KİMYA\Bölüm 2 organik\Slayt16.JPG"/>
          <p:cNvPicPr>
            <a:picLocks noChangeAspect="1" noChangeArrowheads="1"/>
          </p:cNvPicPr>
          <p:nvPr/>
        </p:nvPicPr>
        <p:blipFill>
          <a:blip r:embed="rId2" cstate="print"/>
          <a:srcRect l="3125" b="37263"/>
          <a:stretch>
            <a:fillRect/>
          </a:stretch>
        </p:blipFill>
        <p:spPr bwMode="auto">
          <a:xfrm>
            <a:off x="642910" y="357166"/>
            <a:ext cx="7715304" cy="557216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4C1-E3FE-45C2-9DB4-CC795C25683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okul bilgisayar D\Dersler\GIDA MUH KIM134 ORGANİK KİMYA\Bölüm 2 organik\Slayt16.JPG"/>
          <p:cNvPicPr>
            <a:picLocks noChangeAspect="1" noChangeArrowheads="1"/>
          </p:cNvPicPr>
          <p:nvPr/>
        </p:nvPicPr>
        <p:blipFill>
          <a:blip r:embed="rId2" cstate="print"/>
          <a:srcRect l="2343" t="65625" r="4687"/>
          <a:stretch>
            <a:fillRect/>
          </a:stretch>
        </p:blipFill>
        <p:spPr bwMode="auto">
          <a:xfrm>
            <a:off x="714348" y="642918"/>
            <a:ext cx="7572428" cy="509033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913C-0BE5-43E1-8B36-CABF2BA04F9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okul bilgisayar D\Dersler\GIDA MUH KIM134 ORGANİK KİMYA\Bölüm 2 organik\Slayt17.JPG"/>
          <p:cNvPicPr>
            <a:picLocks noChangeAspect="1" noChangeArrowheads="1"/>
          </p:cNvPicPr>
          <p:nvPr/>
        </p:nvPicPr>
        <p:blipFill>
          <a:blip r:embed="rId2" cstate="print"/>
          <a:srcRect l="5468" t="3125" r="4687" b="37500"/>
          <a:stretch>
            <a:fillRect/>
          </a:stretch>
        </p:blipFill>
        <p:spPr bwMode="auto">
          <a:xfrm>
            <a:off x="683568" y="500042"/>
            <a:ext cx="7817522" cy="544923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FF14-60E1-4C47-A728-F56B85814464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okul bilgisayar D\Dersler\GIDA MUH KIM134 ORGANİK KİMYA\Bölüm 2 organik\Slayt17.JPG"/>
          <p:cNvPicPr>
            <a:picLocks noChangeAspect="1" noChangeArrowheads="1"/>
          </p:cNvPicPr>
          <p:nvPr/>
        </p:nvPicPr>
        <p:blipFill>
          <a:blip r:embed="rId2" cstate="print"/>
          <a:srcRect l="7031" t="62500" r="6250" b="7291"/>
          <a:stretch>
            <a:fillRect/>
          </a:stretch>
        </p:blipFill>
        <p:spPr bwMode="auto">
          <a:xfrm>
            <a:off x="1000100" y="714356"/>
            <a:ext cx="7358114" cy="429882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94A8-3345-43B2-A0D6-99AE1C39FFE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okul bilgisayar D\Dersler\GIDA MUH KIM134 ORGANİK KİMYA\Bölüm 2 organik\Slayt18.JPG"/>
          <p:cNvPicPr>
            <a:picLocks noChangeAspect="1" noChangeArrowheads="1"/>
          </p:cNvPicPr>
          <p:nvPr/>
        </p:nvPicPr>
        <p:blipFill>
          <a:blip r:embed="rId2" cstate="print"/>
          <a:srcRect l="7812" r="5468" b="58333"/>
          <a:stretch>
            <a:fillRect/>
          </a:stretch>
        </p:blipFill>
        <p:spPr bwMode="auto">
          <a:xfrm>
            <a:off x="785786" y="476672"/>
            <a:ext cx="7429552" cy="518457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9D6-BAFF-48CC-85EE-E1B89C4FEA4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okul bilgisayar D\Dersler\GIDA MUH KIM134 ORGANİK KİMYA\Bölüm 2 organik\Slayt18.JPG"/>
          <p:cNvPicPr>
            <a:picLocks noChangeAspect="1" noChangeArrowheads="1"/>
          </p:cNvPicPr>
          <p:nvPr/>
        </p:nvPicPr>
        <p:blipFill>
          <a:blip r:embed="rId2" cstate="print"/>
          <a:srcRect l="5468" t="40625" r="3906" b="3125"/>
          <a:stretch>
            <a:fillRect/>
          </a:stretch>
        </p:blipFill>
        <p:spPr bwMode="auto">
          <a:xfrm>
            <a:off x="611560" y="524028"/>
            <a:ext cx="7494242" cy="559325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D4B4-3873-408C-A5F1-204EDDADF30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6E15-7C85-4AF5-80F5-8094F508631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39000" contrast="58000"/>
          </a:blip>
          <a:srcRect/>
          <a:stretch>
            <a:fillRect/>
          </a:stretch>
        </p:blipFill>
        <p:spPr bwMode="auto">
          <a:xfrm>
            <a:off x="467544" y="548680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okul bilgisayar D\Dersler\GIDA MUH KIM134 ORGANİK KİMYA\Bölüm 2 organik\Slayt3.JPG"/>
          <p:cNvPicPr>
            <a:picLocks noChangeAspect="1" noChangeArrowheads="1"/>
          </p:cNvPicPr>
          <p:nvPr/>
        </p:nvPicPr>
        <p:blipFill>
          <a:blip r:embed="rId2" cstate="print"/>
          <a:srcRect r="7812" b="60417"/>
          <a:stretch>
            <a:fillRect/>
          </a:stretch>
        </p:blipFill>
        <p:spPr bwMode="auto">
          <a:xfrm>
            <a:off x="357158" y="500042"/>
            <a:ext cx="7743234" cy="537723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54F-CD84-45EE-B428-45B63662905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okul bilgisayar D\Dersler\GIDA MUH KIM134 ORGANİK KİMYA\Bölüm 2 organik\Slayt19.JPG"/>
          <p:cNvPicPr>
            <a:picLocks noChangeAspect="1" noChangeArrowheads="1"/>
          </p:cNvPicPr>
          <p:nvPr/>
        </p:nvPicPr>
        <p:blipFill>
          <a:blip r:embed="rId2" cstate="print"/>
          <a:srcRect t="58601" r="20294" b="35266"/>
          <a:stretch>
            <a:fillRect/>
          </a:stretch>
        </p:blipFill>
        <p:spPr bwMode="auto">
          <a:xfrm>
            <a:off x="1115616" y="0"/>
            <a:ext cx="6665394" cy="57606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FD9F-EE89-42BF-962A-2C318378CA7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40</a:t>
            </a:fld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-39000" contrast="69000"/>
          </a:blip>
          <a:srcRect l="11204" t="4723" r="2816" b="1979"/>
          <a:stretch>
            <a:fillRect/>
          </a:stretch>
        </p:blipFill>
        <p:spPr bwMode="auto">
          <a:xfrm>
            <a:off x="667893" y="576064"/>
            <a:ext cx="75608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FC7A-2EA5-4AAE-AA7F-A1B8BD63A58E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0567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kul bilgisayar D\Dersler\GIDA MUH KIM134 ORGANİK KİMYA\Bölüm 2 organik\Slayt20.JPG"/>
          <p:cNvPicPr>
            <a:picLocks noChangeAspect="1" noChangeArrowheads="1"/>
          </p:cNvPicPr>
          <p:nvPr/>
        </p:nvPicPr>
        <p:blipFill>
          <a:blip r:embed="rId2" cstate="print"/>
          <a:srcRect l="7812" t="3125" r="6250" b="43750"/>
          <a:stretch>
            <a:fillRect/>
          </a:stretch>
        </p:blipFill>
        <p:spPr bwMode="auto">
          <a:xfrm>
            <a:off x="785786" y="500042"/>
            <a:ext cx="7572428" cy="523321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DC5A-261B-48B0-A384-CD7603848BA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kul bilgisayar D\Dersler\GIDA MUH KIM134 ORGANİK KİMYA\Bölüm 2 organik\Slayt20.JPG"/>
          <p:cNvPicPr>
            <a:picLocks noChangeAspect="1" noChangeArrowheads="1"/>
          </p:cNvPicPr>
          <p:nvPr/>
        </p:nvPicPr>
        <p:blipFill>
          <a:blip r:embed="rId2" cstate="print"/>
          <a:srcRect l="5468" t="56250" r="7031" b="4166"/>
          <a:stretch>
            <a:fillRect/>
          </a:stretch>
        </p:blipFill>
        <p:spPr bwMode="auto">
          <a:xfrm>
            <a:off x="785786" y="928670"/>
            <a:ext cx="7286676" cy="371477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10D-E78E-4023-88A1-C7E6245F5E0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okul bilgisayar D\Dersler\GIDA MUH KIM134 ORGANİK KİMYA\Bölüm 2 organik\Slayt21.JPG"/>
          <p:cNvPicPr>
            <a:picLocks noChangeAspect="1" noChangeArrowheads="1"/>
          </p:cNvPicPr>
          <p:nvPr/>
        </p:nvPicPr>
        <p:blipFill>
          <a:blip r:embed="rId2" cstate="print"/>
          <a:srcRect l="5468" t="3125" r="5468" b="41667"/>
          <a:stretch>
            <a:fillRect/>
          </a:stretch>
        </p:blipFill>
        <p:spPr bwMode="auto">
          <a:xfrm>
            <a:off x="683568" y="319264"/>
            <a:ext cx="7243168" cy="571504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210C-3326-4F40-9215-4C12B1021134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okul bilgisayar D\Dersler\GIDA MUH KIM134 ORGANİK KİMYA\Bölüm 2 organik\Slayt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250" t="58522" r="8593" b="4165"/>
          <a:stretch/>
        </p:blipFill>
        <p:spPr bwMode="auto">
          <a:xfrm>
            <a:off x="755576" y="952500"/>
            <a:ext cx="7200800" cy="414953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C3AB-0A2F-479F-B6C1-2349B825761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okul bilgisayar D\Dersler\GIDA MUH KIM134 ORGANİK KİMYA\Bölüm 2 organik\Slayt3.JPG"/>
          <p:cNvPicPr>
            <a:picLocks noChangeAspect="1" noChangeArrowheads="1"/>
          </p:cNvPicPr>
          <p:nvPr/>
        </p:nvPicPr>
        <p:blipFill>
          <a:blip r:embed="rId2" cstate="print"/>
          <a:srcRect t="38542" b="2998"/>
          <a:stretch>
            <a:fillRect/>
          </a:stretch>
        </p:blipFill>
        <p:spPr bwMode="auto">
          <a:xfrm>
            <a:off x="467544" y="332656"/>
            <a:ext cx="7776864" cy="590465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8CD6-AEE3-4B3D-B2BD-1A80161986D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okul bilgisayar D\Dersler\GIDA MUH KIM134 ORGANİK KİMYA\Bölüm 2 organik\Slayt4.JPG"/>
          <p:cNvPicPr>
            <a:picLocks noChangeAspect="1" noChangeArrowheads="1"/>
          </p:cNvPicPr>
          <p:nvPr/>
        </p:nvPicPr>
        <p:blipFill>
          <a:blip r:embed="rId2" cstate="print"/>
          <a:srcRect l="3906" b="46875"/>
          <a:stretch>
            <a:fillRect/>
          </a:stretch>
        </p:blipFill>
        <p:spPr bwMode="auto">
          <a:xfrm>
            <a:off x="539552" y="332656"/>
            <a:ext cx="7560840" cy="554461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500F-1E6A-4A52-B00C-A142A98BE7F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okul bilgisayar D\Dersler\GIDA MUH KIM134 ORGANİK KİMYA\Bölüm 2 organik\Slayt4.JPG"/>
          <p:cNvPicPr>
            <a:picLocks noChangeAspect="1" noChangeArrowheads="1"/>
          </p:cNvPicPr>
          <p:nvPr/>
        </p:nvPicPr>
        <p:blipFill>
          <a:blip r:embed="rId2" cstate="print"/>
          <a:srcRect t="53125" r="4687"/>
          <a:stretch>
            <a:fillRect/>
          </a:stretch>
        </p:blipFill>
        <p:spPr bwMode="auto">
          <a:xfrm>
            <a:off x="428596" y="571480"/>
            <a:ext cx="8001056" cy="552181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32C-88E6-4CD1-BD5D-ABC77E40946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okul bilgisayar D\Dersler\GIDA MUH KIM134 ORGANİK KİMYA\Bölüm 2 organik\Slayt5.JPG"/>
          <p:cNvPicPr>
            <a:picLocks noChangeAspect="1" noChangeArrowheads="1"/>
          </p:cNvPicPr>
          <p:nvPr/>
        </p:nvPicPr>
        <p:blipFill>
          <a:blip r:embed="rId2" cstate="print"/>
          <a:srcRect l="5468" r="3906" b="41667"/>
          <a:stretch>
            <a:fillRect/>
          </a:stretch>
        </p:blipFill>
        <p:spPr bwMode="auto">
          <a:xfrm>
            <a:off x="611560" y="476672"/>
            <a:ext cx="7416824" cy="566583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79BD-05D1-4915-B302-9594DDB538E3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okul bilgisayar D\Dersler\GIDA MUH KIM134 ORGANİK KİMYA\Bölüm 2 organik\Slayt5.JPG"/>
          <p:cNvPicPr>
            <a:picLocks noChangeAspect="1" noChangeArrowheads="1"/>
          </p:cNvPicPr>
          <p:nvPr/>
        </p:nvPicPr>
        <p:blipFill>
          <a:blip r:embed="rId2" cstate="print"/>
          <a:srcRect l="7813" t="59375" r="7031" b="5490"/>
          <a:stretch>
            <a:fillRect/>
          </a:stretch>
        </p:blipFill>
        <p:spPr bwMode="auto">
          <a:xfrm>
            <a:off x="571472" y="476672"/>
            <a:ext cx="7786742" cy="525658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BD27-CDD8-4C40-ADB8-EBE4480DE58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POLAT-A.Ü.FEN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727</TotalTime>
  <Words>1348</Words>
  <Application>Microsoft Office PowerPoint</Application>
  <PresentationFormat>Ekran Gösterisi (4:3)</PresentationFormat>
  <Paragraphs>141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9" baseType="lpstr">
      <vt:lpstr>Arial</vt:lpstr>
      <vt:lpstr>Calibri</vt:lpstr>
      <vt:lpstr>Cambria</vt:lpstr>
      <vt:lpstr>Bitişiklik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2.3. ORGANİK BİLEŞİKLERİN ADLANDIRILMASI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Kamran.Polat</cp:lastModifiedBy>
  <cp:revision>95</cp:revision>
  <dcterms:created xsi:type="dcterms:W3CDTF">2010-02-13T15:18:41Z</dcterms:created>
  <dcterms:modified xsi:type="dcterms:W3CDTF">2018-09-19T20:24:21Z</dcterms:modified>
</cp:coreProperties>
</file>