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CAB93-2563-4309-9834-325421500CBB}" type="datetimeFigureOut">
              <a:rPr lang="tr-TR" smtClean="0"/>
              <a:pPr/>
              <a:t>19.09.2018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A5C04-80DE-49FB-91DA-9D80518D844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7791-2036-43A2-9745-C5E798B72E82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46E7-FBC2-458C-8C59-CE9A6A7836AC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FB47-F44D-4B3B-909C-18B1F994ADD6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37A3-CA7A-4063-A630-8B06CFC9B70F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5589-135C-416A-AF29-980915BE30CD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D49-DDE7-4504-AC75-FC935902469C}" type="datetime1">
              <a:rPr lang="tr-TR" smtClean="0"/>
              <a:t>19.09.2018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DB6E-F499-4C61-9662-73AAC03E3FCE}" type="datetime1">
              <a:rPr lang="tr-TR" smtClean="0"/>
              <a:t>19.09.2018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6741-9E3D-4449-8ACB-3DD5A08666B9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F48-A3F5-4DB4-ADAC-3ADCA4ED6D92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899A-8DDB-4D54-BE00-3F04B8D77862}" type="datetime1">
              <a:rPr lang="tr-TR" smtClean="0"/>
              <a:t>19.09.2018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D833-1415-4901-AB13-25D62073F4F3}" type="datetime1">
              <a:rPr lang="tr-TR" smtClean="0"/>
              <a:t>19.09.2018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1ED2-90D8-4587-A16C-302196748EFF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85B14-7A04-43EC-85AC-2C52BB38BE4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3.gstatic.com/images?q=tbn:ANd9GcSRGSjB04ZIGxPSC_G9EZEMYte8Rvyjx0xgCg0Tixv3SFIr3e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3168352" cy="2532882"/>
          </a:xfrm>
          <a:prstGeom prst="rect">
            <a:avLst/>
          </a:prstGeom>
          <a:noFill/>
        </p:spPr>
      </p:pic>
      <p:pic>
        <p:nvPicPr>
          <p:cNvPr id="20484" name="Picture 4" descr="http://t2.gstatic.com/images?q=tbn:ANd9GcT1VV24jsHBVbHxLipGgl230ucnWZ1QYkudU1vgIAcxyOS8uGmz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32656"/>
            <a:ext cx="2088232" cy="1896190"/>
          </a:xfrm>
          <a:prstGeom prst="rect">
            <a:avLst/>
          </a:prstGeom>
          <a:noFill/>
        </p:spPr>
      </p:pic>
      <p:pic>
        <p:nvPicPr>
          <p:cNvPr id="20486" name="Picture 6" descr="http://t3.gstatic.com/images?q=tbn:ANd9GcRsko7na3qbFTFH1FZJT19xUmtREIJwT0NUq8AwrGVwtGi4_448dx5jD2Ge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2448272" cy="2072803"/>
          </a:xfrm>
          <a:prstGeom prst="rect">
            <a:avLst/>
          </a:prstGeom>
          <a:noFill/>
        </p:spPr>
      </p:pic>
      <p:pic>
        <p:nvPicPr>
          <p:cNvPr id="20488" name="Picture 8" descr="http://www.elkadot.com/en/chemistry/Diels%20Adler%20reaction_files/image00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717032"/>
            <a:ext cx="4325253" cy="2550790"/>
          </a:xfrm>
          <a:prstGeom prst="rect">
            <a:avLst/>
          </a:prstGeom>
          <a:noFill/>
        </p:spPr>
      </p:pic>
      <p:sp>
        <p:nvSpPr>
          <p:cNvPr id="21" name="20 Metin kutusu"/>
          <p:cNvSpPr txBox="1"/>
          <p:nvPr/>
        </p:nvSpPr>
        <p:spPr>
          <a:xfrm>
            <a:off x="467544" y="2708920"/>
            <a:ext cx="82089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BÖLÜM 3: STEREOKİMYA</a:t>
            </a:r>
            <a:endParaRPr lang="tr-TR" sz="3200" dirty="0"/>
          </a:p>
        </p:txBody>
      </p:sp>
      <p:pic>
        <p:nvPicPr>
          <p:cNvPr id="20490" name="Picture 10" descr="http://t0.gstatic.com/images?q=tbn:ANd9GcQFv17lG_vWuSz9OPFsD8fcjs6RPpBMt6ZwmSJage-Hp-EajmOYlErJ34n7d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60648"/>
            <a:ext cx="3024336" cy="1944216"/>
          </a:xfrm>
          <a:prstGeom prst="rect">
            <a:avLst/>
          </a:prstGeom>
          <a:noFill/>
        </p:spPr>
      </p:pic>
      <p:sp>
        <p:nvSpPr>
          <p:cNvPr id="23" name="2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353-300B-4374-B0BC-1C97D5D039C5}" type="datetime1">
              <a:rPr lang="tr-TR" smtClean="0"/>
              <a:t>19.09.2018</a:t>
            </a:fld>
            <a:endParaRPr lang="tr-TR"/>
          </a:p>
        </p:txBody>
      </p:sp>
      <p:sp>
        <p:nvSpPr>
          <p:cNvPr id="24" name="2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RAMA0010.BMP"/>
          <p:cNvPicPr>
            <a:picLocks noChangeAspect="1"/>
          </p:cNvPicPr>
          <p:nvPr/>
        </p:nvPicPr>
        <p:blipFill>
          <a:blip r:embed="rId2" cstate="print">
            <a:lum bright="-16000" contrast="31000"/>
          </a:blip>
          <a:stretch>
            <a:fillRect/>
          </a:stretch>
        </p:blipFill>
        <p:spPr>
          <a:xfrm>
            <a:off x="1331640" y="180539"/>
            <a:ext cx="5832648" cy="6488821"/>
          </a:xfrm>
          <a:prstGeom prst="rect">
            <a:avLst/>
          </a:prstGeom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4709-844A-4D57-87FB-7E5CEF8744A8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195195" y="3254078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RAMA0007.BMP"/>
          <p:cNvPicPr>
            <a:picLocks noChangeAspect="1"/>
          </p:cNvPicPr>
          <p:nvPr/>
        </p:nvPicPr>
        <p:blipFill>
          <a:blip r:embed="rId2" cstate="print">
            <a:lum bright="-14000" contrast="27000"/>
          </a:blip>
          <a:stretch>
            <a:fillRect/>
          </a:stretch>
        </p:blipFill>
        <p:spPr>
          <a:xfrm>
            <a:off x="1331640" y="188640"/>
            <a:ext cx="5832648" cy="6408712"/>
          </a:xfrm>
          <a:prstGeom prst="rect">
            <a:avLst/>
          </a:prstGeom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2EE0-FC64-4593-8BBE-529F2C354D98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092280" y="3140968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RAMA0008.BMP"/>
          <p:cNvPicPr>
            <a:picLocks noChangeAspect="1"/>
          </p:cNvPicPr>
          <p:nvPr/>
        </p:nvPicPr>
        <p:blipFill>
          <a:blip r:embed="rId2" cstate="print">
            <a:lum bright="-14000" contrast="23000"/>
          </a:blip>
          <a:stretch>
            <a:fillRect/>
          </a:stretch>
        </p:blipFill>
        <p:spPr>
          <a:xfrm>
            <a:off x="1259632" y="188640"/>
            <a:ext cx="5664290" cy="6408712"/>
          </a:xfrm>
          <a:prstGeom prst="rect">
            <a:avLst/>
          </a:prstGeom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365D-08AA-4F45-BB47-E86A1416E50A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67203" y="3182070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RAMA0011.BMP"/>
          <p:cNvPicPr>
            <a:picLocks noChangeAspect="1"/>
          </p:cNvPicPr>
          <p:nvPr/>
        </p:nvPicPr>
        <p:blipFill>
          <a:blip r:embed="rId2" cstate="print">
            <a:lum bright="-15000" contrast="33000"/>
          </a:blip>
          <a:srcRect r="2597" b="2222"/>
          <a:stretch>
            <a:fillRect/>
          </a:stretch>
        </p:blipFill>
        <p:spPr>
          <a:xfrm>
            <a:off x="1331640" y="188640"/>
            <a:ext cx="5616624" cy="6336704"/>
          </a:xfrm>
          <a:prstGeom prst="rect">
            <a:avLst/>
          </a:prstGeom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4288-145D-4A32-8692-F8A4D2D364E4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134610" y="3262212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RAMA0012.BMP"/>
          <p:cNvPicPr>
            <a:picLocks noChangeAspect="1"/>
          </p:cNvPicPr>
          <p:nvPr/>
        </p:nvPicPr>
        <p:blipFill>
          <a:blip r:embed="rId2" cstate="print">
            <a:lum bright="-16000" contrast="34000"/>
          </a:blip>
          <a:stretch>
            <a:fillRect/>
          </a:stretch>
        </p:blipFill>
        <p:spPr>
          <a:xfrm>
            <a:off x="1259632" y="188640"/>
            <a:ext cx="5760640" cy="6480720"/>
          </a:xfrm>
          <a:prstGeom prst="rect">
            <a:avLst/>
          </a:prstGeom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BA0A-957E-486B-9990-D982409C531D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67203" y="3182070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RAMA0013.BMP"/>
          <p:cNvPicPr>
            <a:picLocks noChangeAspect="1"/>
          </p:cNvPicPr>
          <p:nvPr/>
        </p:nvPicPr>
        <p:blipFill>
          <a:blip r:embed="rId2" cstate="print">
            <a:lum bright="-16000" contrast="30000"/>
          </a:blip>
          <a:stretch>
            <a:fillRect/>
          </a:stretch>
        </p:blipFill>
        <p:spPr>
          <a:xfrm>
            <a:off x="1043608" y="188640"/>
            <a:ext cx="5616624" cy="6336704"/>
          </a:xfrm>
          <a:prstGeom prst="rect">
            <a:avLst/>
          </a:prstGeom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16DC-25E0-47C0-B498-2DD00064D626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67203" y="3182070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RAMA0014.BMP"/>
          <p:cNvPicPr>
            <a:picLocks noChangeAspect="1"/>
          </p:cNvPicPr>
          <p:nvPr/>
        </p:nvPicPr>
        <p:blipFill>
          <a:blip r:embed="rId2" cstate="print">
            <a:lum bright="-16000" contrast="25000"/>
          </a:blip>
          <a:stretch>
            <a:fillRect/>
          </a:stretch>
        </p:blipFill>
        <p:spPr>
          <a:xfrm>
            <a:off x="1403648" y="260648"/>
            <a:ext cx="5832648" cy="6381328"/>
          </a:xfrm>
          <a:prstGeom prst="rect">
            <a:avLst/>
          </a:prstGeom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79C0-E2D2-40AA-BB07-9B2D4E885EE8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67203" y="3110062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45F3-3C24-4A4A-98B6-F9EC8DF46EA8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123188" y="3326086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5" name="4 Resim" descr="TARAMA0000.BMP"/>
          <p:cNvPicPr>
            <a:picLocks noChangeAspect="1"/>
          </p:cNvPicPr>
          <p:nvPr/>
        </p:nvPicPr>
        <p:blipFill>
          <a:blip r:embed="rId2" cstate="print">
            <a:lum bright="-16000" contrast="34000"/>
          </a:blip>
          <a:stretch>
            <a:fillRect/>
          </a:stretch>
        </p:blipFill>
        <p:spPr>
          <a:xfrm>
            <a:off x="1331640" y="188640"/>
            <a:ext cx="5616624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EA17-F12A-4185-8FFE-D017ACE73C3B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67203" y="3110062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5" name="4 Resim" descr="TARAMA0001.BMP"/>
          <p:cNvPicPr>
            <a:picLocks noChangeAspect="1"/>
          </p:cNvPicPr>
          <p:nvPr/>
        </p:nvPicPr>
        <p:blipFill>
          <a:blip r:embed="rId2" cstate="print">
            <a:lum bright="-14000" contrast="28000"/>
          </a:blip>
          <a:srcRect t="3951" r="4219"/>
          <a:stretch>
            <a:fillRect/>
          </a:stretch>
        </p:blipFill>
        <p:spPr>
          <a:xfrm>
            <a:off x="1547664" y="260648"/>
            <a:ext cx="5832648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B67E-F39B-42DD-8FDE-D3717296A624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195195" y="3182070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5" name="4 Resim" descr="TARAMA0000.BMP"/>
          <p:cNvPicPr>
            <a:picLocks noChangeAspect="1"/>
          </p:cNvPicPr>
          <p:nvPr/>
        </p:nvPicPr>
        <p:blipFill>
          <a:blip r:embed="rId2" cstate="print">
            <a:lum bright="-15000" contrast="30000"/>
          </a:blip>
          <a:srcRect t="4851" r="2263"/>
          <a:stretch>
            <a:fillRect/>
          </a:stretch>
        </p:blipFill>
        <p:spPr>
          <a:xfrm>
            <a:off x="1547664" y="260648"/>
            <a:ext cx="5688632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RAMA0000.BMP"/>
          <p:cNvPicPr>
            <a:picLocks noChangeAspect="1"/>
          </p:cNvPicPr>
          <p:nvPr/>
        </p:nvPicPr>
        <p:blipFill>
          <a:blip r:embed="rId2" cstate="print">
            <a:lum bright="-14000" contrast="22000"/>
          </a:blip>
          <a:stretch>
            <a:fillRect/>
          </a:stretch>
        </p:blipFill>
        <p:spPr>
          <a:xfrm>
            <a:off x="1187624" y="188640"/>
            <a:ext cx="5904656" cy="6453336"/>
          </a:xfrm>
          <a:prstGeom prst="rect">
            <a:avLst/>
          </a:prstGeom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C242-9C1A-42EA-9515-825D2BEA19A4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123187" y="3326085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476B-4613-4925-9C22-3AEBA7697D4F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339211" y="2678014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1000" contrast="36000"/>
          </a:blip>
          <a:srcRect t="6160" r="4497"/>
          <a:stretch>
            <a:fillRect/>
          </a:stretch>
        </p:blipFill>
        <p:spPr bwMode="auto">
          <a:xfrm>
            <a:off x="1475656" y="188640"/>
            <a:ext cx="554461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238F-A243-4C80-9F00-948F99DAA3E3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67203" y="2894037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3000" contrast="35000"/>
          </a:blip>
          <a:srcRect t="4893" r="5797"/>
          <a:stretch>
            <a:fillRect/>
          </a:stretch>
        </p:blipFill>
        <p:spPr bwMode="auto">
          <a:xfrm>
            <a:off x="1547664" y="188640"/>
            <a:ext cx="5760640" cy="616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A19A-9355-4123-966D-85E9A4CB8449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67203" y="2966046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5000" contrast="40000"/>
          </a:blip>
          <a:srcRect t="5134" r="4216"/>
          <a:stretch>
            <a:fillRect/>
          </a:stretch>
        </p:blipFill>
        <p:spPr bwMode="auto">
          <a:xfrm>
            <a:off x="1475656" y="332656"/>
            <a:ext cx="590465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526D-0BF7-4882-8061-57BDC299F59A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195195" y="3110061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23</a:t>
            </a:fld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41000"/>
          </a:blip>
          <a:srcRect t="6245"/>
          <a:stretch>
            <a:fillRect/>
          </a:stretch>
        </p:blipFill>
        <p:spPr bwMode="auto">
          <a:xfrm>
            <a:off x="1403648" y="404664"/>
            <a:ext cx="583264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RAMA0001.BMP"/>
          <p:cNvPicPr>
            <a:picLocks noChangeAspect="1"/>
          </p:cNvPicPr>
          <p:nvPr/>
        </p:nvPicPr>
        <p:blipFill>
          <a:blip r:embed="rId3" cstate="print">
            <a:lum bright="-14000" contrast="28000"/>
          </a:blip>
          <a:stretch>
            <a:fillRect/>
          </a:stretch>
        </p:blipFill>
        <p:spPr>
          <a:xfrm>
            <a:off x="1547664" y="188640"/>
            <a:ext cx="5616624" cy="6381328"/>
          </a:xfrm>
          <a:prstGeom prst="rect">
            <a:avLst/>
          </a:prstGeom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7C09-2684-4541-92BF-0D9C73A43B4B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67203" y="3110061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RAMA0002.BMP"/>
          <p:cNvPicPr>
            <a:picLocks noChangeAspect="1"/>
          </p:cNvPicPr>
          <p:nvPr/>
        </p:nvPicPr>
        <p:blipFill>
          <a:blip r:embed="rId2" cstate="print">
            <a:lum bright="-14000" contrast="22000"/>
          </a:blip>
          <a:stretch>
            <a:fillRect/>
          </a:stretch>
        </p:blipFill>
        <p:spPr>
          <a:xfrm>
            <a:off x="1547664" y="188640"/>
            <a:ext cx="5616624" cy="6480720"/>
          </a:xfrm>
          <a:prstGeom prst="rect">
            <a:avLst/>
          </a:prstGeom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8F36-76F1-41B7-813B-2F59092E9E92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67203" y="3254077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RAMA0003.BMP"/>
          <p:cNvPicPr>
            <a:picLocks noChangeAspect="1"/>
          </p:cNvPicPr>
          <p:nvPr/>
        </p:nvPicPr>
        <p:blipFill>
          <a:blip r:embed="rId2" cstate="print">
            <a:lum bright="-16000" contrast="25000"/>
          </a:blip>
          <a:stretch>
            <a:fillRect/>
          </a:stretch>
        </p:blipFill>
        <p:spPr>
          <a:xfrm>
            <a:off x="1403648" y="0"/>
            <a:ext cx="5832648" cy="6596805"/>
          </a:xfrm>
          <a:prstGeom prst="rect">
            <a:avLst/>
          </a:prstGeom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8C1-A126-499E-A096-5130256E6C23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195195" y="3326085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RAMA0004.BMP"/>
          <p:cNvPicPr>
            <a:picLocks noChangeAspect="1"/>
          </p:cNvPicPr>
          <p:nvPr/>
        </p:nvPicPr>
        <p:blipFill>
          <a:blip r:embed="rId2" cstate="print">
            <a:lum bright="-14000" contrast="27000"/>
          </a:blip>
          <a:srcRect t="5098"/>
          <a:stretch>
            <a:fillRect/>
          </a:stretch>
        </p:blipFill>
        <p:spPr>
          <a:xfrm>
            <a:off x="1403648" y="82149"/>
            <a:ext cx="5616624" cy="6515203"/>
          </a:xfrm>
          <a:prstGeom prst="rect">
            <a:avLst/>
          </a:prstGeom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0344-ED03-43C4-B471-BCFF86165FB8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123187" y="3326085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RAMA0005.BMP"/>
          <p:cNvPicPr>
            <a:picLocks noChangeAspect="1"/>
          </p:cNvPicPr>
          <p:nvPr/>
        </p:nvPicPr>
        <p:blipFill>
          <a:blip r:embed="rId2" cstate="print">
            <a:lum bright="-15000" contrast="31000"/>
          </a:blip>
          <a:stretch>
            <a:fillRect/>
          </a:stretch>
        </p:blipFill>
        <p:spPr>
          <a:xfrm>
            <a:off x="1259632" y="188640"/>
            <a:ext cx="5730083" cy="6480720"/>
          </a:xfrm>
          <a:prstGeom prst="rect">
            <a:avLst/>
          </a:prstGeom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25F-EBF1-4545-AD8A-F50CD3468DCA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195195" y="3254077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RAMA0006.BMP"/>
          <p:cNvPicPr>
            <a:picLocks noChangeAspect="1"/>
          </p:cNvPicPr>
          <p:nvPr/>
        </p:nvPicPr>
        <p:blipFill>
          <a:blip r:embed="rId2" cstate="print">
            <a:lum bright="-14000" contrast="34000"/>
          </a:blip>
          <a:stretch>
            <a:fillRect/>
          </a:stretch>
        </p:blipFill>
        <p:spPr>
          <a:xfrm>
            <a:off x="1115616" y="188640"/>
            <a:ext cx="5760640" cy="6408712"/>
          </a:xfrm>
          <a:prstGeom prst="rect">
            <a:avLst/>
          </a:prstGeom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2B12-9FD4-44EE-A0C9-D8838D409909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123187" y="2966045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RAMA0009.BMP"/>
          <p:cNvPicPr>
            <a:picLocks noChangeAspect="1"/>
          </p:cNvPicPr>
          <p:nvPr/>
        </p:nvPicPr>
        <p:blipFill>
          <a:blip r:embed="rId2" cstate="print">
            <a:lum bright="-15000" contrast="26000"/>
          </a:blip>
          <a:stretch>
            <a:fillRect/>
          </a:stretch>
        </p:blipFill>
        <p:spPr>
          <a:xfrm>
            <a:off x="1259632" y="188640"/>
            <a:ext cx="5544616" cy="6453336"/>
          </a:xfrm>
          <a:prstGeom prst="rect">
            <a:avLst/>
          </a:prstGeom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8815-FB1D-4E4A-A56F-B4C9A6AC7115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67202" y="3182070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487</Words>
  <Application>Microsoft Office PowerPoint</Application>
  <PresentationFormat>Ekran Gösterisi (4:3)</PresentationFormat>
  <Paragraphs>70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6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KİMYA_KPOLAT</dc:creator>
  <cp:lastModifiedBy>Kamran.Polat</cp:lastModifiedBy>
  <cp:revision>49</cp:revision>
  <dcterms:created xsi:type="dcterms:W3CDTF">2011-01-16T19:44:15Z</dcterms:created>
  <dcterms:modified xsi:type="dcterms:W3CDTF">2018-09-19T20:48:56Z</dcterms:modified>
</cp:coreProperties>
</file>