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23"/>
  </p:notesMasterIdLst>
  <p:sldIdLst>
    <p:sldId id="410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363" r:id="rId13"/>
    <p:sldId id="364" r:id="rId14"/>
    <p:sldId id="365" r:id="rId15"/>
    <p:sldId id="366" r:id="rId16"/>
    <p:sldId id="389" r:id="rId17"/>
    <p:sldId id="390" r:id="rId18"/>
    <p:sldId id="395" r:id="rId19"/>
    <p:sldId id="396" r:id="rId20"/>
    <p:sldId id="397" r:id="rId21"/>
    <p:sldId id="39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70"/>
    <a:srgbClr val="A90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691" autoAdjust="0"/>
  </p:normalViewPr>
  <p:slideViewPr>
    <p:cSldViewPr>
      <p:cViewPr varScale="1">
        <p:scale>
          <a:sx n="65" d="100"/>
          <a:sy n="65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9/20/2018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5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D31F-A16F-43B6-9AFE-C7C65BEA17CF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5AA-B950-42A4-B042-D1CA8FD6BBE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D1C-9D51-4190-AD4B-3B5C7E0A09C2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037-0C1B-413C-BFEC-01B8E33A39B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DDB0-6E0B-4055-8BA0-AED4A1CABC00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81BB37-5AF3-4286-8B33-E9C22EEF930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B641-603C-4240-BCDD-01E072578E0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AD4-A70C-48FB-BA3C-F2A64A8E2A4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65-E549-4BF1-93AB-E391F80C366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F97A-1A4B-4060-9C63-EA60160A7EB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95758D-81D4-4432-AF21-258C94C51D79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E62EF3-7F79-4BC0-9939-C08F2816056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C930-7E8A-4CC1-B38F-B5FA9216CF00}" type="datetime1">
              <a:rPr lang="tr-TR" smtClean="0"/>
              <a:t>20.09.2018</a:t>
            </a:fld>
            <a:endParaRPr lang="tr-TR" dirty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12775" y="110238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5370"/>
                </a:solidFill>
              </a:rPr>
              <a:t>BÖLÜM 4:</a:t>
            </a:r>
            <a:r>
              <a:rPr lang="tr-T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tr-T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ALKİL HALOJENÜRLER VE NÜKLEOFİLİK    YER DEĞİŞTİRME (SÜBSTİTÜSYON) VE AYRILMA (ELİMİNASYON) REAKSİYONLARI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95438" y="265291"/>
            <a:ext cx="7776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KİM0</a:t>
            </a:r>
            <a:r>
              <a:rPr lang="tr-TR" sz="32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213</a:t>
            </a:r>
            <a:r>
              <a:rPr lang="tr-TR" sz="2800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 ORGANİK KİMYA I (B)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2" name="AutoShape 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://w3.balikesir.edu.tr/~hnamli/okdn7/okdn7_dosyalar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" y="3801330"/>
            <a:ext cx="5765446" cy="1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787666" y="5382277"/>
            <a:ext cx="4833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http://w3.balikesir.edu.tr/~hnamli/okdn7/okdn7_dosyalar/image008.gif</a:t>
            </a:r>
          </a:p>
        </p:txBody>
      </p:sp>
      <p:pic>
        <p:nvPicPr>
          <p:cNvPr id="1040" name="Picture 16" descr="yer değiştirme reaksiyon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8" y="2276872"/>
            <a:ext cx="3350242" cy="1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r değiştirme reaksiyon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521471"/>
            <a:ext cx="3978758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3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F421-FDAF-49AE-B977-2D2645EF883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36000" contrast="55000"/>
          </a:blip>
          <a:srcRect/>
          <a:stretch>
            <a:fillRect/>
          </a:stretch>
        </p:blipFill>
        <p:spPr bwMode="auto">
          <a:xfrm>
            <a:off x="467544" y="332656"/>
            <a:ext cx="741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lum bright="-36000" contrast="59000"/>
          </a:blip>
          <a:srcRect/>
          <a:stretch>
            <a:fillRect/>
          </a:stretch>
        </p:blipFill>
        <p:spPr bwMode="auto">
          <a:xfrm>
            <a:off x="771564" y="3781662"/>
            <a:ext cx="72568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70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1996-34DA-4EF6-8BFE-77CFC7749A3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29000" contrast="46000"/>
          </a:blip>
          <a:srcRect/>
          <a:stretch>
            <a:fillRect/>
          </a:stretch>
        </p:blipFill>
        <p:spPr bwMode="auto">
          <a:xfrm>
            <a:off x="539552" y="260648"/>
            <a:ext cx="7560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07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D92-4AB2-4567-9050-80BBC810885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33000" contrast="51000"/>
          </a:blip>
          <a:srcRect/>
          <a:stretch>
            <a:fillRect/>
          </a:stretch>
        </p:blipFill>
        <p:spPr bwMode="auto">
          <a:xfrm>
            <a:off x="395536" y="404664"/>
            <a:ext cx="8325086" cy="55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C974A9-3CE0-4061-835E-2432B9CA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03CD-D595-4472-B950-E1832F8EB66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26000"/>
          </a:blip>
          <a:srcRect/>
          <a:stretch>
            <a:fillRect/>
          </a:stretch>
        </p:blipFill>
        <p:spPr bwMode="auto">
          <a:xfrm>
            <a:off x="395536" y="332656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24CE3E-205F-49EF-9678-5455F93A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80A3-3ACE-428D-ADF6-C52D2C6E7EA5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lum bright="-36000" contrast="52000"/>
          </a:blip>
          <a:srcRect/>
          <a:stretch>
            <a:fillRect/>
          </a:stretch>
        </p:blipFill>
        <p:spPr bwMode="auto">
          <a:xfrm>
            <a:off x="467544" y="229266"/>
            <a:ext cx="8280920" cy="586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8AB9AFF-1ACF-4160-91D6-055B56C4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74E-BBEC-4AC4-BCBE-BDFF1A76A0F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-11000" contrast="21000"/>
          </a:blip>
          <a:srcRect/>
          <a:stretch>
            <a:fillRect/>
          </a:stretch>
        </p:blipFill>
        <p:spPr bwMode="auto">
          <a:xfrm>
            <a:off x="395536" y="332656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5782AB-72C5-41DA-8E17-A40C6656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97A0-1905-417F-86B6-63352967F109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8000"/>
          </a:blip>
          <a:srcRect/>
          <a:stretch>
            <a:fillRect/>
          </a:stretch>
        </p:blipFill>
        <p:spPr bwMode="auto">
          <a:xfrm>
            <a:off x="323528" y="255550"/>
            <a:ext cx="8352928" cy="57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DEC097-46F7-4CA3-B1BC-4D53B8EF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2453-8035-4890-953F-AF8CA95690D2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61000"/>
          </a:blip>
          <a:srcRect/>
          <a:stretch>
            <a:fillRect/>
          </a:stretch>
        </p:blipFill>
        <p:spPr bwMode="auto">
          <a:xfrm>
            <a:off x="467544" y="332656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061C372-273E-473C-BAC1-E8FD506D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0D31-99E0-44BD-9AC2-A4F1B92D627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54000" contrast="70000"/>
          </a:blip>
          <a:srcRect/>
          <a:stretch>
            <a:fillRect/>
          </a:stretch>
        </p:blipFill>
        <p:spPr bwMode="auto">
          <a:xfrm>
            <a:off x="539552" y="260648"/>
            <a:ext cx="8064896" cy="59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9B2B87-33C3-44BA-81A9-1FB46EE1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F316-FAB7-4970-9789-97E08FC55D6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 contrast="48000"/>
          </a:blip>
          <a:srcRect l="6087" r="1739"/>
          <a:stretch>
            <a:fillRect/>
          </a:stretch>
        </p:blipFill>
        <p:spPr bwMode="auto">
          <a:xfrm>
            <a:off x="683568" y="764704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E0B5CE0-6B93-474D-B59D-70580996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3066-AB2F-437E-828A-E0308787D64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7471" y="332657"/>
            <a:ext cx="758091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31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F318-B084-4411-AF44-CE406A17243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31000"/>
          </a:blip>
          <a:srcRect/>
          <a:stretch>
            <a:fillRect/>
          </a:stretch>
        </p:blipFill>
        <p:spPr bwMode="auto">
          <a:xfrm>
            <a:off x="323528" y="332656"/>
            <a:ext cx="8244408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76A04FB-1867-4796-A553-9992EDFD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AE5D-E5FF-4223-912B-5FC9495B037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3000"/>
          </a:blip>
          <a:srcRect t="3866" b="3345"/>
          <a:stretch>
            <a:fillRect/>
          </a:stretch>
        </p:blipFill>
        <p:spPr bwMode="auto">
          <a:xfrm>
            <a:off x="539552" y="1124744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6C6090E-D910-4C9B-A4F0-1178055A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9EA-751D-462C-A9A5-34A1AF9F307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44000" contrast="69000"/>
          </a:blip>
          <a:srcRect/>
          <a:stretch>
            <a:fillRect/>
          </a:stretch>
        </p:blipFill>
        <p:spPr bwMode="auto">
          <a:xfrm>
            <a:off x="611560" y="836712"/>
            <a:ext cx="72008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14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4E2-26F1-4430-A82C-06FCB7D3CE9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47000" contrast="64000"/>
          </a:blip>
          <a:srcRect/>
          <a:stretch>
            <a:fillRect/>
          </a:stretch>
        </p:blipFill>
        <p:spPr bwMode="auto">
          <a:xfrm>
            <a:off x="395536" y="260648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14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159D-35CE-4E36-823F-60629BF71828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8000"/>
          </a:blip>
          <a:srcRect/>
          <a:stretch>
            <a:fillRect/>
          </a:stretch>
        </p:blipFill>
        <p:spPr bwMode="auto">
          <a:xfrm>
            <a:off x="683568" y="404664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15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0CC9-C96D-4DF7-AD8B-FF3A21787E0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34000"/>
          </a:blip>
          <a:srcRect/>
          <a:stretch>
            <a:fillRect/>
          </a:stretch>
        </p:blipFill>
        <p:spPr bwMode="auto">
          <a:xfrm>
            <a:off x="467544" y="332656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07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FA6D-3640-4328-989C-55B954715EA0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-27000" contrast="41000"/>
          </a:blip>
          <a:srcRect b="-10"/>
          <a:stretch>
            <a:fillRect/>
          </a:stretch>
        </p:blipFill>
        <p:spPr bwMode="auto">
          <a:xfrm>
            <a:off x="611560" y="332656"/>
            <a:ext cx="75608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21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C448-FA10-4C9D-82B7-B574F0141515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9000"/>
          </a:blip>
          <a:srcRect/>
          <a:stretch>
            <a:fillRect/>
          </a:stretch>
        </p:blipFill>
        <p:spPr bwMode="auto">
          <a:xfrm>
            <a:off x="467544" y="1052736"/>
            <a:ext cx="741682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78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1E8-FBAE-4900-ADFD-B24EEF8011E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 DERS NOTLARI - DOÇ.DR.KAMRAN POLAT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3000"/>
          </a:blip>
          <a:srcRect/>
          <a:stretch>
            <a:fillRect/>
          </a:stretch>
        </p:blipFill>
        <p:spPr bwMode="auto">
          <a:xfrm>
            <a:off x="611560" y="332656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64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1687</TotalTime>
  <Words>424</Words>
  <Application>Microsoft Office PowerPoint</Application>
  <PresentationFormat>Ekran Gösterisi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Wingdings</vt:lpstr>
      <vt:lpstr>Wingdings 2</vt:lpstr>
      <vt:lpstr>Kent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Kamran.Polat</cp:lastModifiedBy>
  <cp:revision>265</cp:revision>
  <dcterms:created xsi:type="dcterms:W3CDTF">2010-02-13T15:18:41Z</dcterms:created>
  <dcterms:modified xsi:type="dcterms:W3CDTF">2018-09-19T21:48:11Z</dcterms:modified>
</cp:coreProperties>
</file>