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35"/>
  </p:notesMasterIdLst>
  <p:sldIdLst>
    <p:sldId id="462" r:id="rId2"/>
    <p:sldId id="350" r:id="rId3"/>
    <p:sldId id="349" r:id="rId4"/>
    <p:sldId id="287" r:id="rId5"/>
    <p:sldId id="351" r:id="rId6"/>
    <p:sldId id="288" r:id="rId7"/>
    <p:sldId id="352" r:id="rId8"/>
    <p:sldId id="289" r:id="rId9"/>
    <p:sldId id="353" r:id="rId10"/>
    <p:sldId id="290" r:id="rId11"/>
    <p:sldId id="354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A90741"/>
    <a:srgbClr val="005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691" autoAdjust="0"/>
  </p:normalViewPr>
  <p:slideViewPr>
    <p:cSldViewPr>
      <p:cViewPr varScale="1">
        <p:scale>
          <a:sx n="87" d="100"/>
          <a:sy n="87" d="100"/>
        </p:scale>
        <p:origin x="6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9/20/2018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4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989055-4EA5-4389-937B-800927EC3FD8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20C7-A1BF-43CB-A9BB-4BEABBD3CB3A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1A9B-82C9-48C0-911B-44E9F84ED84C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529D72-35EB-4C5D-8285-F6178F7EE988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6C09D3-AAB0-4B81-8E70-0F2D2910B11D}" type="datetime1">
              <a:rPr lang="tr-TR" smtClean="0">
                <a:solidFill>
                  <a:srgbClr val="D4D4D6"/>
                </a:solidFill>
              </a:rPr>
              <a:t>20.09.2018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tr-TR" smtClean="0">
                <a:solidFill>
                  <a:srgbClr val="D4D4D6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D4D4D6"/>
              </a:solidFill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BB4C-99CC-405C-B2CA-65C26E9F3DAF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7730-5F41-43DE-A7DF-6EFB9A2E9036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4A8774-BCC0-419C-8D45-BE374EB3850E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D81-4C6A-42D9-B0FC-789540A1BB0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329666-EFFF-4E04-9BDC-BA2ECBC54EFC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582AF6-70F5-4623-A7D6-6A7CAC91E98B}" type="datetime1">
              <a:rPr lang="tr-TR" smtClean="0">
                <a:solidFill>
                  <a:srgbClr val="D4D4D6"/>
                </a:solidFill>
              </a:rPr>
              <a:t>20.09.2018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smtClean="0">
                <a:solidFill>
                  <a:srgbClr val="D4D4D6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D4D4D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08FF32-2E57-4145-BDB9-25BE6E396DD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354379" y="1625940"/>
            <a:ext cx="62646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BÖLÜM 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Alken ve </a:t>
            </a: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alkİnler</a:t>
            </a:r>
            <a:endParaRPr lang="tr-T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98295" y="434861"/>
            <a:ext cx="7776863" cy="8002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KİM0213 </a:t>
            </a:r>
            <a:r>
              <a:rPr lang="tr-TR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ORGANİK KİMYA </a:t>
            </a:r>
            <a:r>
              <a:rPr lang="tr-T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 </a:t>
            </a:r>
            <a:r>
              <a:rPr lang="tr-T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(B)</a:t>
            </a:r>
            <a:endParaRPr lang="tr-T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tr-T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alken ve alkin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7" y="2532991"/>
            <a:ext cx="444276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ken ve alkinl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" y="5030626"/>
            <a:ext cx="422390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ken ve alkin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4879"/>
            <a:ext cx="3313187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ken ve alkinler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47" y="4558313"/>
            <a:ext cx="331318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146A-7887-4ED3-8D57-5524CFC04649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(E) DERS NOTLARI - DOÇ.DR.KAMRAN POLAT -A.Ü. FEN FAK., KİMYA BÖL.,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3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AFE0-5AA9-4E0E-9CD2-ED86E010E9B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5400000">
            <a:off x="6800625" y="3648647"/>
            <a:ext cx="3200400" cy="600866"/>
          </a:xfrm>
        </p:spPr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4954" t="3125" r="4887" b="6249"/>
          <a:stretch>
            <a:fillRect/>
          </a:stretch>
        </p:blipFill>
        <p:spPr bwMode="auto">
          <a:xfrm>
            <a:off x="857224" y="260648"/>
            <a:ext cx="6500858" cy="1811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7923" b="26090"/>
          <a:stretch>
            <a:fillRect/>
          </a:stretch>
        </p:blipFill>
        <p:spPr bwMode="auto">
          <a:xfrm>
            <a:off x="928662" y="2204864"/>
            <a:ext cx="6523658" cy="4222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C37-AF33-4D95-98CB-4DFE22C34258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961" r="4929" b="11516"/>
          <a:stretch>
            <a:fillRect/>
          </a:stretch>
        </p:blipFill>
        <p:spPr bwMode="auto">
          <a:xfrm>
            <a:off x="1135281" y="332656"/>
            <a:ext cx="6038982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797" t="2181" r="2952"/>
          <a:stretch>
            <a:fillRect/>
          </a:stretch>
        </p:blipFill>
        <p:spPr bwMode="auto">
          <a:xfrm>
            <a:off x="1107074" y="2348880"/>
            <a:ext cx="6451080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BBC3-3D50-414D-877E-EC4FE0F38339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00359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5705-C7FB-460F-A065-C65308E55C40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826" t="3368" r="2041" b="21502"/>
          <a:stretch>
            <a:fillRect/>
          </a:stretch>
        </p:blipFill>
        <p:spPr bwMode="auto">
          <a:xfrm>
            <a:off x="571472" y="642918"/>
            <a:ext cx="752892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6C6-C7BF-439D-80F7-E7FAE17DE3AA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448" t="2072" r="2413" b="3368"/>
          <a:stretch>
            <a:fillRect/>
          </a:stretch>
        </p:blipFill>
        <p:spPr bwMode="auto">
          <a:xfrm>
            <a:off x="928662" y="357166"/>
            <a:ext cx="70277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A4C1-53F1-4959-9F53-F8411831C92F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530" t="39852" r="3530" b="2181"/>
          <a:stretch>
            <a:fillRect/>
          </a:stretch>
        </p:blipFill>
        <p:spPr bwMode="auto">
          <a:xfrm>
            <a:off x="571472" y="2996952"/>
            <a:ext cx="7312896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357166"/>
            <a:ext cx="731289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A46-A8E0-4B45-A230-0D62F659A5C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500" t="5172" r="4929" b="8620"/>
          <a:stretch>
            <a:fillRect/>
          </a:stretch>
        </p:blipFill>
        <p:spPr bwMode="auto">
          <a:xfrm>
            <a:off x="578254" y="246820"/>
            <a:ext cx="738376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956" t="2" r="3359" b="81084"/>
          <a:stretch>
            <a:fillRect/>
          </a:stretch>
        </p:blipFill>
        <p:spPr bwMode="auto">
          <a:xfrm>
            <a:off x="634720" y="4797152"/>
            <a:ext cx="7327298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4176-CB69-4183-A9CC-50C1DBB6DE7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164" b="50538"/>
          <a:stretch>
            <a:fillRect/>
          </a:stretch>
        </p:blipFill>
        <p:spPr bwMode="auto">
          <a:xfrm>
            <a:off x="857224" y="642918"/>
            <a:ext cx="685804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008-53BF-453F-823D-7A7EBE2AC710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383" r="4006"/>
          <a:stretch>
            <a:fillRect/>
          </a:stretch>
        </p:blipFill>
        <p:spPr bwMode="auto">
          <a:xfrm>
            <a:off x="857224" y="357166"/>
            <a:ext cx="688312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070-CB8E-4AFB-AC40-8C8BED62D30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5950" t="9554" b="8041"/>
          <a:stretch>
            <a:fillRect/>
          </a:stretch>
        </p:blipFill>
        <p:spPr bwMode="auto">
          <a:xfrm>
            <a:off x="899592" y="1052736"/>
            <a:ext cx="6685059" cy="5090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Metin kutusu"/>
          <p:cNvSpPr txBox="1"/>
          <p:nvPr/>
        </p:nvSpPr>
        <p:spPr>
          <a:xfrm>
            <a:off x="1571604" y="214290"/>
            <a:ext cx="50166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3.7.5. </a:t>
            </a:r>
            <a:r>
              <a:rPr lang="tr-TR" sz="2000" b="1" dirty="0" smtClean="0">
                <a:solidFill>
                  <a:srgbClr val="0070C0"/>
                </a:solidFill>
              </a:rPr>
              <a:t>KATILMA REAKSİYONLARI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FC1F-6984-41E0-9BE0-4DD29282F350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3846" t="50000"/>
          <a:stretch/>
        </p:blipFill>
        <p:spPr bwMode="auto">
          <a:xfrm>
            <a:off x="785786" y="1124744"/>
            <a:ext cx="71438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DD5-63C6-4094-BEBA-D5165115F4C8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6122" r="5102" b="7143"/>
          <a:stretch>
            <a:fillRect/>
          </a:stretch>
        </p:blipFill>
        <p:spPr bwMode="auto">
          <a:xfrm>
            <a:off x="1000100" y="428604"/>
            <a:ext cx="65722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154" r="6154" b="52517"/>
          <a:stretch>
            <a:fillRect/>
          </a:stretch>
        </p:blipFill>
        <p:spPr bwMode="auto">
          <a:xfrm>
            <a:off x="857224" y="3286124"/>
            <a:ext cx="68580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12E1-58D7-4365-BC25-BA706EEB198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193" r="4281"/>
          <a:stretch>
            <a:fillRect/>
          </a:stretch>
        </p:blipFill>
        <p:spPr bwMode="auto">
          <a:xfrm>
            <a:off x="1142976" y="285728"/>
            <a:ext cx="642942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0103-5176-40B1-908B-CD3E4462AF93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102" b="17647"/>
          <a:stretch>
            <a:fillRect/>
          </a:stretch>
        </p:blipFill>
        <p:spPr bwMode="auto">
          <a:xfrm>
            <a:off x="1000100" y="214290"/>
            <a:ext cx="67866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3842-C168-4005-A1C3-70C440A7D15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114" t="2197" r="4298" b="3846"/>
          <a:stretch>
            <a:fillRect/>
          </a:stretch>
        </p:blipFill>
        <p:spPr bwMode="auto">
          <a:xfrm>
            <a:off x="642910" y="642918"/>
            <a:ext cx="73134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6A76-BBBB-4336-B454-4B9BED2BE7ED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795" t="1258" r="1489"/>
          <a:stretch>
            <a:fillRect/>
          </a:stretch>
        </p:blipFill>
        <p:spPr bwMode="auto">
          <a:xfrm>
            <a:off x="714348" y="500042"/>
            <a:ext cx="717002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9E0-58F0-4312-B2BC-944ECD013F2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052" r="4355" b="6764"/>
          <a:stretch>
            <a:fillRect/>
          </a:stretch>
        </p:blipFill>
        <p:spPr bwMode="auto">
          <a:xfrm>
            <a:off x="714348" y="357166"/>
            <a:ext cx="71700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111B-552C-4AF6-BB3C-81C5789EEBF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9936" t="2181" r="3525" b="17282"/>
          <a:stretch>
            <a:fillRect/>
          </a:stretch>
        </p:blipFill>
        <p:spPr bwMode="auto">
          <a:xfrm>
            <a:off x="827584" y="500042"/>
            <a:ext cx="72008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B77B-FBE5-4D4F-A7FF-3BC9CC388065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7692" r="2884" b="3947"/>
          <a:stretch>
            <a:fillRect/>
          </a:stretch>
        </p:blipFill>
        <p:spPr bwMode="auto">
          <a:xfrm>
            <a:off x="1000100" y="285728"/>
            <a:ext cx="66437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1214414" y="557214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olduğundan dolayı kısmi negatif;  iyot da  kısmi pozitif olmalıdır.</a:t>
            </a:r>
            <a:endParaRPr lang="en-GB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E100-89BF-4D8E-8FCB-E36FC86E1465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6349" t="32775" r="3373" b="12248"/>
          <a:stretch>
            <a:fillRect/>
          </a:stretch>
        </p:blipFill>
        <p:spPr bwMode="auto">
          <a:xfrm>
            <a:off x="1043608" y="2708920"/>
            <a:ext cx="6814540" cy="3506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785" t="5188" r="1114"/>
          <a:stretch>
            <a:fillRect/>
          </a:stretch>
        </p:blipFill>
        <p:spPr bwMode="auto">
          <a:xfrm>
            <a:off x="1043608" y="285728"/>
            <a:ext cx="6814540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F7A7-802C-4D30-BB4D-BFB9B4CCD21D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164" r="5885" b="5882"/>
          <a:stretch>
            <a:fillRect/>
          </a:stretch>
        </p:blipFill>
        <p:spPr bwMode="auto">
          <a:xfrm>
            <a:off x="714348" y="428604"/>
            <a:ext cx="7098012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1AC-3DE7-4368-A3E6-FD233BC93179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r="662"/>
          <a:stretch>
            <a:fillRect/>
          </a:stretch>
        </p:blipFill>
        <p:spPr bwMode="auto">
          <a:xfrm>
            <a:off x="611560" y="428604"/>
            <a:ext cx="7416824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BEEC-C772-4083-80E8-295564EFA848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817" r="1834" b="4392"/>
          <a:stretch>
            <a:fillRect/>
          </a:stretch>
        </p:blipFill>
        <p:spPr bwMode="auto">
          <a:xfrm>
            <a:off x="683568" y="290569"/>
            <a:ext cx="721523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7A68-91CB-491F-95C6-34DFF0BAB26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2" t="55563" r="6579"/>
          <a:stretch>
            <a:fillRect/>
          </a:stretch>
        </p:blipFill>
        <p:spPr bwMode="auto">
          <a:xfrm>
            <a:off x="571472" y="285728"/>
            <a:ext cx="73581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9F4C-77BF-4832-B01B-6BC1306C3762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5461" r="1485" b="14765"/>
          <a:stretch>
            <a:fillRect/>
          </a:stretch>
        </p:blipFill>
        <p:spPr bwMode="auto">
          <a:xfrm>
            <a:off x="642910" y="357166"/>
            <a:ext cx="70974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384C-4C57-4C03-9D6D-187EFD91BFBF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6291" r="3311" b="3045"/>
          <a:stretch>
            <a:fillRect/>
          </a:stretch>
        </p:blipFill>
        <p:spPr bwMode="auto">
          <a:xfrm>
            <a:off x="1071538" y="357166"/>
            <a:ext cx="7000924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A4A0-1481-4AA7-946E-F2DDE20AFA17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 rot="5400000">
            <a:off x="6908637" y="3655691"/>
            <a:ext cx="3200400" cy="528858"/>
          </a:xfrm>
        </p:spPr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857" t="4202" r="5714"/>
          <a:stretch>
            <a:fillRect/>
          </a:stretch>
        </p:blipFill>
        <p:spPr bwMode="auto">
          <a:xfrm>
            <a:off x="827584" y="357167"/>
            <a:ext cx="6984776" cy="3143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52569"/>
          <a:stretch>
            <a:fillRect/>
          </a:stretch>
        </p:blipFill>
        <p:spPr bwMode="auto">
          <a:xfrm>
            <a:off x="827584" y="3789040"/>
            <a:ext cx="7098012" cy="2638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DEBA-46C4-4F79-9095-A62611AB7FBF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28662" y="285728"/>
            <a:ext cx="685804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637F-B5FC-48E4-BD18-E0AE424056CC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249" r="5547" b="4938"/>
          <a:stretch>
            <a:fillRect/>
          </a:stretch>
        </p:blipFill>
        <p:spPr bwMode="auto">
          <a:xfrm>
            <a:off x="1071538" y="285728"/>
            <a:ext cx="657229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F7CE-C47C-455C-8705-7920B9DF9C4F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441" t="24409" r="4453" b="6693"/>
          <a:stretch>
            <a:fillRect/>
          </a:stretch>
        </p:blipFill>
        <p:spPr bwMode="auto">
          <a:xfrm>
            <a:off x="1071538" y="332656"/>
            <a:ext cx="6343423" cy="2024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3245" r="4301" b="15619"/>
          <a:stretch>
            <a:fillRect/>
          </a:stretch>
        </p:blipFill>
        <p:spPr bwMode="auto">
          <a:xfrm>
            <a:off x="1071538" y="2564904"/>
            <a:ext cx="6357982" cy="3790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AB6-71D9-4968-9F4F-6E2BAED4F810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151" r="4189"/>
          <a:stretch>
            <a:fillRect/>
          </a:stretch>
        </p:blipFill>
        <p:spPr bwMode="auto">
          <a:xfrm>
            <a:off x="1214414" y="285728"/>
            <a:ext cx="664373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5416" r="5416" b="26744"/>
          <a:stretch>
            <a:fillRect/>
          </a:stretch>
        </p:blipFill>
        <p:spPr bwMode="auto">
          <a:xfrm>
            <a:off x="1428728" y="4214818"/>
            <a:ext cx="64294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0C72-53FF-44DE-926E-9666811AB60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(E) DERS NOTLARI - DOÇ.DR.KAMRAN POLAT -A.Ü. FEN FAK., KİMYA BÖL.,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57224" y="404664"/>
            <a:ext cx="6955136" cy="5596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1366</TotalTime>
  <Words>787</Words>
  <Application>Microsoft Office PowerPoint</Application>
  <PresentationFormat>Ekran Gösterisi (4:3)</PresentationFormat>
  <Paragraphs>103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Calibri</vt:lpstr>
      <vt:lpstr>Century Schoolbook</vt:lpstr>
      <vt:lpstr>Wingdings</vt:lpstr>
      <vt:lpstr>Wingdings 2</vt:lpstr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Kamran Polat</cp:lastModifiedBy>
  <cp:revision>201</cp:revision>
  <dcterms:created xsi:type="dcterms:W3CDTF">2010-02-13T15:18:41Z</dcterms:created>
  <dcterms:modified xsi:type="dcterms:W3CDTF">2018-09-20T10:15:46Z</dcterms:modified>
</cp:coreProperties>
</file>