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2" r:id="rId1"/>
  </p:sldMasterIdLst>
  <p:notesMasterIdLst>
    <p:notesMasterId r:id="rId15"/>
  </p:notesMasterIdLst>
  <p:handoutMasterIdLst>
    <p:handoutMasterId r:id="rId16"/>
  </p:handoutMasterIdLst>
  <p:sldIdLst>
    <p:sldId id="324" r:id="rId2"/>
    <p:sldId id="315" r:id="rId3"/>
    <p:sldId id="317" r:id="rId4"/>
    <p:sldId id="347" r:id="rId5"/>
    <p:sldId id="261" r:id="rId6"/>
    <p:sldId id="351" r:id="rId7"/>
    <p:sldId id="267" r:id="rId8"/>
    <p:sldId id="268" r:id="rId9"/>
    <p:sldId id="269" r:id="rId10"/>
    <p:sldId id="316" r:id="rId11"/>
    <p:sldId id="299" r:id="rId12"/>
    <p:sldId id="335" r:id="rId13"/>
    <p:sldId id="329" r:id="rId14"/>
  </p:sldIdLst>
  <p:sldSz cx="9144000" cy="6858000" type="screen4x3"/>
  <p:notesSz cx="7045325" cy="934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4">
          <p15:clr>
            <a:srgbClr val="A4A3A4"/>
          </p15:clr>
        </p15:guide>
        <p15:guide id="2" pos="22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15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1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44"/>
        <p:guide pos="22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CA689-3024-4059-B5A3-C53F64CA68C6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A2A554D-9668-4BAB-988F-A499EFEEFB73}">
      <dgm:prSet phldrT="[Metin]"/>
      <dgm:spPr/>
      <dgm:t>
        <a:bodyPr/>
        <a:lstStyle/>
        <a:p>
          <a:r>
            <a:rPr lang="tr-TR" dirty="0"/>
            <a:t>Giriş</a:t>
          </a:r>
        </a:p>
      </dgm:t>
    </dgm:pt>
    <dgm:pt modelId="{34EE7309-43A4-4785-850F-40378355D392}" type="parTrans" cxnId="{FA9DF9B9-E2F8-4ABC-8702-F4C276CFB5C6}">
      <dgm:prSet/>
      <dgm:spPr/>
      <dgm:t>
        <a:bodyPr/>
        <a:lstStyle/>
        <a:p>
          <a:endParaRPr lang="tr-TR"/>
        </a:p>
      </dgm:t>
    </dgm:pt>
    <dgm:pt modelId="{B3C7B890-5D9E-4589-8CE9-957C4162B316}" type="sibTrans" cxnId="{FA9DF9B9-E2F8-4ABC-8702-F4C276CFB5C6}">
      <dgm:prSet/>
      <dgm:spPr/>
      <dgm:t>
        <a:bodyPr/>
        <a:lstStyle/>
        <a:p>
          <a:endParaRPr lang="tr-TR"/>
        </a:p>
      </dgm:t>
    </dgm:pt>
    <dgm:pt modelId="{B24A9A90-B61A-40E5-8F13-45551CB48A1D}">
      <dgm:prSet phldrT="[Metin]"/>
      <dgm:spPr/>
      <dgm:t>
        <a:bodyPr/>
        <a:lstStyle/>
        <a:p>
          <a:r>
            <a:rPr lang="tr-TR" dirty="0"/>
            <a:t>Gelişimin Doğası</a:t>
          </a:r>
        </a:p>
      </dgm:t>
    </dgm:pt>
    <dgm:pt modelId="{D564086F-D3B0-484B-9A7D-835417DA9685}" type="parTrans" cxnId="{81EC2A1F-824A-4547-8E36-703B21420260}">
      <dgm:prSet/>
      <dgm:spPr/>
      <dgm:t>
        <a:bodyPr/>
        <a:lstStyle/>
        <a:p>
          <a:endParaRPr lang="tr-TR"/>
        </a:p>
      </dgm:t>
    </dgm:pt>
    <dgm:pt modelId="{3B16BA04-B24B-4B09-93A6-B607F253E7FC}" type="sibTrans" cxnId="{81EC2A1F-824A-4547-8E36-703B21420260}">
      <dgm:prSet/>
      <dgm:spPr/>
      <dgm:t>
        <a:bodyPr/>
        <a:lstStyle/>
        <a:p>
          <a:endParaRPr lang="tr-TR"/>
        </a:p>
      </dgm:t>
    </dgm:pt>
    <dgm:pt modelId="{461106E7-BE2A-451D-880F-FD9EB1BA6AEE}">
      <dgm:prSet phldrT="[Metin]"/>
      <dgm:spPr/>
      <dgm:t>
        <a:bodyPr/>
        <a:lstStyle/>
        <a:p>
          <a:r>
            <a:rPr lang="tr-TR" dirty="0"/>
            <a:t>Gelişim Kuramları</a:t>
          </a:r>
        </a:p>
      </dgm:t>
    </dgm:pt>
    <dgm:pt modelId="{C2007F59-A07A-4DB9-AE1F-6F2CC3569A7C}" type="parTrans" cxnId="{4F860023-D31A-49B9-9D78-675EE4EBCE2D}">
      <dgm:prSet/>
      <dgm:spPr/>
      <dgm:t>
        <a:bodyPr/>
        <a:lstStyle/>
        <a:p>
          <a:endParaRPr lang="tr-TR"/>
        </a:p>
      </dgm:t>
    </dgm:pt>
    <dgm:pt modelId="{259BF9E3-E1AC-4300-8F5C-20A8E6D2BCC0}" type="sibTrans" cxnId="{4F860023-D31A-49B9-9D78-675EE4EBCE2D}">
      <dgm:prSet/>
      <dgm:spPr/>
      <dgm:t>
        <a:bodyPr/>
        <a:lstStyle/>
        <a:p>
          <a:endParaRPr lang="tr-TR"/>
        </a:p>
      </dgm:t>
    </dgm:pt>
    <dgm:pt modelId="{A85924B5-9FF2-4C99-8879-F55F48113BE5}">
      <dgm:prSet/>
      <dgm:spPr/>
      <dgm:t>
        <a:bodyPr/>
        <a:lstStyle/>
        <a:p>
          <a:r>
            <a:rPr lang="tr-TR"/>
            <a:t>Yaşam Boyu  Yaklaşımı</a:t>
          </a:r>
          <a:endParaRPr lang="tr-TR" dirty="0"/>
        </a:p>
      </dgm:t>
    </dgm:pt>
    <dgm:pt modelId="{0B80B22A-CC0B-4A50-89BA-1DE30BB65F0C}" type="parTrans" cxnId="{65ECC253-4230-46DC-977D-7162FC0B33EE}">
      <dgm:prSet/>
      <dgm:spPr/>
      <dgm:t>
        <a:bodyPr/>
        <a:lstStyle/>
        <a:p>
          <a:endParaRPr lang="tr-TR"/>
        </a:p>
      </dgm:t>
    </dgm:pt>
    <dgm:pt modelId="{DB4BA79C-FDFB-46EF-B21B-C69143B2BECF}" type="sibTrans" cxnId="{65ECC253-4230-46DC-977D-7162FC0B33EE}">
      <dgm:prSet/>
      <dgm:spPr/>
      <dgm:t>
        <a:bodyPr/>
        <a:lstStyle/>
        <a:p>
          <a:endParaRPr lang="tr-TR"/>
        </a:p>
      </dgm:t>
    </dgm:pt>
    <dgm:pt modelId="{2A225D44-EA7C-4A44-9138-228684F6C7A1}">
      <dgm:prSet/>
      <dgm:spPr/>
      <dgm:t>
        <a:bodyPr/>
        <a:lstStyle/>
        <a:p>
          <a:r>
            <a:rPr lang="tr-TR"/>
            <a:t>Yaşam Boyu Gelişimde Araştırma</a:t>
          </a:r>
          <a:endParaRPr lang="tr-TR" dirty="0"/>
        </a:p>
      </dgm:t>
    </dgm:pt>
    <dgm:pt modelId="{CF9DAC55-04BA-4B02-9A8F-C96F984F7BF5}" type="parTrans" cxnId="{521FE2FA-3AF6-4284-911F-ECBA59BA6ACA}">
      <dgm:prSet/>
      <dgm:spPr/>
      <dgm:t>
        <a:bodyPr/>
        <a:lstStyle/>
        <a:p>
          <a:endParaRPr lang="tr-TR"/>
        </a:p>
      </dgm:t>
    </dgm:pt>
    <dgm:pt modelId="{82363BC2-A2BC-43EA-A7B0-4B5DBC3DBD66}" type="sibTrans" cxnId="{521FE2FA-3AF6-4284-911F-ECBA59BA6ACA}">
      <dgm:prSet/>
      <dgm:spPr/>
    </dgm:pt>
    <dgm:pt modelId="{C273442D-D9EE-4847-9A8F-8DCD5BB7BECE}" type="pres">
      <dgm:prSet presAssocID="{501CA689-3024-4059-B5A3-C53F64CA68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0F0222-FE06-4ED1-83C4-0FFF22A615DE}" type="pres">
      <dgm:prSet presAssocID="{8A2A554D-9668-4BAB-988F-A499EFEEFB73}" presName="hierRoot1" presStyleCnt="0"/>
      <dgm:spPr/>
    </dgm:pt>
    <dgm:pt modelId="{57555854-C46E-4887-A09D-96D278C53024}" type="pres">
      <dgm:prSet presAssocID="{8A2A554D-9668-4BAB-988F-A499EFEEFB73}" presName="composite" presStyleCnt="0"/>
      <dgm:spPr/>
    </dgm:pt>
    <dgm:pt modelId="{5C71A746-9BE2-4397-8152-835B0DDAF676}" type="pres">
      <dgm:prSet presAssocID="{8A2A554D-9668-4BAB-988F-A499EFEEFB73}" presName="background" presStyleLbl="node0" presStyleIdx="0" presStyleCnt="1"/>
      <dgm:spPr/>
    </dgm:pt>
    <dgm:pt modelId="{7A1B9305-4654-411E-A9F8-D88D68733E31}" type="pres">
      <dgm:prSet presAssocID="{8A2A554D-9668-4BAB-988F-A499EFEEFB73}" presName="text" presStyleLbl="fgAcc0" presStyleIdx="0" presStyleCnt="1">
        <dgm:presLayoutVars>
          <dgm:chPref val="3"/>
        </dgm:presLayoutVars>
      </dgm:prSet>
      <dgm:spPr/>
    </dgm:pt>
    <dgm:pt modelId="{73F4E558-5724-421F-8B2D-CEC1B5BE0CAB}" type="pres">
      <dgm:prSet presAssocID="{8A2A554D-9668-4BAB-988F-A499EFEEFB73}" presName="hierChild2" presStyleCnt="0"/>
      <dgm:spPr/>
    </dgm:pt>
    <dgm:pt modelId="{920C56E7-39EB-4CE4-9CF6-2FA69979FB53}" type="pres">
      <dgm:prSet presAssocID="{0B80B22A-CC0B-4A50-89BA-1DE30BB65F0C}" presName="Name10" presStyleLbl="parChTrans1D2" presStyleIdx="0" presStyleCnt="4"/>
      <dgm:spPr/>
    </dgm:pt>
    <dgm:pt modelId="{AA8B51E9-DE32-4E73-9355-17EC29871F4C}" type="pres">
      <dgm:prSet presAssocID="{A85924B5-9FF2-4C99-8879-F55F48113BE5}" presName="hierRoot2" presStyleCnt="0"/>
      <dgm:spPr/>
    </dgm:pt>
    <dgm:pt modelId="{5C0CBE3F-38E3-4B61-ADF4-0B1DD432E357}" type="pres">
      <dgm:prSet presAssocID="{A85924B5-9FF2-4C99-8879-F55F48113BE5}" presName="composite2" presStyleCnt="0"/>
      <dgm:spPr/>
    </dgm:pt>
    <dgm:pt modelId="{9EFA6E69-0D8A-4626-BCCD-746D75180304}" type="pres">
      <dgm:prSet presAssocID="{A85924B5-9FF2-4C99-8879-F55F48113BE5}" presName="background2" presStyleLbl="node2" presStyleIdx="0" presStyleCnt="4"/>
      <dgm:spPr/>
    </dgm:pt>
    <dgm:pt modelId="{3417D9F9-26FA-46AC-9F25-AF44DE46BF22}" type="pres">
      <dgm:prSet presAssocID="{A85924B5-9FF2-4C99-8879-F55F48113BE5}" presName="text2" presStyleLbl="fgAcc2" presStyleIdx="0" presStyleCnt="4">
        <dgm:presLayoutVars>
          <dgm:chPref val="3"/>
        </dgm:presLayoutVars>
      </dgm:prSet>
      <dgm:spPr/>
    </dgm:pt>
    <dgm:pt modelId="{96FDF675-C2A8-4E57-80E8-1A062EC837BB}" type="pres">
      <dgm:prSet presAssocID="{A85924B5-9FF2-4C99-8879-F55F48113BE5}" presName="hierChild3" presStyleCnt="0"/>
      <dgm:spPr/>
    </dgm:pt>
    <dgm:pt modelId="{386DA514-831B-4B06-B10D-DA942F3D9FAA}" type="pres">
      <dgm:prSet presAssocID="{D564086F-D3B0-484B-9A7D-835417DA9685}" presName="Name10" presStyleLbl="parChTrans1D2" presStyleIdx="1" presStyleCnt="4"/>
      <dgm:spPr/>
    </dgm:pt>
    <dgm:pt modelId="{A01ADF10-1452-4080-8504-CFE4D30B3677}" type="pres">
      <dgm:prSet presAssocID="{B24A9A90-B61A-40E5-8F13-45551CB48A1D}" presName="hierRoot2" presStyleCnt="0"/>
      <dgm:spPr/>
    </dgm:pt>
    <dgm:pt modelId="{1844A1C2-5716-43FD-88C0-730F7F5BC4D2}" type="pres">
      <dgm:prSet presAssocID="{B24A9A90-B61A-40E5-8F13-45551CB48A1D}" presName="composite2" presStyleCnt="0"/>
      <dgm:spPr/>
    </dgm:pt>
    <dgm:pt modelId="{467D6B54-91CC-43EF-B4A0-580591D4D54C}" type="pres">
      <dgm:prSet presAssocID="{B24A9A90-B61A-40E5-8F13-45551CB48A1D}" presName="background2" presStyleLbl="node2" presStyleIdx="1" presStyleCnt="4"/>
      <dgm:spPr/>
    </dgm:pt>
    <dgm:pt modelId="{D1C53970-1380-4406-B812-A2C6006EC916}" type="pres">
      <dgm:prSet presAssocID="{B24A9A90-B61A-40E5-8F13-45551CB48A1D}" presName="text2" presStyleLbl="fgAcc2" presStyleIdx="1" presStyleCnt="4">
        <dgm:presLayoutVars>
          <dgm:chPref val="3"/>
        </dgm:presLayoutVars>
      </dgm:prSet>
      <dgm:spPr/>
    </dgm:pt>
    <dgm:pt modelId="{79BC336C-8BBD-4226-B480-A2BE2547D07C}" type="pres">
      <dgm:prSet presAssocID="{B24A9A90-B61A-40E5-8F13-45551CB48A1D}" presName="hierChild3" presStyleCnt="0"/>
      <dgm:spPr/>
    </dgm:pt>
    <dgm:pt modelId="{5E997E57-D496-4281-B522-1115ED70A0BA}" type="pres">
      <dgm:prSet presAssocID="{C2007F59-A07A-4DB9-AE1F-6F2CC3569A7C}" presName="Name10" presStyleLbl="parChTrans1D2" presStyleIdx="2" presStyleCnt="4"/>
      <dgm:spPr/>
    </dgm:pt>
    <dgm:pt modelId="{483458E6-AE67-4D57-9708-2B206279FDE9}" type="pres">
      <dgm:prSet presAssocID="{461106E7-BE2A-451D-880F-FD9EB1BA6AEE}" presName="hierRoot2" presStyleCnt="0"/>
      <dgm:spPr/>
    </dgm:pt>
    <dgm:pt modelId="{F155AE9C-07E4-47A5-9033-0AE7308E5082}" type="pres">
      <dgm:prSet presAssocID="{461106E7-BE2A-451D-880F-FD9EB1BA6AEE}" presName="composite2" presStyleCnt="0"/>
      <dgm:spPr/>
    </dgm:pt>
    <dgm:pt modelId="{4A880DDE-6810-4AAB-9B45-422B8AB269F9}" type="pres">
      <dgm:prSet presAssocID="{461106E7-BE2A-451D-880F-FD9EB1BA6AEE}" presName="background2" presStyleLbl="node2" presStyleIdx="2" presStyleCnt="4"/>
      <dgm:spPr/>
    </dgm:pt>
    <dgm:pt modelId="{DCF59B5B-18F2-4DC1-B955-47728937AC6E}" type="pres">
      <dgm:prSet presAssocID="{461106E7-BE2A-451D-880F-FD9EB1BA6AEE}" presName="text2" presStyleLbl="fgAcc2" presStyleIdx="2" presStyleCnt="4">
        <dgm:presLayoutVars>
          <dgm:chPref val="3"/>
        </dgm:presLayoutVars>
      </dgm:prSet>
      <dgm:spPr/>
    </dgm:pt>
    <dgm:pt modelId="{FFB48EDA-C729-47FE-80B6-E9386FDD046E}" type="pres">
      <dgm:prSet presAssocID="{461106E7-BE2A-451D-880F-FD9EB1BA6AEE}" presName="hierChild3" presStyleCnt="0"/>
      <dgm:spPr/>
    </dgm:pt>
    <dgm:pt modelId="{9D93E4EA-DB36-41FC-BD7B-CE6EECE487F5}" type="pres">
      <dgm:prSet presAssocID="{CF9DAC55-04BA-4B02-9A8F-C96F984F7BF5}" presName="Name10" presStyleLbl="parChTrans1D2" presStyleIdx="3" presStyleCnt="4"/>
      <dgm:spPr/>
    </dgm:pt>
    <dgm:pt modelId="{2D2AF56C-A219-4B33-9E3A-8CA9BFF9F40B}" type="pres">
      <dgm:prSet presAssocID="{2A225D44-EA7C-4A44-9138-228684F6C7A1}" presName="hierRoot2" presStyleCnt="0"/>
      <dgm:spPr/>
    </dgm:pt>
    <dgm:pt modelId="{EBD3D702-BFF8-4AC7-802B-37B2F53DB58A}" type="pres">
      <dgm:prSet presAssocID="{2A225D44-EA7C-4A44-9138-228684F6C7A1}" presName="composite2" presStyleCnt="0"/>
      <dgm:spPr/>
    </dgm:pt>
    <dgm:pt modelId="{1DB0A0E6-64C2-44B2-BC82-CAF2FA486962}" type="pres">
      <dgm:prSet presAssocID="{2A225D44-EA7C-4A44-9138-228684F6C7A1}" presName="background2" presStyleLbl="node2" presStyleIdx="3" presStyleCnt="4"/>
      <dgm:spPr/>
    </dgm:pt>
    <dgm:pt modelId="{6EA0F91B-1BCD-49F6-878C-63D70E55E67F}" type="pres">
      <dgm:prSet presAssocID="{2A225D44-EA7C-4A44-9138-228684F6C7A1}" presName="text2" presStyleLbl="fgAcc2" presStyleIdx="3" presStyleCnt="4">
        <dgm:presLayoutVars>
          <dgm:chPref val="3"/>
        </dgm:presLayoutVars>
      </dgm:prSet>
      <dgm:spPr/>
    </dgm:pt>
    <dgm:pt modelId="{4A125871-B87E-4B8A-B0A7-5051E1880298}" type="pres">
      <dgm:prSet presAssocID="{2A225D44-EA7C-4A44-9138-228684F6C7A1}" presName="hierChild3" presStyleCnt="0"/>
      <dgm:spPr/>
    </dgm:pt>
  </dgm:ptLst>
  <dgm:cxnLst>
    <dgm:cxn modelId="{B2FC1C04-7DD7-4B7F-8389-1BFB3D4AFA16}" type="presOf" srcId="{0B80B22A-CC0B-4A50-89BA-1DE30BB65F0C}" destId="{920C56E7-39EB-4CE4-9CF6-2FA69979FB53}" srcOrd="0" destOrd="0" presId="urn:microsoft.com/office/officeart/2005/8/layout/hierarchy1"/>
    <dgm:cxn modelId="{2E6CB512-E76B-4066-92DE-7679F8696F33}" type="presOf" srcId="{2A225D44-EA7C-4A44-9138-228684F6C7A1}" destId="{6EA0F91B-1BCD-49F6-878C-63D70E55E67F}" srcOrd="0" destOrd="0" presId="urn:microsoft.com/office/officeart/2005/8/layout/hierarchy1"/>
    <dgm:cxn modelId="{FED6BF1D-1965-40C8-8AFB-1ACA236E008B}" type="presOf" srcId="{461106E7-BE2A-451D-880F-FD9EB1BA6AEE}" destId="{DCF59B5B-18F2-4DC1-B955-47728937AC6E}" srcOrd="0" destOrd="0" presId="urn:microsoft.com/office/officeart/2005/8/layout/hierarchy1"/>
    <dgm:cxn modelId="{81EC2A1F-824A-4547-8E36-703B21420260}" srcId="{8A2A554D-9668-4BAB-988F-A499EFEEFB73}" destId="{B24A9A90-B61A-40E5-8F13-45551CB48A1D}" srcOrd="1" destOrd="0" parTransId="{D564086F-D3B0-484B-9A7D-835417DA9685}" sibTransId="{3B16BA04-B24B-4B09-93A6-B607F253E7FC}"/>
    <dgm:cxn modelId="{4F860023-D31A-49B9-9D78-675EE4EBCE2D}" srcId="{8A2A554D-9668-4BAB-988F-A499EFEEFB73}" destId="{461106E7-BE2A-451D-880F-FD9EB1BA6AEE}" srcOrd="2" destOrd="0" parTransId="{C2007F59-A07A-4DB9-AE1F-6F2CC3569A7C}" sibTransId="{259BF9E3-E1AC-4300-8F5C-20A8E6D2BCC0}"/>
    <dgm:cxn modelId="{0B5E5623-2D5D-4739-9FF6-172BB291E004}" type="presOf" srcId="{A85924B5-9FF2-4C99-8879-F55F48113BE5}" destId="{3417D9F9-26FA-46AC-9F25-AF44DE46BF22}" srcOrd="0" destOrd="0" presId="urn:microsoft.com/office/officeart/2005/8/layout/hierarchy1"/>
    <dgm:cxn modelId="{EA3AF331-29D5-4FD3-997D-A07AB5E4171E}" type="presOf" srcId="{D564086F-D3B0-484B-9A7D-835417DA9685}" destId="{386DA514-831B-4B06-B10D-DA942F3D9FAA}" srcOrd="0" destOrd="0" presId="urn:microsoft.com/office/officeart/2005/8/layout/hierarchy1"/>
    <dgm:cxn modelId="{50E1005D-B035-44C8-9BDD-C1063EBBA783}" type="presOf" srcId="{501CA689-3024-4059-B5A3-C53F64CA68C6}" destId="{C273442D-D9EE-4847-9A8F-8DCD5BB7BECE}" srcOrd="0" destOrd="0" presId="urn:microsoft.com/office/officeart/2005/8/layout/hierarchy1"/>
    <dgm:cxn modelId="{737EE771-BC67-4A8C-A0AD-3A0180A89A53}" type="presOf" srcId="{B24A9A90-B61A-40E5-8F13-45551CB48A1D}" destId="{D1C53970-1380-4406-B812-A2C6006EC916}" srcOrd="0" destOrd="0" presId="urn:microsoft.com/office/officeart/2005/8/layout/hierarchy1"/>
    <dgm:cxn modelId="{65ECC253-4230-46DC-977D-7162FC0B33EE}" srcId="{8A2A554D-9668-4BAB-988F-A499EFEEFB73}" destId="{A85924B5-9FF2-4C99-8879-F55F48113BE5}" srcOrd="0" destOrd="0" parTransId="{0B80B22A-CC0B-4A50-89BA-1DE30BB65F0C}" sibTransId="{DB4BA79C-FDFB-46EF-B21B-C69143B2BECF}"/>
    <dgm:cxn modelId="{893A5592-B819-40F9-8DD1-470DDB2EF2B4}" type="presOf" srcId="{CF9DAC55-04BA-4B02-9A8F-C96F984F7BF5}" destId="{9D93E4EA-DB36-41FC-BD7B-CE6EECE487F5}" srcOrd="0" destOrd="0" presId="urn:microsoft.com/office/officeart/2005/8/layout/hierarchy1"/>
    <dgm:cxn modelId="{FA9DF9B9-E2F8-4ABC-8702-F4C276CFB5C6}" srcId="{501CA689-3024-4059-B5A3-C53F64CA68C6}" destId="{8A2A554D-9668-4BAB-988F-A499EFEEFB73}" srcOrd="0" destOrd="0" parTransId="{34EE7309-43A4-4785-850F-40378355D392}" sibTransId="{B3C7B890-5D9E-4589-8CE9-957C4162B316}"/>
    <dgm:cxn modelId="{A5E9E7E9-43D9-4496-A7F1-7D1BF4D1DF75}" type="presOf" srcId="{C2007F59-A07A-4DB9-AE1F-6F2CC3569A7C}" destId="{5E997E57-D496-4281-B522-1115ED70A0BA}" srcOrd="0" destOrd="0" presId="urn:microsoft.com/office/officeart/2005/8/layout/hierarchy1"/>
    <dgm:cxn modelId="{1FE01DEB-22D7-474B-97BE-4F05483990DC}" type="presOf" srcId="{8A2A554D-9668-4BAB-988F-A499EFEEFB73}" destId="{7A1B9305-4654-411E-A9F8-D88D68733E31}" srcOrd="0" destOrd="0" presId="urn:microsoft.com/office/officeart/2005/8/layout/hierarchy1"/>
    <dgm:cxn modelId="{521FE2FA-3AF6-4284-911F-ECBA59BA6ACA}" srcId="{8A2A554D-9668-4BAB-988F-A499EFEEFB73}" destId="{2A225D44-EA7C-4A44-9138-228684F6C7A1}" srcOrd="3" destOrd="0" parTransId="{CF9DAC55-04BA-4B02-9A8F-C96F984F7BF5}" sibTransId="{82363BC2-A2BC-43EA-A7B0-4B5DBC3DBD66}"/>
    <dgm:cxn modelId="{F73FB29C-4184-4728-8187-42FF8EDBE00A}" type="presParOf" srcId="{C273442D-D9EE-4847-9A8F-8DCD5BB7BECE}" destId="{3B0F0222-FE06-4ED1-83C4-0FFF22A615DE}" srcOrd="0" destOrd="0" presId="urn:microsoft.com/office/officeart/2005/8/layout/hierarchy1"/>
    <dgm:cxn modelId="{DFBCE4FD-195D-4A53-B0DA-92DAB467ECC1}" type="presParOf" srcId="{3B0F0222-FE06-4ED1-83C4-0FFF22A615DE}" destId="{57555854-C46E-4887-A09D-96D278C53024}" srcOrd="0" destOrd="0" presId="urn:microsoft.com/office/officeart/2005/8/layout/hierarchy1"/>
    <dgm:cxn modelId="{9D425847-BC5E-4537-B49B-739737849E61}" type="presParOf" srcId="{57555854-C46E-4887-A09D-96D278C53024}" destId="{5C71A746-9BE2-4397-8152-835B0DDAF676}" srcOrd="0" destOrd="0" presId="urn:microsoft.com/office/officeart/2005/8/layout/hierarchy1"/>
    <dgm:cxn modelId="{56D08F67-046F-458C-AAB1-DD2703FDE38D}" type="presParOf" srcId="{57555854-C46E-4887-A09D-96D278C53024}" destId="{7A1B9305-4654-411E-A9F8-D88D68733E31}" srcOrd="1" destOrd="0" presId="urn:microsoft.com/office/officeart/2005/8/layout/hierarchy1"/>
    <dgm:cxn modelId="{67C87256-7E58-4AD3-BAA7-0F70DC362CFB}" type="presParOf" srcId="{3B0F0222-FE06-4ED1-83C4-0FFF22A615DE}" destId="{73F4E558-5724-421F-8B2D-CEC1B5BE0CAB}" srcOrd="1" destOrd="0" presId="urn:microsoft.com/office/officeart/2005/8/layout/hierarchy1"/>
    <dgm:cxn modelId="{0CB04EEB-06CD-4A14-9DBE-ADDFC3A67784}" type="presParOf" srcId="{73F4E558-5724-421F-8B2D-CEC1B5BE0CAB}" destId="{920C56E7-39EB-4CE4-9CF6-2FA69979FB53}" srcOrd="0" destOrd="0" presId="urn:microsoft.com/office/officeart/2005/8/layout/hierarchy1"/>
    <dgm:cxn modelId="{30DF3352-FDAB-48D5-A893-A33DE07113F4}" type="presParOf" srcId="{73F4E558-5724-421F-8B2D-CEC1B5BE0CAB}" destId="{AA8B51E9-DE32-4E73-9355-17EC29871F4C}" srcOrd="1" destOrd="0" presId="urn:microsoft.com/office/officeart/2005/8/layout/hierarchy1"/>
    <dgm:cxn modelId="{24B32819-B790-4812-8533-58AEE56A2314}" type="presParOf" srcId="{AA8B51E9-DE32-4E73-9355-17EC29871F4C}" destId="{5C0CBE3F-38E3-4B61-ADF4-0B1DD432E357}" srcOrd="0" destOrd="0" presId="urn:microsoft.com/office/officeart/2005/8/layout/hierarchy1"/>
    <dgm:cxn modelId="{9C4E5758-8F50-43A2-A1FB-1E9D972ADA85}" type="presParOf" srcId="{5C0CBE3F-38E3-4B61-ADF4-0B1DD432E357}" destId="{9EFA6E69-0D8A-4626-BCCD-746D75180304}" srcOrd="0" destOrd="0" presId="urn:microsoft.com/office/officeart/2005/8/layout/hierarchy1"/>
    <dgm:cxn modelId="{59AB36F5-5FC3-4FA4-A1B8-27A92BCF6C86}" type="presParOf" srcId="{5C0CBE3F-38E3-4B61-ADF4-0B1DD432E357}" destId="{3417D9F9-26FA-46AC-9F25-AF44DE46BF22}" srcOrd="1" destOrd="0" presId="urn:microsoft.com/office/officeart/2005/8/layout/hierarchy1"/>
    <dgm:cxn modelId="{77FDA445-C248-40C8-9A67-86BB437A983D}" type="presParOf" srcId="{AA8B51E9-DE32-4E73-9355-17EC29871F4C}" destId="{96FDF675-C2A8-4E57-80E8-1A062EC837BB}" srcOrd="1" destOrd="0" presId="urn:microsoft.com/office/officeart/2005/8/layout/hierarchy1"/>
    <dgm:cxn modelId="{2ADD2421-7039-4D0B-BDD2-27ACBBD9E033}" type="presParOf" srcId="{73F4E558-5724-421F-8B2D-CEC1B5BE0CAB}" destId="{386DA514-831B-4B06-B10D-DA942F3D9FAA}" srcOrd="2" destOrd="0" presId="urn:microsoft.com/office/officeart/2005/8/layout/hierarchy1"/>
    <dgm:cxn modelId="{5EC4A15E-F768-4E72-9888-1502905F608F}" type="presParOf" srcId="{73F4E558-5724-421F-8B2D-CEC1B5BE0CAB}" destId="{A01ADF10-1452-4080-8504-CFE4D30B3677}" srcOrd="3" destOrd="0" presId="urn:microsoft.com/office/officeart/2005/8/layout/hierarchy1"/>
    <dgm:cxn modelId="{4D2357CE-692A-497A-B8E5-17B3829E9F90}" type="presParOf" srcId="{A01ADF10-1452-4080-8504-CFE4D30B3677}" destId="{1844A1C2-5716-43FD-88C0-730F7F5BC4D2}" srcOrd="0" destOrd="0" presId="urn:microsoft.com/office/officeart/2005/8/layout/hierarchy1"/>
    <dgm:cxn modelId="{386636DE-0775-4E2B-AEF2-822111290A32}" type="presParOf" srcId="{1844A1C2-5716-43FD-88C0-730F7F5BC4D2}" destId="{467D6B54-91CC-43EF-B4A0-580591D4D54C}" srcOrd="0" destOrd="0" presId="urn:microsoft.com/office/officeart/2005/8/layout/hierarchy1"/>
    <dgm:cxn modelId="{B20F3D90-FFFD-4BD4-A198-8FCC5266A271}" type="presParOf" srcId="{1844A1C2-5716-43FD-88C0-730F7F5BC4D2}" destId="{D1C53970-1380-4406-B812-A2C6006EC916}" srcOrd="1" destOrd="0" presId="urn:microsoft.com/office/officeart/2005/8/layout/hierarchy1"/>
    <dgm:cxn modelId="{ADE73304-0896-480C-A190-26DD4007EEE4}" type="presParOf" srcId="{A01ADF10-1452-4080-8504-CFE4D30B3677}" destId="{79BC336C-8BBD-4226-B480-A2BE2547D07C}" srcOrd="1" destOrd="0" presId="urn:microsoft.com/office/officeart/2005/8/layout/hierarchy1"/>
    <dgm:cxn modelId="{5FCC6B08-12AC-4711-82D2-90CA49C3F2B4}" type="presParOf" srcId="{73F4E558-5724-421F-8B2D-CEC1B5BE0CAB}" destId="{5E997E57-D496-4281-B522-1115ED70A0BA}" srcOrd="4" destOrd="0" presId="urn:microsoft.com/office/officeart/2005/8/layout/hierarchy1"/>
    <dgm:cxn modelId="{5C50F724-CDA2-44D1-9DF4-21411979BA25}" type="presParOf" srcId="{73F4E558-5724-421F-8B2D-CEC1B5BE0CAB}" destId="{483458E6-AE67-4D57-9708-2B206279FDE9}" srcOrd="5" destOrd="0" presId="urn:microsoft.com/office/officeart/2005/8/layout/hierarchy1"/>
    <dgm:cxn modelId="{41EA06E9-D1AB-4895-A9D4-5CA291640804}" type="presParOf" srcId="{483458E6-AE67-4D57-9708-2B206279FDE9}" destId="{F155AE9C-07E4-47A5-9033-0AE7308E5082}" srcOrd="0" destOrd="0" presId="urn:microsoft.com/office/officeart/2005/8/layout/hierarchy1"/>
    <dgm:cxn modelId="{15F10190-E690-4C42-874C-24EE649F8E48}" type="presParOf" srcId="{F155AE9C-07E4-47A5-9033-0AE7308E5082}" destId="{4A880DDE-6810-4AAB-9B45-422B8AB269F9}" srcOrd="0" destOrd="0" presId="urn:microsoft.com/office/officeart/2005/8/layout/hierarchy1"/>
    <dgm:cxn modelId="{5134A365-0B79-46E9-A6B6-8888BBEB481B}" type="presParOf" srcId="{F155AE9C-07E4-47A5-9033-0AE7308E5082}" destId="{DCF59B5B-18F2-4DC1-B955-47728937AC6E}" srcOrd="1" destOrd="0" presId="urn:microsoft.com/office/officeart/2005/8/layout/hierarchy1"/>
    <dgm:cxn modelId="{69D767B0-2D6A-475A-88E0-C987DACB8151}" type="presParOf" srcId="{483458E6-AE67-4D57-9708-2B206279FDE9}" destId="{FFB48EDA-C729-47FE-80B6-E9386FDD046E}" srcOrd="1" destOrd="0" presId="urn:microsoft.com/office/officeart/2005/8/layout/hierarchy1"/>
    <dgm:cxn modelId="{F312E09D-7F53-4D12-8B0E-948B6B490FD6}" type="presParOf" srcId="{73F4E558-5724-421F-8B2D-CEC1B5BE0CAB}" destId="{9D93E4EA-DB36-41FC-BD7B-CE6EECE487F5}" srcOrd="6" destOrd="0" presId="urn:microsoft.com/office/officeart/2005/8/layout/hierarchy1"/>
    <dgm:cxn modelId="{E6A6514D-D04B-46C6-8DE0-B92E028B1F0C}" type="presParOf" srcId="{73F4E558-5724-421F-8B2D-CEC1B5BE0CAB}" destId="{2D2AF56C-A219-4B33-9E3A-8CA9BFF9F40B}" srcOrd="7" destOrd="0" presId="urn:microsoft.com/office/officeart/2005/8/layout/hierarchy1"/>
    <dgm:cxn modelId="{282778A3-BDCE-4347-9CB1-42A6499684CB}" type="presParOf" srcId="{2D2AF56C-A219-4B33-9E3A-8CA9BFF9F40B}" destId="{EBD3D702-BFF8-4AC7-802B-37B2F53DB58A}" srcOrd="0" destOrd="0" presId="urn:microsoft.com/office/officeart/2005/8/layout/hierarchy1"/>
    <dgm:cxn modelId="{1CC39311-0802-4833-B9A2-49E92AA59BA9}" type="presParOf" srcId="{EBD3D702-BFF8-4AC7-802B-37B2F53DB58A}" destId="{1DB0A0E6-64C2-44B2-BC82-CAF2FA486962}" srcOrd="0" destOrd="0" presId="urn:microsoft.com/office/officeart/2005/8/layout/hierarchy1"/>
    <dgm:cxn modelId="{12A28B69-D4D1-4D3E-8A85-99693B592EC2}" type="presParOf" srcId="{EBD3D702-BFF8-4AC7-802B-37B2F53DB58A}" destId="{6EA0F91B-1BCD-49F6-878C-63D70E55E67F}" srcOrd="1" destOrd="0" presId="urn:microsoft.com/office/officeart/2005/8/layout/hierarchy1"/>
    <dgm:cxn modelId="{24840B7E-2848-48AF-AAB4-CB4E26EB38D4}" type="presParOf" srcId="{2D2AF56C-A219-4B33-9E3A-8CA9BFF9F40B}" destId="{4A125871-B87E-4B8A-B0A7-5051E18802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CA689-3024-4059-B5A3-C53F64CA68C6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A2A554D-9668-4BAB-988F-A499EFEEFB73}">
      <dgm:prSet phldrT="[Metin]"/>
      <dgm:spPr/>
      <dgm:t>
        <a:bodyPr/>
        <a:lstStyle/>
        <a:p>
          <a:r>
            <a:rPr lang="tr-TR" dirty="0"/>
            <a:t>Yaşam Boyu Gelişim</a:t>
          </a:r>
        </a:p>
      </dgm:t>
    </dgm:pt>
    <dgm:pt modelId="{34EE7309-43A4-4785-850F-40378355D392}" type="parTrans" cxnId="{FA9DF9B9-E2F8-4ABC-8702-F4C276CFB5C6}">
      <dgm:prSet/>
      <dgm:spPr/>
      <dgm:t>
        <a:bodyPr/>
        <a:lstStyle/>
        <a:p>
          <a:endParaRPr lang="tr-TR"/>
        </a:p>
      </dgm:t>
    </dgm:pt>
    <dgm:pt modelId="{B3C7B890-5D9E-4589-8CE9-957C4162B316}" type="sibTrans" cxnId="{FA9DF9B9-E2F8-4ABC-8702-F4C276CFB5C6}">
      <dgm:prSet/>
      <dgm:spPr/>
      <dgm:t>
        <a:bodyPr/>
        <a:lstStyle/>
        <a:p>
          <a:endParaRPr lang="tr-TR"/>
        </a:p>
      </dgm:t>
    </dgm:pt>
    <dgm:pt modelId="{AFDF5E9A-24AD-4920-B777-68E64E0D9A4F}">
      <dgm:prSet phldrT="[Metin]"/>
      <dgm:spPr/>
      <dgm:t>
        <a:bodyPr/>
        <a:lstStyle/>
        <a:p>
          <a:r>
            <a:rPr lang="tr-TR" dirty="0"/>
            <a:t>Niçin Yaşam Boyu Gelişimi İnceliyoruz?</a:t>
          </a:r>
        </a:p>
      </dgm:t>
    </dgm:pt>
    <dgm:pt modelId="{56564116-0480-4D50-AEE9-06CB5D1DF6E4}" type="parTrans" cxnId="{76788BAD-0CC3-4259-B4DA-C4C6C0F9C8D5}">
      <dgm:prSet/>
      <dgm:spPr/>
      <dgm:t>
        <a:bodyPr/>
        <a:lstStyle/>
        <a:p>
          <a:endParaRPr lang="tr-TR"/>
        </a:p>
      </dgm:t>
    </dgm:pt>
    <dgm:pt modelId="{6B91D7B6-5D74-43A0-8E36-E90EBF547167}" type="sibTrans" cxnId="{76788BAD-0CC3-4259-B4DA-C4C6C0F9C8D5}">
      <dgm:prSet/>
      <dgm:spPr/>
      <dgm:t>
        <a:bodyPr/>
        <a:lstStyle/>
        <a:p>
          <a:endParaRPr lang="tr-TR"/>
        </a:p>
      </dgm:t>
    </dgm:pt>
    <dgm:pt modelId="{461106E7-BE2A-451D-880F-FD9EB1BA6AEE}">
      <dgm:prSet phldrT="[Metin]"/>
      <dgm:spPr/>
      <dgm:t>
        <a:bodyPr/>
        <a:lstStyle/>
        <a:p>
          <a:r>
            <a:rPr lang="tr-TR" dirty="0"/>
            <a:t>Yaşam Boyu Bakış Açısının Özellikleri</a:t>
          </a:r>
        </a:p>
      </dgm:t>
    </dgm:pt>
    <dgm:pt modelId="{C2007F59-A07A-4DB9-AE1F-6F2CC3569A7C}" type="parTrans" cxnId="{4F860023-D31A-49B9-9D78-675EE4EBCE2D}">
      <dgm:prSet/>
      <dgm:spPr/>
      <dgm:t>
        <a:bodyPr/>
        <a:lstStyle/>
        <a:p>
          <a:endParaRPr lang="tr-TR"/>
        </a:p>
      </dgm:t>
    </dgm:pt>
    <dgm:pt modelId="{259BF9E3-E1AC-4300-8F5C-20A8E6D2BCC0}" type="sibTrans" cxnId="{4F860023-D31A-49B9-9D78-675EE4EBCE2D}">
      <dgm:prSet/>
      <dgm:spPr/>
      <dgm:t>
        <a:bodyPr/>
        <a:lstStyle/>
        <a:p>
          <a:endParaRPr lang="tr-TR"/>
        </a:p>
      </dgm:t>
    </dgm:pt>
    <dgm:pt modelId="{D2B8D96A-6F52-45E5-B517-8199DB6AEADC}">
      <dgm:prSet phldrT="[Metin]"/>
      <dgm:spPr/>
      <dgm:t>
        <a:bodyPr/>
        <a:lstStyle/>
        <a:p>
          <a:r>
            <a:rPr lang="tr-TR" dirty="0"/>
            <a:t>Bazı Çağdaş Konular</a:t>
          </a:r>
        </a:p>
      </dgm:t>
    </dgm:pt>
    <dgm:pt modelId="{2571F097-A04D-4DA9-A796-70EC5F088E79}" type="parTrans" cxnId="{0C220BCC-281D-47CD-97E6-D1715640C4EE}">
      <dgm:prSet/>
      <dgm:spPr/>
      <dgm:t>
        <a:bodyPr/>
        <a:lstStyle/>
        <a:p>
          <a:endParaRPr lang="tr-TR"/>
        </a:p>
      </dgm:t>
    </dgm:pt>
    <dgm:pt modelId="{81B18AA0-01A3-4740-9AFE-2F0A1B09C260}" type="sibTrans" cxnId="{0C220BCC-281D-47CD-97E6-D1715640C4EE}">
      <dgm:prSet/>
      <dgm:spPr/>
      <dgm:t>
        <a:bodyPr/>
        <a:lstStyle/>
        <a:p>
          <a:endParaRPr lang="tr-TR"/>
        </a:p>
      </dgm:t>
    </dgm:pt>
    <dgm:pt modelId="{C273442D-D9EE-4847-9A8F-8DCD5BB7BECE}" type="pres">
      <dgm:prSet presAssocID="{501CA689-3024-4059-B5A3-C53F64CA68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0F0222-FE06-4ED1-83C4-0FFF22A615DE}" type="pres">
      <dgm:prSet presAssocID="{8A2A554D-9668-4BAB-988F-A499EFEEFB73}" presName="hierRoot1" presStyleCnt="0"/>
      <dgm:spPr/>
    </dgm:pt>
    <dgm:pt modelId="{57555854-C46E-4887-A09D-96D278C53024}" type="pres">
      <dgm:prSet presAssocID="{8A2A554D-9668-4BAB-988F-A499EFEEFB73}" presName="composite" presStyleCnt="0"/>
      <dgm:spPr/>
    </dgm:pt>
    <dgm:pt modelId="{5C71A746-9BE2-4397-8152-835B0DDAF676}" type="pres">
      <dgm:prSet presAssocID="{8A2A554D-9668-4BAB-988F-A499EFEEFB73}" presName="background" presStyleLbl="node0" presStyleIdx="0" presStyleCnt="1"/>
      <dgm:spPr/>
    </dgm:pt>
    <dgm:pt modelId="{7A1B9305-4654-411E-A9F8-D88D68733E31}" type="pres">
      <dgm:prSet presAssocID="{8A2A554D-9668-4BAB-988F-A499EFEEFB73}" presName="text" presStyleLbl="fgAcc0" presStyleIdx="0" presStyleCnt="1">
        <dgm:presLayoutVars>
          <dgm:chPref val="3"/>
        </dgm:presLayoutVars>
      </dgm:prSet>
      <dgm:spPr/>
    </dgm:pt>
    <dgm:pt modelId="{73F4E558-5724-421F-8B2D-CEC1B5BE0CAB}" type="pres">
      <dgm:prSet presAssocID="{8A2A554D-9668-4BAB-988F-A499EFEEFB73}" presName="hierChild2" presStyleCnt="0"/>
      <dgm:spPr/>
    </dgm:pt>
    <dgm:pt modelId="{34D9F0F8-D3A8-4506-80C3-88016C734E53}" type="pres">
      <dgm:prSet presAssocID="{56564116-0480-4D50-AEE9-06CB5D1DF6E4}" presName="Name10" presStyleLbl="parChTrans1D2" presStyleIdx="0" presStyleCnt="3"/>
      <dgm:spPr/>
    </dgm:pt>
    <dgm:pt modelId="{EB546399-A369-486E-9905-3F5B8944AA3C}" type="pres">
      <dgm:prSet presAssocID="{AFDF5E9A-24AD-4920-B777-68E64E0D9A4F}" presName="hierRoot2" presStyleCnt="0"/>
      <dgm:spPr/>
    </dgm:pt>
    <dgm:pt modelId="{8E44EC89-721F-403C-A402-0E45A23BDF1F}" type="pres">
      <dgm:prSet presAssocID="{AFDF5E9A-24AD-4920-B777-68E64E0D9A4F}" presName="composite2" presStyleCnt="0"/>
      <dgm:spPr/>
    </dgm:pt>
    <dgm:pt modelId="{E1912701-666E-4CCE-8C0E-2F738E7B95B4}" type="pres">
      <dgm:prSet presAssocID="{AFDF5E9A-24AD-4920-B777-68E64E0D9A4F}" presName="background2" presStyleLbl="node2" presStyleIdx="0" presStyleCnt="3"/>
      <dgm:spPr/>
    </dgm:pt>
    <dgm:pt modelId="{EE8D8D48-2872-49EF-A07C-335E4FD91454}" type="pres">
      <dgm:prSet presAssocID="{AFDF5E9A-24AD-4920-B777-68E64E0D9A4F}" presName="text2" presStyleLbl="fgAcc2" presStyleIdx="0" presStyleCnt="3">
        <dgm:presLayoutVars>
          <dgm:chPref val="3"/>
        </dgm:presLayoutVars>
      </dgm:prSet>
      <dgm:spPr/>
    </dgm:pt>
    <dgm:pt modelId="{85ADC55D-8D69-4DC2-B2AA-73C567E7C300}" type="pres">
      <dgm:prSet presAssocID="{AFDF5E9A-24AD-4920-B777-68E64E0D9A4F}" presName="hierChild3" presStyleCnt="0"/>
      <dgm:spPr/>
    </dgm:pt>
    <dgm:pt modelId="{5E997E57-D496-4281-B522-1115ED70A0BA}" type="pres">
      <dgm:prSet presAssocID="{C2007F59-A07A-4DB9-AE1F-6F2CC3569A7C}" presName="Name10" presStyleLbl="parChTrans1D2" presStyleIdx="1" presStyleCnt="3"/>
      <dgm:spPr/>
    </dgm:pt>
    <dgm:pt modelId="{483458E6-AE67-4D57-9708-2B206279FDE9}" type="pres">
      <dgm:prSet presAssocID="{461106E7-BE2A-451D-880F-FD9EB1BA6AEE}" presName="hierRoot2" presStyleCnt="0"/>
      <dgm:spPr/>
    </dgm:pt>
    <dgm:pt modelId="{F155AE9C-07E4-47A5-9033-0AE7308E5082}" type="pres">
      <dgm:prSet presAssocID="{461106E7-BE2A-451D-880F-FD9EB1BA6AEE}" presName="composite2" presStyleCnt="0"/>
      <dgm:spPr/>
    </dgm:pt>
    <dgm:pt modelId="{4A880DDE-6810-4AAB-9B45-422B8AB269F9}" type="pres">
      <dgm:prSet presAssocID="{461106E7-BE2A-451D-880F-FD9EB1BA6AEE}" presName="background2" presStyleLbl="node2" presStyleIdx="1" presStyleCnt="3"/>
      <dgm:spPr/>
    </dgm:pt>
    <dgm:pt modelId="{DCF59B5B-18F2-4DC1-B955-47728937AC6E}" type="pres">
      <dgm:prSet presAssocID="{461106E7-BE2A-451D-880F-FD9EB1BA6AEE}" presName="text2" presStyleLbl="fgAcc2" presStyleIdx="1" presStyleCnt="3">
        <dgm:presLayoutVars>
          <dgm:chPref val="3"/>
        </dgm:presLayoutVars>
      </dgm:prSet>
      <dgm:spPr/>
    </dgm:pt>
    <dgm:pt modelId="{FFB48EDA-C729-47FE-80B6-E9386FDD046E}" type="pres">
      <dgm:prSet presAssocID="{461106E7-BE2A-451D-880F-FD9EB1BA6AEE}" presName="hierChild3" presStyleCnt="0"/>
      <dgm:spPr/>
    </dgm:pt>
    <dgm:pt modelId="{A7934D11-74A6-48E0-B747-BBD60A171184}" type="pres">
      <dgm:prSet presAssocID="{2571F097-A04D-4DA9-A796-70EC5F088E79}" presName="Name10" presStyleLbl="parChTrans1D2" presStyleIdx="2" presStyleCnt="3"/>
      <dgm:spPr/>
    </dgm:pt>
    <dgm:pt modelId="{9CC8FEC1-08FF-4167-9BE2-E42255574828}" type="pres">
      <dgm:prSet presAssocID="{D2B8D96A-6F52-45E5-B517-8199DB6AEADC}" presName="hierRoot2" presStyleCnt="0"/>
      <dgm:spPr/>
    </dgm:pt>
    <dgm:pt modelId="{B09243A1-756C-4918-92DF-3F33C193E577}" type="pres">
      <dgm:prSet presAssocID="{D2B8D96A-6F52-45E5-B517-8199DB6AEADC}" presName="composite2" presStyleCnt="0"/>
      <dgm:spPr/>
    </dgm:pt>
    <dgm:pt modelId="{BA928452-8789-422A-BEF7-4BB66F4D8D98}" type="pres">
      <dgm:prSet presAssocID="{D2B8D96A-6F52-45E5-B517-8199DB6AEADC}" presName="background2" presStyleLbl="node2" presStyleIdx="2" presStyleCnt="3"/>
      <dgm:spPr/>
    </dgm:pt>
    <dgm:pt modelId="{39C21A2E-95DD-45BC-9CE2-CBF58C79F453}" type="pres">
      <dgm:prSet presAssocID="{D2B8D96A-6F52-45E5-B517-8199DB6AEADC}" presName="text2" presStyleLbl="fgAcc2" presStyleIdx="2" presStyleCnt="3">
        <dgm:presLayoutVars>
          <dgm:chPref val="3"/>
        </dgm:presLayoutVars>
      </dgm:prSet>
      <dgm:spPr/>
    </dgm:pt>
    <dgm:pt modelId="{D51769D9-B4DA-4555-933C-BC71DC04FA64}" type="pres">
      <dgm:prSet presAssocID="{D2B8D96A-6F52-45E5-B517-8199DB6AEADC}" presName="hierChild3" presStyleCnt="0"/>
      <dgm:spPr/>
    </dgm:pt>
  </dgm:ptLst>
  <dgm:cxnLst>
    <dgm:cxn modelId="{5E5D7502-F5F6-44A8-9C5B-D82EF6DDA998}" type="presOf" srcId="{C2007F59-A07A-4DB9-AE1F-6F2CC3569A7C}" destId="{5E997E57-D496-4281-B522-1115ED70A0BA}" srcOrd="0" destOrd="0" presId="urn:microsoft.com/office/officeart/2005/8/layout/hierarchy1"/>
    <dgm:cxn modelId="{4F860023-D31A-49B9-9D78-675EE4EBCE2D}" srcId="{8A2A554D-9668-4BAB-988F-A499EFEEFB73}" destId="{461106E7-BE2A-451D-880F-FD9EB1BA6AEE}" srcOrd="1" destOrd="0" parTransId="{C2007F59-A07A-4DB9-AE1F-6F2CC3569A7C}" sibTransId="{259BF9E3-E1AC-4300-8F5C-20A8E6D2BCC0}"/>
    <dgm:cxn modelId="{D89F6E25-EFFD-4A98-AEDA-859C8764F0CC}" type="presOf" srcId="{461106E7-BE2A-451D-880F-FD9EB1BA6AEE}" destId="{DCF59B5B-18F2-4DC1-B955-47728937AC6E}" srcOrd="0" destOrd="0" presId="urn:microsoft.com/office/officeart/2005/8/layout/hierarchy1"/>
    <dgm:cxn modelId="{B67D9845-3B77-4F7A-B70A-599E3081602A}" type="presOf" srcId="{2571F097-A04D-4DA9-A796-70EC5F088E79}" destId="{A7934D11-74A6-48E0-B747-BBD60A171184}" srcOrd="0" destOrd="0" presId="urn:microsoft.com/office/officeart/2005/8/layout/hierarchy1"/>
    <dgm:cxn modelId="{D5DC167C-4E38-4301-8846-4CED4AC6B37D}" type="presOf" srcId="{D2B8D96A-6F52-45E5-B517-8199DB6AEADC}" destId="{39C21A2E-95DD-45BC-9CE2-CBF58C79F453}" srcOrd="0" destOrd="0" presId="urn:microsoft.com/office/officeart/2005/8/layout/hierarchy1"/>
    <dgm:cxn modelId="{44CD367F-36A0-4E0D-9758-7750D3DA6658}" type="presOf" srcId="{AFDF5E9A-24AD-4920-B777-68E64E0D9A4F}" destId="{EE8D8D48-2872-49EF-A07C-335E4FD91454}" srcOrd="0" destOrd="0" presId="urn:microsoft.com/office/officeart/2005/8/layout/hierarchy1"/>
    <dgm:cxn modelId="{2578D08E-FF9A-4E8F-A74D-64CD20989AA1}" type="presOf" srcId="{501CA689-3024-4059-B5A3-C53F64CA68C6}" destId="{C273442D-D9EE-4847-9A8F-8DCD5BB7BECE}" srcOrd="0" destOrd="0" presId="urn:microsoft.com/office/officeart/2005/8/layout/hierarchy1"/>
    <dgm:cxn modelId="{48876BAD-32BC-4EB7-AD92-F380E4748B00}" type="presOf" srcId="{8A2A554D-9668-4BAB-988F-A499EFEEFB73}" destId="{7A1B9305-4654-411E-A9F8-D88D68733E31}" srcOrd="0" destOrd="0" presId="urn:microsoft.com/office/officeart/2005/8/layout/hierarchy1"/>
    <dgm:cxn modelId="{76788BAD-0CC3-4259-B4DA-C4C6C0F9C8D5}" srcId="{8A2A554D-9668-4BAB-988F-A499EFEEFB73}" destId="{AFDF5E9A-24AD-4920-B777-68E64E0D9A4F}" srcOrd="0" destOrd="0" parTransId="{56564116-0480-4D50-AEE9-06CB5D1DF6E4}" sibTransId="{6B91D7B6-5D74-43A0-8E36-E90EBF547167}"/>
    <dgm:cxn modelId="{FA9DF9B9-E2F8-4ABC-8702-F4C276CFB5C6}" srcId="{501CA689-3024-4059-B5A3-C53F64CA68C6}" destId="{8A2A554D-9668-4BAB-988F-A499EFEEFB73}" srcOrd="0" destOrd="0" parTransId="{34EE7309-43A4-4785-850F-40378355D392}" sibTransId="{B3C7B890-5D9E-4589-8CE9-957C4162B316}"/>
    <dgm:cxn modelId="{0C220BCC-281D-47CD-97E6-D1715640C4EE}" srcId="{8A2A554D-9668-4BAB-988F-A499EFEEFB73}" destId="{D2B8D96A-6F52-45E5-B517-8199DB6AEADC}" srcOrd="2" destOrd="0" parTransId="{2571F097-A04D-4DA9-A796-70EC5F088E79}" sibTransId="{81B18AA0-01A3-4740-9AFE-2F0A1B09C260}"/>
    <dgm:cxn modelId="{6372B5E0-60A5-46D5-A556-641CFD0209BE}" type="presOf" srcId="{56564116-0480-4D50-AEE9-06CB5D1DF6E4}" destId="{34D9F0F8-D3A8-4506-80C3-88016C734E53}" srcOrd="0" destOrd="0" presId="urn:microsoft.com/office/officeart/2005/8/layout/hierarchy1"/>
    <dgm:cxn modelId="{D484E825-640B-483B-855A-57104D0A805D}" type="presParOf" srcId="{C273442D-D9EE-4847-9A8F-8DCD5BB7BECE}" destId="{3B0F0222-FE06-4ED1-83C4-0FFF22A615DE}" srcOrd="0" destOrd="0" presId="urn:microsoft.com/office/officeart/2005/8/layout/hierarchy1"/>
    <dgm:cxn modelId="{AAABD607-9F16-4BDF-BA6A-E89E33EC6C11}" type="presParOf" srcId="{3B0F0222-FE06-4ED1-83C4-0FFF22A615DE}" destId="{57555854-C46E-4887-A09D-96D278C53024}" srcOrd="0" destOrd="0" presId="urn:microsoft.com/office/officeart/2005/8/layout/hierarchy1"/>
    <dgm:cxn modelId="{ED2E4C3A-1F34-473C-98CC-05FBC664A2EF}" type="presParOf" srcId="{57555854-C46E-4887-A09D-96D278C53024}" destId="{5C71A746-9BE2-4397-8152-835B0DDAF676}" srcOrd="0" destOrd="0" presId="urn:microsoft.com/office/officeart/2005/8/layout/hierarchy1"/>
    <dgm:cxn modelId="{24FE29E6-5B43-486A-BBC1-648165E2FB69}" type="presParOf" srcId="{57555854-C46E-4887-A09D-96D278C53024}" destId="{7A1B9305-4654-411E-A9F8-D88D68733E31}" srcOrd="1" destOrd="0" presId="urn:microsoft.com/office/officeart/2005/8/layout/hierarchy1"/>
    <dgm:cxn modelId="{36B1EF0A-85AD-4187-8F64-E96D04B5A311}" type="presParOf" srcId="{3B0F0222-FE06-4ED1-83C4-0FFF22A615DE}" destId="{73F4E558-5724-421F-8B2D-CEC1B5BE0CAB}" srcOrd="1" destOrd="0" presId="urn:microsoft.com/office/officeart/2005/8/layout/hierarchy1"/>
    <dgm:cxn modelId="{C7C248DB-4F51-4E51-B425-C64966D74A46}" type="presParOf" srcId="{73F4E558-5724-421F-8B2D-CEC1B5BE0CAB}" destId="{34D9F0F8-D3A8-4506-80C3-88016C734E53}" srcOrd="0" destOrd="0" presId="urn:microsoft.com/office/officeart/2005/8/layout/hierarchy1"/>
    <dgm:cxn modelId="{D42860A8-0844-4242-8810-19168E9ADD4C}" type="presParOf" srcId="{73F4E558-5724-421F-8B2D-CEC1B5BE0CAB}" destId="{EB546399-A369-486E-9905-3F5B8944AA3C}" srcOrd="1" destOrd="0" presId="urn:microsoft.com/office/officeart/2005/8/layout/hierarchy1"/>
    <dgm:cxn modelId="{15FFC331-A64B-4C32-8161-0EA7356CA1DC}" type="presParOf" srcId="{EB546399-A369-486E-9905-3F5B8944AA3C}" destId="{8E44EC89-721F-403C-A402-0E45A23BDF1F}" srcOrd="0" destOrd="0" presId="urn:microsoft.com/office/officeart/2005/8/layout/hierarchy1"/>
    <dgm:cxn modelId="{EE645B1B-6914-4411-8375-C0323292DB2D}" type="presParOf" srcId="{8E44EC89-721F-403C-A402-0E45A23BDF1F}" destId="{E1912701-666E-4CCE-8C0E-2F738E7B95B4}" srcOrd="0" destOrd="0" presId="urn:microsoft.com/office/officeart/2005/8/layout/hierarchy1"/>
    <dgm:cxn modelId="{E99786BD-1781-4C21-901A-D0B5B27508CB}" type="presParOf" srcId="{8E44EC89-721F-403C-A402-0E45A23BDF1F}" destId="{EE8D8D48-2872-49EF-A07C-335E4FD91454}" srcOrd="1" destOrd="0" presId="urn:microsoft.com/office/officeart/2005/8/layout/hierarchy1"/>
    <dgm:cxn modelId="{0173C417-A73F-4727-8A5A-4E135F981A51}" type="presParOf" srcId="{EB546399-A369-486E-9905-3F5B8944AA3C}" destId="{85ADC55D-8D69-4DC2-B2AA-73C567E7C300}" srcOrd="1" destOrd="0" presId="urn:microsoft.com/office/officeart/2005/8/layout/hierarchy1"/>
    <dgm:cxn modelId="{47F0E33F-E5F3-40D7-889E-0FAB01CC064B}" type="presParOf" srcId="{73F4E558-5724-421F-8B2D-CEC1B5BE0CAB}" destId="{5E997E57-D496-4281-B522-1115ED70A0BA}" srcOrd="2" destOrd="0" presId="urn:microsoft.com/office/officeart/2005/8/layout/hierarchy1"/>
    <dgm:cxn modelId="{B4926905-2722-4334-B75C-7EDD64DFC802}" type="presParOf" srcId="{73F4E558-5724-421F-8B2D-CEC1B5BE0CAB}" destId="{483458E6-AE67-4D57-9708-2B206279FDE9}" srcOrd="3" destOrd="0" presId="urn:microsoft.com/office/officeart/2005/8/layout/hierarchy1"/>
    <dgm:cxn modelId="{AF562A4B-D95F-428E-8AAE-56398D79D2A2}" type="presParOf" srcId="{483458E6-AE67-4D57-9708-2B206279FDE9}" destId="{F155AE9C-07E4-47A5-9033-0AE7308E5082}" srcOrd="0" destOrd="0" presId="urn:microsoft.com/office/officeart/2005/8/layout/hierarchy1"/>
    <dgm:cxn modelId="{87354927-F996-414A-84C5-7A511560AD2A}" type="presParOf" srcId="{F155AE9C-07E4-47A5-9033-0AE7308E5082}" destId="{4A880DDE-6810-4AAB-9B45-422B8AB269F9}" srcOrd="0" destOrd="0" presId="urn:microsoft.com/office/officeart/2005/8/layout/hierarchy1"/>
    <dgm:cxn modelId="{0F3F0746-89B1-4A22-BE0B-7EAA6A6C653D}" type="presParOf" srcId="{F155AE9C-07E4-47A5-9033-0AE7308E5082}" destId="{DCF59B5B-18F2-4DC1-B955-47728937AC6E}" srcOrd="1" destOrd="0" presId="urn:microsoft.com/office/officeart/2005/8/layout/hierarchy1"/>
    <dgm:cxn modelId="{5DED8EC2-5266-4213-870E-0042B81BAF4A}" type="presParOf" srcId="{483458E6-AE67-4D57-9708-2B206279FDE9}" destId="{FFB48EDA-C729-47FE-80B6-E9386FDD046E}" srcOrd="1" destOrd="0" presId="urn:microsoft.com/office/officeart/2005/8/layout/hierarchy1"/>
    <dgm:cxn modelId="{D6F1A162-87B0-41D5-AAB5-EA0447107895}" type="presParOf" srcId="{73F4E558-5724-421F-8B2D-CEC1B5BE0CAB}" destId="{A7934D11-74A6-48E0-B747-BBD60A171184}" srcOrd="4" destOrd="0" presId="urn:microsoft.com/office/officeart/2005/8/layout/hierarchy1"/>
    <dgm:cxn modelId="{A14CE542-2627-4CC7-9B67-E7D9DB60E15B}" type="presParOf" srcId="{73F4E558-5724-421F-8B2D-CEC1B5BE0CAB}" destId="{9CC8FEC1-08FF-4167-9BE2-E42255574828}" srcOrd="5" destOrd="0" presId="urn:microsoft.com/office/officeart/2005/8/layout/hierarchy1"/>
    <dgm:cxn modelId="{F88E8D2F-7CDF-459A-96B7-93640BD0002D}" type="presParOf" srcId="{9CC8FEC1-08FF-4167-9BE2-E42255574828}" destId="{B09243A1-756C-4918-92DF-3F33C193E577}" srcOrd="0" destOrd="0" presId="urn:microsoft.com/office/officeart/2005/8/layout/hierarchy1"/>
    <dgm:cxn modelId="{0C830970-400A-4CB8-8A25-58470B7261B9}" type="presParOf" srcId="{B09243A1-756C-4918-92DF-3F33C193E577}" destId="{BA928452-8789-422A-BEF7-4BB66F4D8D98}" srcOrd="0" destOrd="0" presId="urn:microsoft.com/office/officeart/2005/8/layout/hierarchy1"/>
    <dgm:cxn modelId="{7EC5714E-3858-4A7E-8D22-0A6D206FA714}" type="presParOf" srcId="{B09243A1-756C-4918-92DF-3F33C193E577}" destId="{39C21A2E-95DD-45BC-9CE2-CBF58C79F453}" srcOrd="1" destOrd="0" presId="urn:microsoft.com/office/officeart/2005/8/layout/hierarchy1"/>
    <dgm:cxn modelId="{BC07AA83-9F36-4A9F-A342-F3B29433BBFC}" type="presParOf" srcId="{9CC8FEC1-08FF-4167-9BE2-E42255574828}" destId="{D51769D9-B4DA-4555-933C-BC71DC04FA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1CA689-3024-4059-B5A3-C53F64CA68C6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A2A554D-9668-4BAB-988F-A499EFEEFB73}">
      <dgm:prSet phldrT="[Metin]" custT="1"/>
      <dgm:spPr/>
      <dgm:t>
        <a:bodyPr/>
        <a:lstStyle/>
        <a:p>
          <a:r>
            <a:rPr lang="tr-TR" sz="2400" b="1" dirty="0"/>
            <a:t>Gelişimin Doğası</a:t>
          </a:r>
        </a:p>
      </dgm:t>
    </dgm:pt>
    <dgm:pt modelId="{34EE7309-43A4-4785-850F-40378355D392}" type="parTrans" cxnId="{FA9DF9B9-E2F8-4ABC-8702-F4C276CFB5C6}">
      <dgm:prSet/>
      <dgm:spPr/>
      <dgm:t>
        <a:bodyPr/>
        <a:lstStyle/>
        <a:p>
          <a:endParaRPr lang="tr-TR"/>
        </a:p>
      </dgm:t>
    </dgm:pt>
    <dgm:pt modelId="{B3C7B890-5D9E-4589-8CE9-957C4162B316}" type="sibTrans" cxnId="{FA9DF9B9-E2F8-4ABC-8702-F4C276CFB5C6}">
      <dgm:prSet/>
      <dgm:spPr/>
      <dgm:t>
        <a:bodyPr/>
        <a:lstStyle/>
        <a:p>
          <a:endParaRPr lang="tr-TR"/>
        </a:p>
      </dgm:t>
    </dgm:pt>
    <dgm:pt modelId="{AFDF5E9A-24AD-4920-B777-68E64E0D9A4F}">
      <dgm:prSet phldrT="[Metin]"/>
      <dgm:spPr/>
      <dgm:t>
        <a:bodyPr/>
        <a:lstStyle/>
        <a:p>
          <a:r>
            <a:rPr lang="tr-TR" b="1" dirty="0"/>
            <a:t>Biyolojik, Bilişsel ve </a:t>
          </a:r>
          <a:r>
            <a:rPr lang="tr-TR" b="1" dirty="0" err="1"/>
            <a:t>Sosyoduygusal</a:t>
          </a:r>
          <a:r>
            <a:rPr lang="tr-TR" b="1" dirty="0"/>
            <a:t> Süreçler</a:t>
          </a:r>
        </a:p>
      </dgm:t>
    </dgm:pt>
    <dgm:pt modelId="{56564116-0480-4D50-AEE9-06CB5D1DF6E4}" type="parTrans" cxnId="{76788BAD-0CC3-4259-B4DA-C4C6C0F9C8D5}">
      <dgm:prSet/>
      <dgm:spPr/>
      <dgm:t>
        <a:bodyPr/>
        <a:lstStyle/>
        <a:p>
          <a:endParaRPr lang="tr-TR"/>
        </a:p>
      </dgm:t>
    </dgm:pt>
    <dgm:pt modelId="{6B91D7B6-5D74-43A0-8E36-E90EBF547167}" type="sibTrans" cxnId="{76788BAD-0CC3-4259-B4DA-C4C6C0F9C8D5}">
      <dgm:prSet/>
      <dgm:spPr/>
      <dgm:t>
        <a:bodyPr/>
        <a:lstStyle/>
        <a:p>
          <a:endParaRPr lang="tr-TR"/>
        </a:p>
      </dgm:t>
    </dgm:pt>
    <dgm:pt modelId="{B24A9A90-B61A-40E5-8F13-45551CB48A1D}">
      <dgm:prSet phldrT="[Metin]"/>
      <dgm:spPr/>
      <dgm:t>
        <a:bodyPr/>
        <a:lstStyle/>
        <a:p>
          <a:r>
            <a:rPr lang="tr-TR" b="1" dirty="0"/>
            <a:t>Gelişim Dönemleri</a:t>
          </a:r>
        </a:p>
      </dgm:t>
    </dgm:pt>
    <dgm:pt modelId="{D564086F-D3B0-484B-9A7D-835417DA9685}" type="parTrans" cxnId="{81EC2A1F-824A-4547-8E36-703B21420260}">
      <dgm:prSet/>
      <dgm:spPr/>
      <dgm:t>
        <a:bodyPr/>
        <a:lstStyle/>
        <a:p>
          <a:endParaRPr lang="tr-TR"/>
        </a:p>
      </dgm:t>
    </dgm:pt>
    <dgm:pt modelId="{3B16BA04-B24B-4B09-93A6-B607F253E7FC}" type="sibTrans" cxnId="{81EC2A1F-824A-4547-8E36-703B21420260}">
      <dgm:prSet/>
      <dgm:spPr/>
      <dgm:t>
        <a:bodyPr/>
        <a:lstStyle/>
        <a:p>
          <a:endParaRPr lang="tr-TR"/>
        </a:p>
      </dgm:t>
    </dgm:pt>
    <dgm:pt modelId="{0955BA32-7AEF-4338-B0AC-D9895541A27D}">
      <dgm:prSet phldrT="[Metin]"/>
      <dgm:spPr/>
      <dgm:t>
        <a:bodyPr/>
        <a:lstStyle/>
        <a:p>
          <a:r>
            <a:rPr lang="tr-TR" b="1" dirty="0"/>
            <a:t>Yaş Kavramı</a:t>
          </a:r>
        </a:p>
      </dgm:t>
    </dgm:pt>
    <dgm:pt modelId="{7FFA3B5E-B2D1-4AB6-AFF7-EEE0D2735377}" type="parTrans" cxnId="{13D6D0CE-2DCA-431F-BCCD-5E1C4FDD43CA}">
      <dgm:prSet/>
      <dgm:spPr/>
      <dgm:t>
        <a:bodyPr/>
        <a:lstStyle/>
        <a:p>
          <a:endParaRPr lang="tr-TR"/>
        </a:p>
      </dgm:t>
    </dgm:pt>
    <dgm:pt modelId="{52B21CFB-4194-49FC-AA32-9B0E59FDFDA5}" type="sibTrans" cxnId="{13D6D0CE-2DCA-431F-BCCD-5E1C4FDD43CA}">
      <dgm:prSet/>
      <dgm:spPr/>
      <dgm:t>
        <a:bodyPr/>
        <a:lstStyle/>
        <a:p>
          <a:endParaRPr lang="tr-TR"/>
        </a:p>
      </dgm:t>
    </dgm:pt>
    <dgm:pt modelId="{0EFBA730-C00D-4706-AAF9-B304344123A2}">
      <dgm:prSet phldrT="[Metin]"/>
      <dgm:spPr/>
      <dgm:t>
        <a:bodyPr/>
        <a:lstStyle/>
        <a:p>
          <a:r>
            <a:rPr lang="tr-TR" b="1" dirty="0"/>
            <a:t>Gelişimsel Konular</a:t>
          </a:r>
        </a:p>
      </dgm:t>
    </dgm:pt>
    <dgm:pt modelId="{6457E778-B042-4AE3-B45D-C75B1AFFAD77}" type="parTrans" cxnId="{7208BF19-3A6C-4101-A8BC-8702A3B6A493}">
      <dgm:prSet/>
      <dgm:spPr/>
      <dgm:t>
        <a:bodyPr/>
        <a:lstStyle/>
        <a:p>
          <a:endParaRPr lang="tr-TR"/>
        </a:p>
      </dgm:t>
    </dgm:pt>
    <dgm:pt modelId="{FE542395-B94D-41CC-9C2C-9A53AB5D61A0}" type="sibTrans" cxnId="{7208BF19-3A6C-4101-A8BC-8702A3B6A493}">
      <dgm:prSet/>
      <dgm:spPr/>
      <dgm:t>
        <a:bodyPr/>
        <a:lstStyle/>
        <a:p>
          <a:endParaRPr lang="tr-TR"/>
        </a:p>
      </dgm:t>
    </dgm:pt>
    <dgm:pt modelId="{C273442D-D9EE-4847-9A8F-8DCD5BB7BECE}" type="pres">
      <dgm:prSet presAssocID="{501CA689-3024-4059-B5A3-C53F64CA68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0F0222-FE06-4ED1-83C4-0FFF22A615DE}" type="pres">
      <dgm:prSet presAssocID="{8A2A554D-9668-4BAB-988F-A499EFEEFB73}" presName="hierRoot1" presStyleCnt="0"/>
      <dgm:spPr/>
    </dgm:pt>
    <dgm:pt modelId="{57555854-C46E-4887-A09D-96D278C53024}" type="pres">
      <dgm:prSet presAssocID="{8A2A554D-9668-4BAB-988F-A499EFEEFB73}" presName="composite" presStyleCnt="0"/>
      <dgm:spPr/>
    </dgm:pt>
    <dgm:pt modelId="{5C71A746-9BE2-4397-8152-835B0DDAF676}" type="pres">
      <dgm:prSet presAssocID="{8A2A554D-9668-4BAB-988F-A499EFEEFB73}" presName="background" presStyleLbl="node0" presStyleIdx="0" presStyleCnt="1"/>
      <dgm:spPr/>
    </dgm:pt>
    <dgm:pt modelId="{7A1B9305-4654-411E-A9F8-D88D68733E31}" type="pres">
      <dgm:prSet presAssocID="{8A2A554D-9668-4BAB-988F-A499EFEEFB73}" presName="text" presStyleLbl="fgAcc0" presStyleIdx="0" presStyleCnt="1">
        <dgm:presLayoutVars>
          <dgm:chPref val="3"/>
        </dgm:presLayoutVars>
      </dgm:prSet>
      <dgm:spPr/>
    </dgm:pt>
    <dgm:pt modelId="{73F4E558-5724-421F-8B2D-CEC1B5BE0CAB}" type="pres">
      <dgm:prSet presAssocID="{8A2A554D-9668-4BAB-988F-A499EFEEFB73}" presName="hierChild2" presStyleCnt="0"/>
      <dgm:spPr/>
    </dgm:pt>
    <dgm:pt modelId="{34D9F0F8-D3A8-4506-80C3-88016C734E53}" type="pres">
      <dgm:prSet presAssocID="{56564116-0480-4D50-AEE9-06CB5D1DF6E4}" presName="Name10" presStyleLbl="parChTrans1D2" presStyleIdx="0" presStyleCnt="4"/>
      <dgm:spPr/>
    </dgm:pt>
    <dgm:pt modelId="{EB546399-A369-486E-9905-3F5B8944AA3C}" type="pres">
      <dgm:prSet presAssocID="{AFDF5E9A-24AD-4920-B777-68E64E0D9A4F}" presName="hierRoot2" presStyleCnt="0"/>
      <dgm:spPr/>
    </dgm:pt>
    <dgm:pt modelId="{8E44EC89-721F-403C-A402-0E45A23BDF1F}" type="pres">
      <dgm:prSet presAssocID="{AFDF5E9A-24AD-4920-B777-68E64E0D9A4F}" presName="composite2" presStyleCnt="0"/>
      <dgm:spPr/>
    </dgm:pt>
    <dgm:pt modelId="{E1912701-666E-4CCE-8C0E-2F738E7B95B4}" type="pres">
      <dgm:prSet presAssocID="{AFDF5E9A-24AD-4920-B777-68E64E0D9A4F}" presName="background2" presStyleLbl="node2" presStyleIdx="0" presStyleCnt="4"/>
      <dgm:spPr/>
    </dgm:pt>
    <dgm:pt modelId="{EE8D8D48-2872-49EF-A07C-335E4FD91454}" type="pres">
      <dgm:prSet presAssocID="{AFDF5E9A-24AD-4920-B777-68E64E0D9A4F}" presName="text2" presStyleLbl="fgAcc2" presStyleIdx="0" presStyleCnt="4">
        <dgm:presLayoutVars>
          <dgm:chPref val="3"/>
        </dgm:presLayoutVars>
      </dgm:prSet>
      <dgm:spPr/>
    </dgm:pt>
    <dgm:pt modelId="{85ADC55D-8D69-4DC2-B2AA-73C567E7C300}" type="pres">
      <dgm:prSet presAssocID="{AFDF5E9A-24AD-4920-B777-68E64E0D9A4F}" presName="hierChild3" presStyleCnt="0"/>
      <dgm:spPr/>
    </dgm:pt>
    <dgm:pt modelId="{386DA514-831B-4B06-B10D-DA942F3D9FAA}" type="pres">
      <dgm:prSet presAssocID="{D564086F-D3B0-484B-9A7D-835417DA9685}" presName="Name10" presStyleLbl="parChTrans1D2" presStyleIdx="1" presStyleCnt="4"/>
      <dgm:spPr/>
    </dgm:pt>
    <dgm:pt modelId="{A01ADF10-1452-4080-8504-CFE4D30B3677}" type="pres">
      <dgm:prSet presAssocID="{B24A9A90-B61A-40E5-8F13-45551CB48A1D}" presName="hierRoot2" presStyleCnt="0"/>
      <dgm:spPr/>
    </dgm:pt>
    <dgm:pt modelId="{1844A1C2-5716-43FD-88C0-730F7F5BC4D2}" type="pres">
      <dgm:prSet presAssocID="{B24A9A90-B61A-40E5-8F13-45551CB48A1D}" presName="composite2" presStyleCnt="0"/>
      <dgm:spPr/>
    </dgm:pt>
    <dgm:pt modelId="{467D6B54-91CC-43EF-B4A0-580591D4D54C}" type="pres">
      <dgm:prSet presAssocID="{B24A9A90-B61A-40E5-8F13-45551CB48A1D}" presName="background2" presStyleLbl="node2" presStyleIdx="1" presStyleCnt="4"/>
      <dgm:spPr/>
    </dgm:pt>
    <dgm:pt modelId="{D1C53970-1380-4406-B812-A2C6006EC916}" type="pres">
      <dgm:prSet presAssocID="{B24A9A90-B61A-40E5-8F13-45551CB48A1D}" presName="text2" presStyleLbl="fgAcc2" presStyleIdx="1" presStyleCnt="4">
        <dgm:presLayoutVars>
          <dgm:chPref val="3"/>
        </dgm:presLayoutVars>
      </dgm:prSet>
      <dgm:spPr/>
    </dgm:pt>
    <dgm:pt modelId="{79BC336C-8BBD-4226-B480-A2BE2547D07C}" type="pres">
      <dgm:prSet presAssocID="{B24A9A90-B61A-40E5-8F13-45551CB48A1D}" presName="hierChild3" presStyleCnt="0"/>
      <dgm:spPr/>
    </dgm:pt>
    <dgm:pt modelId="{44A8F4A9-A971-4CD5-B3FF-7E0E342C6CA6}" type="pres">
      <dgm:prSet presAssocID="{7FFA3B5E-B2D1-4AB6-AFF7-EEE0D2735377}" presName="Name10" presStyleLbl="parChTrans1D2" presStyleIdx="2" presStyleCnt="4"/>
      <dgm:spPr/>
    </dgm:pt>
    <dgm:pt modelId="{4BA2E85D-4D1F-47BB-81AC-53C8D886E559}" type="pres">
      <dgm:prSet presAssocID="{0955BA32-7AEF-4338-B0AC-D9895541A27D}" presName="hierRoot2" presStyleCnt="0"/>
      <dgm:spPr/>
    </dgm:pt>
    <dgm:pt modelId="{2F61973C-7956-48DB-89DF-A4AC1E08207A}" type="pres">
      <dgm:prSet presAssocID="{0955BA32-7AEF-4338-B0AC-D9895541A27D}" presName="composite2" presStyleCnt="0"/>
      <dgm:spPr/>
    </dgm:pt>
    <dgm:pt modelId="{16EBF362-E58F-443D-AF93-0EB3B885F31D}" type="pres">
      <dgm:prSet presAssocID="{0955BA32-7AEF-4338-B0AC-D9895541A27D}" presName="background2" presStyleLbl="node2" presStyleIdx="2" presStyleCnt="4"/>
      <dgm:spPr/>
    </dgm:pt>
    <dgm:pt modelId="{C45F1CB8-331C-423F-B023-486740B8F90E}" type="pres">
      <dgm:prSet presAssocID="{0955BA32-7AEF-4338-B0AC-D9895541A27D}" presName="text2" presStyleLbl="fgAcc2" presStyleIdx="2" presStyleCnt="4">
        <dgm:presLayoutVars>
          <dgm:chPref val="3"/>
        </dgm:presLayoutVars>
      </dgm:prSet>
      <dgm:spPr/>
    </dgm:pt>
    <dgm:pt modelId="{A9CD2A00-8ED1-47EB-B347-72CE1C32A70A}" type="pres">
      <dgm:prSet presAssocID="{0955BA32-7AEF-4338-B0AC-D9895541A27D}" presName="hierChild3" presStyleCnt="0"/>
      <dgm:spPr/>
    </dgm:pt>
    <dgm:pt modelId="{45E95ECD-4058-4127-99FB-B7931CF0DFD1}" type="pres">
      <dgm:prSet presAssocID="{6457E778-B042-4AE3-B45D-C75B1AFFAD77}" presName="Name10" presStyleLbl="parChTrans1D2" presStyleIdx="3" presStyleCnt="4"/>
      <dgm:spPr/>
    </dgm:pt>
    <dgm:pt modelId="{9BD574EA-D32E-4F05-AAAB-C5D8181A65DF}" type="pres">
      <dgm:prSet presAssocID="{0EFBA730-C00D-4706-AAF9-B304344123A2}" presName="hierRoot2" presStyleCnt="0"/>
      <dgm:spPr/>
    </dgm:pt>
    <dgm:pt modelId="{01B97262-B375-4C71-BA1E-BE3D59D1EB76}" type="pres">
      <dgm:prSet presAssocID="{0EFBA730-C00D-4706-AAF9-B304344123A2}" presName="composite2" presStyleCnt="0"/>
      <dgm:spPr/>
    </dgm:pt>
    <dgm:pt modelId="{1FD38CF0-7A8F-443B-9469-482B9A839AA6}" type="pres">
      <dgm:prSet presAssocID="{0EFBA730-C00D-4706-AAF9-B304344123A2}" presName="background2" presStyleLbl="node2" presStyleIdx="3" presStyleCnt="4"/>
      <dgm:spPr/>
    </dgm:pt>
    <dgm:pt modelId="{2B176B28-E371-4528-A1C3-1792C87629A3}" type="pres">
      <dgm:prSet presAssocID="{0EFBA730-C00D-4706-AAF9-B304344123A2}" presName="text2" presStyleLbl="fgAcc2" presStyleIdx="3" presStyleCnt="4">
        <dgm:presLayoutVars>
          <dgm:chPref val="3"/>
        </dgm:presLayoutVars>
      </dgm:prSet>
      <dgm:spPr/>
    </dgm:pt>
    <dgm:pt modelId="{245A0097-E92E-41D3-9DE1-714CB0890A94}" type="pres">
      <dgm:prSet presAssocID="{0EFBA730-C00D-4706-AAF9-B304344123A2}" presName="hierChild3" presStyleCnt="0"/>
      <dgm:spPr/>
    </dgm:pt>
  </dgm:ptLst>
  <dgm:cxnLst>
    <dgm:cxn modelId="{7208BF19-3A6C-4101-A8BC-8702A3B6A493}" srcId="{8A2A554D-9668-4BAB-988F-A499EFEEFB73}" destId="{0EFBA730-C00D-4706-AAF9-B304344123A2}" srcOrd="3" destOrd="0" parTransId="{6457E778-B042-4AE3-B45D-C75B1AFFAD77}" sibTransId="{FE542395-B94D-41CC-9C2C-9A53AB5D61A0}"/>
    <dgm:cxn modelId="{81EC2A1F-824A-4547-8E36-703B21420260}" srcId="{8A2A554D-9668-4BAB-988F-A499EFEEFB73}" destId="{B24A9A90-B61A-40E5-8F13-45551CB48A1D}" srcOrd="1" destOrd="0" parTransId="{D564086F-D3B0-484B-9A7D-835417DA9685}" sibTransId="{3B16BA04-B24B-4B09-93A6-B607F253E7FC}"/>
    <dgm:cxn modelId="{462FF53C-7505-4E5F-B8AE-AC8B08784073}" type="presOf" srcId="{D564086F-D3B0-484B-9A7D-835417DA9685}" destId="{386DA514-831B-4B06-B10D-DA942F3D9FAA}" srcOrd="0" destOrd="0" presId="urn:microsoft.com/office/officeart/2005/8/layout/hierarchy1"/>
    <dgm:cxn modelId="{5BFEE15E-930A-490D-9935-C44DEE62B4FC}" type="presOf" srcId="{0EFBA730-C00D-4706-AAF9-B304344123A2}" destId="{2B176B28-E371-4528-A1C3-1792C87629A3}" srcOrd="0" destOrd="0" presId="urn:microsoft.com/office/officeart/2005/8/layout/hierarchy1"/>
    <dgm:cxn modelId="{034A546F-2075-4833-9530-FA6D368F4D95}" type="presOf" srcId="{8A2A554D-9668-4BAB-988F-A499EFEEFB73}" destId="{7A1B9305-4654-411E-A9F8-D88D68733E31}" srcOrd="0" destOrd="0" presId="urn:microsoft.com/office/officeart/2005/8/layout/hierarchy1"/>
    <dgm:cxn modelId="{3439178B-C0C0-4B14-8858-12B0CD0A1356}" type="presOf" srcId="{0955BA32-7AEF-4338-B0AC-D9895541A27D}" destId="{C45F1CB8-331C-423F-B023-486740B8F90E}" srcOrd="0" destOrd="0" presId="urn:microsoft.com/office/officeart/2005/8/layout/hierarchy1"/>
    <dgm:cxn modelId="{76788BAD-0CC3-4259-B4DA-C4C6C0F9C8D5}" srcId="{8A2A554D-9668-4BAB-988F-A499EFEEFB73}" destId="{AFDF5E9A-24AD-4920-B777-68E64E0D9A4F}" srcOrd="0" destOrd="0" parTransId="{56564116-0480-4D50-AEE9-06CB5D1DF6E4}" sibTransId="{6B91D7B6-5D74-43A0-8E36-E90EBF547167}"/>
    <dgm:cxn modelId="{7F852CB8-E745-472B-9539-E75881B93EE9}" type="presOf" srcId="{B24A9A90-B61A-40E5-8F13-45551CB48A1D}" destId="{D1C53970-1380-4406-B812-A2C6006EC916}" srcOrd="0" destOrd="0" presId="urn:microsoft.com/office/officeart/2005/8/layout/hierarchy1"/>
    <dgm:cxn modelId="{FA9DF9B9-E2F8-4ABC-8702-F4C276CFB5C6}" srcId="{501CA689-3024-4059-B5A3-C53F64CA68C6}" destId="{8A2A554D-9668-4BAB-988F-A499EFEEFB73}" srcOrd="0" destOrd="0" parTransId="{34EE7309-43A4-4785-850F-40378355D392}" sibTransId="{B3C7B890-5D9E-4589-8CE9-957C4162B316}"/>
    <dgm:cxn modelId="{CDCD16BC-F4B5-4E3F-881F-37F0F4157973}" type="presOf" srcId="{7FFA3B5E-B2D1-4AB6-AFF7-EEE0D2735377}" destId="{44A8F4A9-A971-4CD5-B3FF-7E0E342C6CA6}" srcOrd="0" destOrd="0" presId="urn:microsoft.com/office/officeart/2005/8/layout/hierarchy1"/>
    <dgm:cxn modelId="{E6E906BD-9452-4C13-BBB5-E7FE39150E36}" type="presOf" srcId="{AFDF5E9A-24AD-4920-B777-68E64E0D9A4F}" destId="{EE8D8D48-2872-49EF-A07C-335E4FD91454}" srcOrd="0" destOrd="0" presId="urn:microsoft.com/office/officeart/2005/8/layout/hierarchy1"/>
    <dgm:cxn modelId="{07B7ABCD-3E45-4422-BF9C-F6E3DC9D5890}" type="presOf" srcId="{56564116-0480-4D50-AEE9-06CB5D1DF6E4}" destId="{34D9F0F8-D3A8-4506-80C3-88016C734E53}" srcOrd="0" destOrd="0" presId="urn:microsoft.com/office/officeart/2005/8/layout/hierarchy1"/>
    <dgm:cxn modelId="{13D6D0CE-2DCA-431F-BCCD-5E1C4FDD43CA}" srcId="{8A2A554D-9668-4BAB-988F-A499EFEEFB73}" destId="{0955BA32-7AEF-4338-B0AC-D9895541A27D}" srcOrd="2" destOrd="0" parTransId="{7FFA3B5E-B2D1-4AB6-AFF7-EEE0D2735377}" sibTransId="{52B21CFB-4194-49FC-AA32-9B0E59FDFDA5}"/>
    <dgm:cxn modelId="{095DF4D2-D971-4AE2-AABE-D787DD88839E}" type="presOf" srcId="{6457E778-B042-4AE3-B45D-C75B1AFFAD77}" destId="{45E95ECD-4058-4127-99FB-B7931CF0DFD1}" srcOrd="0" destOrd="0" presId="urn:microsoft.com/office/officeart/2005/8/layout/hierarchy1"/>
    <dgm:cxn modelId="{E6DD99E9-7379-403B-AF43-6A284C6B8C20}" type="presOf" srcId="{501CA689-3024-4059-B5A3-C53F64CA68C6}" destId="{C273442D-D9EE-4847-9A8F-8DCD5BB7BECE}" srcOrd="0" destOrd="0" presId="urn:microsoft.com/office/officeart/2005/8/layout/hierarchy1"/>
    <dgm:cxn modelId="{96302377-6AB0-4D52-A4A0-3D714B4AB183}" type="presParOf" srcId="{C273442D-D9EE-4847-9A8F-8DCD5BB7BECE}" destId="{3B0F0222-FE06-4ED1-83C4-0FFF22A615DE}" srcOrd="0" destOrd="0" presId="urn:microsoft.com/office/officeart/2005/8/layout/hierarchy1"/>
    <dgm:cxn modelId="{80D24332-AE67-4F9D-A81D-A6618F352BD0}" type="presParOf" srcId="{3B0F0222-FE06-4ED1-83C4-0FFF22A615DE}" destId="{57555854-C46E-4887-A09D-96D278C53024}" srcOrd="0" destOrd="0" presId="urn:microsoft.com/office/officeart/2005/8/layout/hierarchy1"/>
    <dgm:cxn modelId="{69D3F4EA-42BF-4A09-8A50-44F21B3A36C4}" type="presParOf" srcId="{57555854-C46E-4887-A09D-96D278C53024}" destId="{5C71A746-9BE2-4397-8152-835B0DDAF676}" srcOrd="0" destOrd="0" presId="urn:microsoft.com/office/officeart/2005/8/layout/hierarchy1"/>
    <dgm:cxn modelId="{0267DA8F-68A0-4053-B580-2760F1A34401}" type="presParOf" srcId="{57555854-C46E-4887-A09D-96D278C53024}" destId="{7A1B9305-4654-411E-A9F8-D88D68733E31}" srcOrd="1" destOrd="0" presId="urn:microsoft.com/office/officeart/2005/8/layout/hierarchy1"/>
    <dgm:cxn modelId="{ABD5876D-9D9C-426A-B05A-84FED81F1373}" type="presParOf" srcId="{3B0F0222-FE06-4ED1-83C4-0FFF22A615DE}" destId="{73F4E558-5724-421F-8B2D-CEC1B5BE0CAB}" srcOrd="1" destOrd="0" presId="urn:microsoft.com/office/officeart/2005/8/layout/hierarchy1"/>
    <dgm:cxn modelId="{54B56E1B-9283-4F30-A668-D906A93F1193}" type="presParOf" srcId="{73F4E558-5724-421F-8B2D-CEC1B5BE0CAB}" destId="{34D9F0F8-D3A8-4506-80C3-88016C734E53}" srcOrd="0" destOrd="0" presId="urn:microsoft.com/office/officeart/2005/8/layout/hierarchy1"/>
    <dgm:cxn modelId="{AB9BD868-D302-4A24-A265-A3D55905FDF3}" type="presParOf" srcId="{73F4E558-5724-421F-8B2D-CEC1B5BE0CAB}" destId="{EB546399-A369-486E-9905-3F5B8944AA3C}" srcOrd="1" destOrd="0" presId="urn:microsoft.com/office/officeart/2005/8/layout/hierarchy1"/>
    <dgm:cxn modelId="{4B9988EF-AEFB-482A-AFFD-70523F386C31}" type="presParOf" srcId="{EB546399-A369-486E-9905-3F5B8944AA3C}" destId="{8E44EC89-721F-403C-A402-0E45A23BDF1F}" srcOrd="0" destOrd="0" presId="urn:microsoft.com/office/officeart/2005/8/layout/hierarchy1"/>
    <dgm:cxn modelId="{E73179D0-4F38-440F-B0B6-D0C8F80C6E43}" type="presParOf" srcId="{8E44EC89-721F-403C-A402-0E45A23BDF1F}" destId="{E1912701-666E-4CCE-8C0E-2F738E7B95B4}" srcOrd="0" destOrd="0" presId="urn:microsoft.com/office/officeart/2005/8/layout/hierarchy1"/>
    <dgm:cxn modelId="{0C234387-8B0D-4B85-94FB-19DA7FCFE0E7}" type="presParOf" srcId="{8E44EC89-721F-403C-A402-0E45A23BDF1F}" destId="{EE8D8D48-2872-49EF-A07C-335E4FD91454}" srcOrd="1" destOrd="0" presId="urn:microsoft.com/office/officeart/2005/8/layout/hierarchy1"/>
    <dgm:cxn modelId="{D5CE8679-6463-4841-9402-F0F8A8790960}" type="presParOf" srcId="{EB546399-A369-486E-9905-3F5B8944AA3C}" destId="{85ADC55D-8D69-4DC2-B2AA-73C567E7C300}" srcOrd="1" destOrd="0" presId="urn:microsoft.com/office/officeart/2005/8/layout/hierarchy1"/>
    <dgm:cxn modelId="{AB1DA901-7CCD-49E7-BF26-15E491726B9D}" type="presParOf" srcId="{73F4E558-5724-421F-8B2D-CEC1B5BE0CAB}" destId="{386DA514-831B-4B06-B10D-DA942F3D9FAA}" srcOrd="2" destOrd="0" presId="urn:microsoft.com/office/officeart/2005/8/layout/hierarchy1"/>
    <dgm:cxn modelId="{B0BC9C1A-AA4E-44DD-8870-2BAB32BEB665}" type="presParOf" srcId="{73F4E558-5724-421F-8B2D-CEC1B5BE0CAB}" destId="{A01ADF10-1452-4080-8504-CFE4D30B3677}" srcOrd="3" destOrd="0" presId="urn:microsoft.com/office/officeart/2005/8/layout/hierarchy1"/>
    <dgm:cxn modelId="{C83E17C8-A1D7-43A0-8876-48433FA668C3}" type="presParOf" srcId="{A01ADF10-1452-4080-8504-CFE4D30B3677}" destId="{1844A1C2-5716-43FD-88C0-730F7F5BC4D2}" srcOrd="0" destOrd="0" presId="urn:microsoft.com/office/officeart/2005/8/layout/hierarchy1"/>
    <dgm:cxn modelId="{8A9D201B-7BB7-4354-A432-335BF76AF19D}" type="presParOf" srcId="{1844A1C2-5716-43FD-88C0-730F7F5BC4D2}" destId="{467D6B54-91CC-43EF-B4A0-580591D4D54C}" srcOrd="0" destOrd="0" presId="urn:microsoft.com/office/officeart/2005/8/layout/hierarchy1"/>
    <dgm:cxn modelId="{25E4E6DA-FAC9-4201-BE81-4FF92134414B}" type="presParOf" srcId="{1844A1C2-5716-43FD-88C0-730F7F5BC4D2}" destId="{D1C53970-1380-4406-B812-A2C6006EC916}" srcOrd="1" destOrd="0" presId="urn:microsoft.com/office/officeart/2005/8/layout/hierarchy1"/>
    <dgm:cxn modelId="{C303E38C-6F02-4A7B-889B-3B6C6844ADD2}" type="presParOf" srcId="{A01ADF10-1452-4080-8504-CFE4D30B3677}" destId="{79BC336C-8BBD-4226-B480-A2BE2547D07C}" srcOrd="1" destOrd="0" presId="urn:microsoft.com/office/officeart/2005/8/layout/hierarchy1"/>
    <dgm:cxn modelId="{CDE85EB6-0EA4-4083-B410-574C7DD53F59}" type="presParOf" srcId="{73F4E558-5724-421F-8B2D-CEC1B5BE0CAB}" destId="{44A8F4A9-A971-4CD5-B3FF-7E0E342C6CA6}" srcOrd="4" destOrd="0" presId="urn:microsoft.com/office/officeart/2005/8/layout/hierarchy1"/>
    <dgm:cxn modelId="{53FC5C1A-5F54-4D10-A8FD-7643EE77AB18}" type="presParOf" srcId="{73F4E558-5724-421F-8B2D-CEC1B5BE0CAB}" destId="{4BA2E85D-4D1F-47BB-81AC-53C8D886E559}" srcOrd="5" destOrd="0" presId="urn:microsoft.com/office/officeart/2005/8/layout/hierarchy1"/>
    <dgm:cxn modelId="{A87BD100-A6F9-4712-8609-DCB8D6C586E5}" type="presParOf" srcId="{4BA2E85D-4D1F-47BB-81AC-53C8D886E559}" destId="{2F61973C-7956-48DB-89DF-A4AC1E08207A}" srcOrd="0" destOrd="0" presId="urn:microsoft.com/office/officeart/2005/8/layout/hierarchy1"/>
    <dgm:cxn modelId="{6E5A96CE-F1DC-4A95-BD72-D9175000EBF6}" type="presParOf" srcId="{2F61973C-7956-48DB-89DF-A4AC1E08207A}" destId="{16EBF362-E58F-443D-AF93-0EB3B885F31D}" srcOrd="0" destOrd="0" presId="urn:microsoft.com/office/officeart/2005/8/layout/hierarchy1"/>
    <dgm:cxn modelId="{458C0042-8B41-4A98-8FC5-046289B8EA66}" type="presParOf" srcId="{2F61973C-7956-48DB-89DF-A4AC1E08207A}" destId="{C45F1CB8-331C-423F-B023-486740B8F90E}" srcOrd="1" destOrd="0" presId="urn:microsoft.com/office/officeart/2005/8/layout/hierarchy1"/>
    <dgm:cxn modelId="{097FA4D8-430E-45ED-BF38-D5100C1FC950}" type="presParOf" srcId="{4BA2E85D-4D1F-47BB-81AC-53C8D886E559}" destId="{A9CD2A00-8ED1-47EB-B347-72CE1C32A70A}" srcOrd="1" destOrd="0" presId="urn:microsoft.com/office/officeart/2005/8/layout/hierarchy1"/>
    <dgm:cxn modelId="{90CCC438-B489-4ED3-8EBC-0987CCB17FF2}" type="presParOf" srcId="{73F4E558-5724-421F-8B2D-CEC1B5BE0CAB}" destId="{45E95ECD-4058-4127-99FB-B7931CF0DFD1}" srcOrd="6" destOrd="0" presId="urn:microsoft.com/office/officeart/2005/8/layout/hierarchy1"/>
    <dgm:cxn modelId="{D2DDE90F-FCA1-4466-836E-869E11B7E285}" type="presParOf" srcId="{73F4E558-5724-421F-8B2D-CEC1B5BE0CAB}" destId="{9BD574EA-D32E-4F05-AAAB-C5D8181A65DF}" srcOrd="7" destOrd="0" presId="urn:microsoft.com/office/officeart/2005/8/layout/hierarchy1"/>
    <dgm:cxn modelId="{DBAE7EB5-33D3-46D4-B951-C750F3935866}" type="presParOf" srcId="{9BD574EA-D32E-4F05-AAAB-C5D8181A65DF}" destId="{01B97262-B375-4C71-BA1E-BE3D59D1EB76}" srcOrd="0" destOrd="0" presId="urn:microsoft.com/office/officeart/2005/8/layout/hierarchy1"/>
    <dgm:cxn modelId="{952B5A68-B45B-42AB-8DC2-AF99EE873010}" type="presParOf" srcId="{01B97262-B375-4C71-BA1E-BE3D59D1EB76}" destId="{1FD38CF0-7A8F-443B-9469-482B9A839AA6}" srcOrd="0" destOrd="0" presId="urn:microsoft.com/office/officeart/2005/8/layout/hierarchy1"/>
    <dgm:cxn modelId="{2D074847-CFF3-413E-B12F-FED0E145BF12}" type="presParOf" srcId="{01B97262-B375-4C71-BA1E-BE3D59D1EB76}" destId="{2B176B28-E371-4528-A1C3-1792C87629A3}" srcOrd="1" destOrd="0" presId="urn:microsoft.com/office/officeart/2005/8/layout/hierarchy1"/>
    <dgm:cxn modelId="{E19571AC-7995-4F30-81E0-1179B4610926}" type="presParOf" srcId="{9BD574EA-D32E-4F05-AAAB-C5D8181A65DF}" destId="{245A0097-E92E-41D3-9DE1-714CB0890A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3E4EA-DB36-41FC-BD7B-CE6EECE487F5}">
      <dsp:nvSpPr>
        <dsp:cNvPr id="0" name=""/>
        <dsp:cNvSpPr/>
      </dsp:nvSpPr>
      <dsp:spPr>
        <a:xfrm>
          <a:off x="4037951" y="2573544"/>
          <a:ext cx="3170773" cy="50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779"/>
              </a:lnTo>
              <a:lnTo>
                <a:pt x="3170773" y="342779"/>
              </a:lnTo>
              <a:lnTo>
                <a:pt x="3170773" y="50299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97E57-D496-4281-B522-1115ED70A0BA}">
      <dsp:nvSpPr>
        <dsp:cNvPr id="0" name=""/>
        <dsp:cNvSpPr/>
      </dsp:nvSpPr>
      <dsp:spPr>
        <a:xfrm>
          <a:off x="4037951" y="2573544"/>
          <a:ext cx="1056924" cy="502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779"/>
              </a:lnTo>
              <a:lnTo>
                <a:pt x="1056924" y="342779"/>
              </a:lnTo>
              <a:lnTo>
                <a:pt x="1056924" y="50299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DA514-831B-4B06-B10D-DA942F3D9FAA}">
      <dsp:nvSpPr>
        <dsp:cNvPr id="0" name=""/>
        <dsp:cNvSpPr/>
      </dsp:nvSpPr>
      <dsp:spPr>
        <a:xfrm>
          <a:off x="2981027" y="2573544"/>
          <a:ext cx="1056924" cy="502999"/>
        </a:xfrm>
        <a:custGeom>
          <a:avLst/>
          <a:gdLst/>
          <a:ahLst/>
          <a:cxnLst/>
          <a:rect l="0" t="0" r="0" b="0"/>
          <a:pathLst>
            <a:path>
              <a:moveTo>
                <a:pt x="1056924" y="0"/>
              </a:moveTo>
              <a:lnTo>
                <a:pt x="1056924" y="342779"/>
              </a:lnTo>
              <a:lnTo>
                <a:pt x="0" y="342779"/>
              </a:lnTo>
              <a:lnTo>
                <a:pt x="0" y="50299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C56E7-39EB-4CE4-9CF6-2FA69979FB53}">
      <dsp:nvSpPr>
        <dsp:cNvPr id="0" name=""/>
        <dsp:cNvSpPr/>
      </dsp:nvSpPr>
      <dsp:spPr>
        <a:xfrm>
          <a:off x="867178" y="2573544"/>
          <a:ext cx="3170773" cy="502999"/>
        </a:xfrm>
        <a:custGeom>
          <a:avLst/>
          <a:gdLst/>
          <a:ahLst/>
          <a:cxnLst/>
          <a:rect l="0" t="0" r="0" b="0"/>
          <a:pathLst>
            <a:path>
              <a:moveTo>
                <a:pt x="3170773" y="0"/>
              </a:moveTo>
              <a:lnTo>
                <a:pt x="3170773" y="342779"/>
              </a:lnTo>
              <a:lnTo>
                <a:pt x="0" y="342779"/>
              </a:lnTo>
              <a:lnTo>
                <a:pt x="0" y="50299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1A746-9BE2-4397-8152-835B0DDAF676}">
      <dsp:nvSpPr>
        <dsp:cNvPr id="0" name=""/>
        <dsp:cNvSpPr/>
      </dsp:nvSpPr>
      <dsp:spPr>
        <a:xfrm>
          <a:off x="3173195" y="1475303"/>
          <a:ext cx="1729512" cy="1098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1B9305-4654-411E-A9F8-D88D68733E31}">
      <dsp:nvSpPr>
        <dsp:cNvPr id="0" name=""/>
        <dsp:cNvSpPr/>
      </dsp:nvSpPr>
      <dsp:spPr>
        <a:xfrm>
          <a:off x="3365363" y="1657863"/>
          <a:ext cx="1729512" cy="1098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Giriş</a:t>
          </a:r>
        </a:p>
      </dsp:txBody>
      <dsp:txXfrm>
        <a:off x="3397529" y="1690029"/>
        <a:ext cx="1665180" cy="1033908"/>
      </dsp:txXfrm>
    </dsp:sp>
    <dsp:sp modelId="{9EFA6E69-0D8A-4626-BCCD-746D75180304}">
      <dsp:nvSpPr>
        <dsp:cNvPr id="0" name=""/>
        <dsp:cNvSpPr/>
      </dsp:nvSpPr>
      <dsp:spPr>
        <a:xfrm>
          <a:off x="2422" y="3076544"/>
          <a:ext cx="1729512" cy="1098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17D9F9-26FA-46AC-9F25-AF44DE46BF22}">
      <dsp:nvSpPr>
        <dsp:cNvPr id="0" name=""/>
        <dsp:cNvSpPr/>
      </dsp:nvSpPr>
      <dsp:spPr>
        <a:xfrm>
          <a:off x="194590" y="3259103"/>
          <a:ext cx="1729512" cy="1098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Yaşam Boyu  Yaklaşımı</a:t>
          </a:r>
          <a:endParaRPr lang="tr-TR" sz="2000" kern="1200" dirty="0"/>
        </a:p>
      </dsp:txBody>
      <dsp:txXfrm>
        <a:off x="226756" y="3291269"/>
        <a:ext cx="1665180" cy="1033908"/>
      </dsp:txXfrm>
    </dsp:sp>
    <dsp:sp modelId="{467D6B54-91CC-43EF-B4A0-580591D4D54C}">
      <dsp:nvSpPr>
        <dsp:cNvPr id="0" name=""/>
        <dsp:cNvSpPr/>
      </dsp:nvSpPr>
      <dsp:spPr>
        <a:xfrm>
          <a:off x="2116271" y="3076544"/>
          <a:ext cx="1729512" cy="1098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C53970-1380-4406-B812-A2C6006EC916}">
      <dsp:nvSpPr>
        <dsp:cNvPr id="0" name=""/>
        <dsp:cNvSpPr/>
      </dsp:nvSpPr>
      <dsp:spPr>
        <a:xfrm>
          <a:off x="2308439" y="3259103"/>
          <a:ext cx="1729512" cy="1098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Gelişimin Doğası</a:t>
          </a:r>
        </a:p>
      </dsp:txBody>
      <dsp:txXfrm>
        <a:off x="2340605" y="3291269"/>
        <a:ext cx="1665180" cy="1033908"/>
      </dsp:txXfrm>
    </dsp:sp>
    <dsp:sp modelId="{4A880DDE-6810-4AAB-9B45-422B8AB269F9}">
      <dsp:nvSpPr>
        <dsp:cNvPr id="0" name=""/>
        <dsp:cNvSpPr/>
      </dsp:nvSpPr>
      <dsp:spPr>
        <a:xfrm>
          <a:off x="4230120" y="3076544"/>
          <a:ext cx="1729512" cy="1098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F59B5B-18F2-4DC1-B955-47728937AC6E}">
      <dsp:nvSpPr>
        <dsp:cNvPr id="0" name=""/>
        <dsp:cNvSpPr/>
      </dsp:nvSpPr>
      <dsp:spPr>
        <a:xfrm>
          <a:off x="4422288" y="3259103"/>
          <a:ext cx="1729512" cy="1098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Gelişim Kuramları</a:t>
          </a:r>
        </a:p>
      </dsp:txBody>
      <dsp:txXfrm>
        <a:off x="4454454" y="3291269"/>
        <a:ext cx="1665180" cy="1033908"/>
      </dsp:txXfrm>
    </dsp:sp>
    <dsp:sp modelId="{1DB0A0E6-64C2-44B2-BC82-CAF2FA486962}">
      <dsp:nvSpPr>
        <dsp:cNvPr id="0" name=""/>
        <dsp:cNvSpPr/>
      </dsp:nvSpPr>
      <dsp:spPr>
        <a:xfrm>
          <a:off x="6343968" y="3076544"/>
          <a:ext cx="1729512" cy="1098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EA0F91B-1BCD-49F6-878C-63D70E55E67F}">
      <dsp:nvSpPr>
        <dsp:cNvPr id="0" name=""/>
        <dsp:cNvSpPr/>
      </dsp:nvSpPr>
      <dsp:spPr>
        <a:xfrm>
          <a:off x="6536136" y="3259103"/>
          <a:ext cx="1729512" cy="1098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/>
            <a:t>Yaşam Boyu Gelişimde Araştırma</a:t>
          </a:r>
          <a:endParaRPr lang="tr-TR" sz="2000" kern="1200" dirty="0"/>
        </a:p>
      </dsp:txBody>
      <dsp:txXfrm>
        <a:off x="6568302" y="3291269"/>
        <a:ext cx="1665180" cy="10339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34D11-74A6-48E0-B747-BBD60A171184}">
      <dsp:nvSpPr>
        <dsp:cNvPr id="0" name=""/>
        <dsp:cNvSpPr/>
      </dsp:nvSpPr>
      <dsp:spPr>
        <a:xfrm>
          <a:off x="4004847" y="2455443"/>
          <a:ext cx="2842149" cy="676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880"/>
              </a:lnTo>
              <a:lnTo>
                <a:pt x="2842149" y="460880"/>
              </a:lnTo>
              <a:lnTo>
                <a:pt x="2842149" y="6763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97E57-D496-4281-B522-1115ED70A0BA}">
      <dsp:nvSpPr>
        <dsp:cNvPr id="0" name=""/>
        <dsp:cNvSpPr/>
      </dsp:nvSpPr>
      <dsp:spPr>
        <a:xfrm>
          <a:off x="3959127" y="2455443"/>
          <a:ext cx="91440" cy="676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63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9F0F8-D3A8-4506-80C3-88016C734E53}">
      <dsp:nvSpPr>
        <dsp:cNvPr id="0" name=""/>
        <dsp:cNvSpPr/>
      </dsp:nvSpPr>
      <dsp:spPr>
        <a:xfrm>
          <a:off x="1162697" y="2455443"/>
          <a:ext cx="2842149" cy="676302"/>
        </a:xfrm>
        <a:custGeom>
          <a:avLst/>
          <a:gdLst/>
          <a:ahLst/>
          <a:cxnLst/>
          <a:rect l="0" t="0" r="0" b="0"/>
          <a:pathLst>
            <a:path>
              <a:moveTo>
                <a:pt x="2842149" y="0"/>
              </a:moveTo>
              <a:lnTo>
                <a:pt x="2842149" y="460880"/>
              </a:lnTo>
              <a:lnTo>
                <a:pt x="0" y="460880"/>
              </a:lnTo>
              <a:lnTo>
                <a:pt x="0" y="6763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1A746-9BE2-4397-8152-835B0DDAF676}">
      <dsp:nvSpPr>
        <dsp:cNvPr id="0" name=""/>
        <dsp:cNvSpPr/>
      </dsp:nvSpPr>
      <dsp:spPr>
        <a:xfrm>
          <a:off x="2842149" y="978817"/>
          <a:ext cx="2325395" cy="147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1B9305-4654-411E-A9F8-D88D68733E31}">
      <dsp:nvSpPr>
        <dsp:cNvPr id="0" name=""/>
        <dsp:cNvSpPr/>
      </dsp:nvSpPr>
      <dsp:spPr>
        <a:xfrm>
          <a:off x="3100527" y="1224275"/>
          <a:ext cx="2325395" cy="1476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Yaşam Boyu Gelişim</a:t>
          </a:r>
        </a:p>
      </dsp:txBody>
      <dsp:txXfrm>
        <a:off x="3143776" y="1267524"/>
        <a:ext cx="2238897" cy="1390127"/>
      </dsp:txXfrm>
    </dsp:sp>
    <dsp:sp modelId="{E1912701-666E-4CCE-8C0E-2F738E7B95B4}">
      <dsp:nvSpPr>
        <dsp:cNvPr id="0" name=""/>
        <dsp:cNvSpPr/>
      </dsp:nvSpPr>
      <dsp:spPr>
        <a:xfrm>
          <a:off x="0" y="3131746"/>
          <a:ext cx="2325395" cy="147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8D8D48-2872-49EF-A07C-335E4FD91454}">
      <dsp:nvSpPr>
        <dsp:cNvPr id="0" name=""/>
        <dsp:cNvSpPr/>
      </dsp:nvSpPr>
      <dsp:spPr>
        <a:xfrm>
          <a:off x="258377" y="3377204"/>
          <a:ext cx="2325395" cy="1476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Niçin Yaşam Boyu Gelişimi İnceliyoruz?</a:t>
          </a:r>
        </a:p>
      </dsp:txBody>
      <dsp:txXfrm>
        <a:off x="301626" y="3420453"/>
        <a:ext cx="2238897" cy="1390127"/>
      </dsp:txXfrm>
    </dsp:sp>
    <dsp:sp modelId="{4A880DDE-6810-4AAB-9B45-422B8AB269F9}">
      <dsp:nvSpPr>
        <dsp:cNvPr id="0" name=""/>
        <dsp:cNvSpPr/>
      </dsp:nvSpPr>
      <dsp:spPr>
        <a:xfrm>
          <a:off x="2842149" y="3131746"/>
          <a:ext cx="2325395" cy="147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F59B5B-18F2-4DC1-B955-47728937AC6E}">
      <dsp:nvSpPr>
        <dsp:cNvPr id="0" name=""/>
        <dsp:cNvSpPr/>
      </dsp:nvSpPr>
      <dsp:spPr>
        <a:xfrm>
          <a:off x="3100527" y="3377204"/>
          <a:ext cx="2325395" cy="1476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Yaşam Boyu Bakış Açısının Özellikleri</a:t>
          </a:r>
        </a:p>
      </dsp:txBody>
      <dsp:txXfrm>
        <a:off x="3143776" y="3420453"/>
        <a:ext cx="2238897" cy="1390127"/>
      </dsp:txXfrm>
    </dsp:sp>
    <dsp:sp modelId="{BA928452-8789-422A-BEF7-4BB66F4D8D98}">
      <dsp:nvSpPr>
        <dsp:cNvPr id="0" name=""/>
        <dsp:cNvSpPr/>
      </dsp:nvSpPr>
      <dsp:spPr>
        <a:xfrm>
          <a:off x="5684299" y="3131746"/>
          <a:ext cx="2325395" cy="1476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C21A2E-95DD-45BC-9CE2-CBF58C79F453}">
      <dsp:nvSpPr>
        <dsp:cNvPr id="0" name=""/>
        <dsp:cNvSpPr/>
      </dsp:nvSpPr>
      <dsp:spPr>
        <a:xfrm>
          <a:off x="5942676" y="3377204"/>
          <a:ext cx="2325395" cy="1476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Bazı Çağdaş Konular</a:t>
          </a:r>
        </a:p>
      </dsp:txBody>
      <dsp:txXfrm>
        <a:off x="5985925" y="3420453"/>
        <a:ext cx="2238897" cy="13901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95ECD-4058-4127-99FB-B7931CF0DFD1}">
      <dsp:nvSpPr>
        <dsp:cNvPr id="0" name=""/>
        <dsp:cNvSpPr/>
      </dsp:nvSpPr>
      <dsp:spPr>
        <a:xfrm>
          <a:off x="4131896" y="2709585"/>
          <a:ext cx="3244542" cy="51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54"/>
              </a:lnTo>
              <a:lnTo>
                <a:pt x="3244542" y="350754"/>
              </a:lnTo>
              <a:lnTo>
                <a:pt x="3244542" y="5147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A8F4A9-A971-4CD5-B3FF-7E0E342C6CA6}">
      <dsp:nvSpPr>
        <dsp:cNvPr id="0" name=""/>
        <dsp:cNvSpPr/>
      </dsp:nvSpPr>
      <dsp:spPr>
        <a:xfrm>
          <a:off x="4131896" y="2709585"/>
          <a:ext cx="1081514" cy="51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54"/>
              </a:lnTo>
              <a:lnTo>
                <a:pt x="1081514" y="350754"/>
              </a:lnTo>
              <a:lnTo>
                <a:pt x="1081514" y="5147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DA514-831B-4B06-B10D-DA942F3D9FAA}">
      <dsp:nvSpPr>
        <dsp:cNvPr id="0" name=""/>
        <dsp:cNvSpPr/>
      </dsp:nvSpPr>
      <dsp:spPr>
        <a:xfrm>
          <a:off x="3050382" y="2709585"/>
          <a:ext cx="1081514" cy="514702"/>
        </a:xfrm>
        <a:custGeom>
          <a:avLst/>
          <a:gdLst/>
          <a:ahLst/>
          <a:cxnLst/>
          <a:rect l="0" t="0" r="0" b="0"/>
          <a:pathLst>
            <a:path>
              <a:moveTo>
                <a:pt x="1081514" y="0"/>
              </a:moveTo>
              <a:lnTo>
                <a:pt x="1081514" y="350754"/>
              </a:lnTo>
              <a:lnTo>
                <a:pt x="0" y="350754"/>
              </a:lnTo>
              <a:lnTo>
                <a:pt x="0" y="5147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9F0F8-D3A8-4506-80C3-88016C734E53}">
      <dsp:nvSpPr>
        <dsp:cNvPr id="0" name=""/>
        <dsp:cNvSpPr/>
      </dsp:nvSpPr>
      <dsp:spPr>
        <a:xfrm>
          <a:off x="887353" y="2709585"/>
          <a:ext cx="3244542" cy="514702"/>
        </a:xfrm>
        <a:custGeom>
          <a:avLst/>
          <a:gdLst/>
          <a:ahLst/>
          <a:cxnLst/>
          <a:rect l="0" t="0" r="0" b="0"/>
          <a:pathLst>
            <a:path>
              <a:moveTo>
                <a:pt x="3244542" y="0"/>
              </a:moveTo>
              <a:lnTo>
                <a:pt x="3244542" y="350754"/>
              </a:lnTo>
              <a:lnTo>
                <a:pt x="0" y="350754"/>
              </a:lnTo>
              <a:lnTo>
                <a:pt x="0" y="51470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1A746-9BE2-4397-8152-835B0DDAF676}">
      <dsp:nvSpPr>
        <dsp:cNvPr id="0" name=""/>
        <dsp:cNvSpPr/>
      </dsp:nvSpPr>
      <dsp:spPr>
        <a:xfrm>
          <a:off x="3247021" y="1585793"/>
          <a:ext cx="1769750" cy="1123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1B9305-4654-411E-A9F8-D88D68733E31}">
      <dsp:nvSpPr>
        <dsp:cNvPr id="0" name=""/>
        <dsp:cNvSpPr/>
      </dsp:nvSpPr>
      <dsp:spPr>
        <a:xfrm>
          <a:off x="3443660" y="1772600"/>
          <a:ext cx="1769750" cy="1123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b="1" kern="1200" dirty="0"/>
            <a:t>Gelişimin Doğası</a:t>
          </a:r>
        </a:p>
      </dsp:txBody>
      <dsp:txXfrm>
        <a:off x="3476575" y="1805515"/>
        <a:ext cx="1703920" cy="1057961"/>
      </dsp:txXfrm>
    </dsp:sp>
    <dsp:sp modelId="{E1912701-666E-4CCE-8C0E-2F738E7B95B4}">
      <dsp:nvSpPr>
        <dsp:cNvPr id="0" name=""/>
        <dsp:cNvSpPr/>
      </dsp:nvSpPr>
      <dsp:spPr>
        <a:xfrm>
          <a:off x="2478" y="3224287"/>
          <a:ext cx="1769750" cy="1123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8D8D48-2872-49EF-A07C-335E4FD91454}">
      <dsp:nvSpPr>
        <dsp:cNvPr id="0" name=""/>
        <dsp:cNvSpPr/>
      </dsp:nvSpPr>
      <dsp:spPr>
        <a:xfrm>
          <a:off x="199117" y="3411094"/>
          <a:ext cx="1769750" cy="1123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Biyolojik, Bilişsel ve </a:t>
          </a:r>
          <a:r>
            <a:rPr lang="tr-TR" sz="1600" b="1" kern="1200" dirty="0" err="1"/>
            <a:t>Sosyoduygusal</a:t>
          </a:r>
          <a:r>
            <a:rPr lang="tr-TR" sz="1600" b="1" kern="1200" dirty="0"/>
            <a:t> Süreçler</a:t>
          </a:r>
        </a:p>
      </dsp:txBody>
      <dsp:txXfrm>
        <a:off x="232032" y="3444009"/>
        <a:ext cx="1703920" cy="1057961"/>
      </dsp:txXfrm>
    </dsp:sp>
    <dsp:sp modelId="{467D6B54-91CC-43EF-B4A0-580591D4D54C}">
      <dsp:nvSpPr>
        <dsp:cNvPr id="0" name=""/>
        <dsp:cNvSpPr/>
      </dsp:nvSpPr>
      <dsp:spPr>
        <a:xfrm>
          <a:off x="2165507" y="3224287"/>
          <a:ext cx="1769750" cy="1123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C53970-1380-4406-B812-A2C6006EC916}">
      <dsp:nvSpPr>
        <dsp:cNvPr id="0" name=""/>
        <dsp:cNvSpPr/>
      </dsp:nvSpPr>
      <dsp:spPr>
        <a:xfrm>
          <a:off x="2362146" y="3411094"/>
          <a:ext cx="1769750" cy="1123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Gelişim Dönemleri</a:t>
          </a:r>
        </a:p>
      </dsp:txBody>
      <dsp:txXfrm>
        <a:off x="2395061" y="3444009"/>
        <a:ext cx="1703920" cy="1057961"/>
      </dsp:txXfrm>
    </dsp:sp>
    <dsp:sp modelId="{16EBF362-E58F-443D-AF93-0EB3B885F31D}">
      <dsp:nvSpPr>
        <dsp:cNvPr id="0" name=""/>
        <dsp:cNvSpPr/>
      </dsp:nvSpPr>
      <dsp:spPr>
        <a:xfrm>
          <a:off x="4328535" y="3224287"/>
          <a:ext cx="1769750" cy="1123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5F1CB8-331C-423F-B023-486740B8F90E}">
      <dsp:nvSpPr>
        <dsp:cNvPr id="0" name=""/>
        <dsp:cNvSpPr/>
      </dsp:nvSpPr>
      <dsp:spPr>
        <a:xfrm>
          <a:off x="4525174" y="3411094"/>
          <a:ext cx="1769750" cy="1123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Yaş Kavramı</a:t>
          </a:r>
        </a:p>
      </dsp:txBody>
      <dsp:txXfrm>
        <a:off x="4558089" y="3444009"/>
        <a:ext cx="1703920" cy="1057961"/>
      </dsp:txXfrm>
    </dsp:sp>
    <dsp:sp modelId="{1FD38CF0-7A8F-443B-9469-482B9A839AA6}">
      <dsp:nvSpPr>
        <dsp:cNvPr id="0" name=""/>
        <dsp:cNvSpPr/>
      </dsp:nvSpPr>
      <dsp:spPr>
        <a:xfrm>
          <a:off x="6491563" y="3224287"/>
          <a:ext cx="1769750" cy="1123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176B28-E371-4528-A1C3-1792C87629A3}">
      <dsp:nvSpPr>
        <dsp:cNvPr id="0" name=""/>
        <dsp:cNvSpPr/>
      </dsp:nvSpPr>
      <dsp:spPr>
        <a:xfrm>
          <a:off x="6688202" y="3411094"/>
          <a:ext cx="1769750" cy="1123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Gelişimsel Konular</a:t>
          </a:r>
        </a:p>
      </dsp:txBody>
      <dsp:txXfrm>
        <a:off x="6721117" y="3444009"/>
        <a:ext cx="1703920" cy="1057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EAE6DF96-1817-454D-9E9E-7239B79D6D3C}" type="datetimeFigureOut">
              <a:rPr lang="tr-TR" smtClean="0"/>
              <a:pPr/>
              <a:t>15.10.2018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E62FE69E-9A38-40B8-9317-FD3DBF40CB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15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2351" y="0"/>
            <a:ext cx="3052974" cy="46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377" y="4439166"/>
            <a:ext cx="5166572" cy="420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831" rIns="93662" bIns="46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8332"/>
            <a:ext cx="3052974" cy="46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2351" y="8878332"/>
            <a:ext cx="3052974" cy="467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831" rIns="93662" bIns="4683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BD29467-B3B3-4F6C-8EE8-2EFB32A7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21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dirty="0"/>
          </a:p>
        </p:txBody>
      </p:sp>
      <p:sp>
        <p:nvSpPr>
          <p:cNvPr id="7680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07CBE42-5EA6-4FFA-8105-64187EFF579F}" type="slidenum">
              <a:rPr lang="en-US" sz="1200"/>
              <a:pPr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  <p:sp>
        <p:nvSpPr>
          <p:cNvPr id="134148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0E87E7-938E-41D5-80F7-BB00A98B735E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D29467-B3B3-4F6C-8EE8-2EFB32A79C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54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7010E0-27A8-4C37-AC53-EAD9E7BC3EBD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AF47B1-DDDA-43A8-95E7-B0FC1F43066B}" type="slidenum">
              <a:rPr lang="en-US" sz="1200"/>
              <a:pPr/>
              <a:t>3</a:t>
            </a:fld>
            <a:endParaRPr lang="en-US" sz="1200" dirty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/>
              <a:t>Biz bu bölümde gelişim kavramının ne anlama geldiğini,</a:t>
            </a:r>
            <a:r>
              <a:rPr lang="tr-TR" baseline="0" dirty="0"/>
              <a:t> yaşam-boyu gelişimi çalışmanın neden önemli olduğunu keşfedeceğiz. Yaşam-boyu gelişimin temel özellikleri ve bağlamsal etkilerin farklı kaynaklarını ele alacağız. Bunun </a:t>
            </a:r>
            <a:r>
              <a:rPr lang="tr-TR" baseline="0" dirty="0" err="1"/>
              <a:t>yanısıra</a:t>
            </a:r>
            <a:r>
              <a:rPr lang="tr-TR" baseline="0" dirty="0"/>
              <a:t> da yaşam-boyu gelişimdeki daha güncel ve çağdaş </a:t>
            </a:r>
            <a:r>
              <a:rPr lang="tr-TR" baseline="0" dirty="0" err="1"/>
              <a:t>açlışma</a:t>
            </a:r>
            <a:r>
              <a:rPr lang="tr-TR" baseline="0" dirty="0"/>
              <a:t> konularından söz edeceğiz. </a:t>
            </a:r>
            <a:endParaRPr lang="tr-T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68A80DA-98DC-4C53-8A52-3CF6BA345B2B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/>
              <a:t>Hiçbir yaş dönemi gelişimde baskın değildir.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2D58C9-CA8B-492D-8359-4127CA284841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2038098-7760-4037-B340-6F7034C96E1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6005CA-9EE2-4118-B856-962FE70B4617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/>
              <a:t>Sağlık çalışanları günümüzde yaşam biçiminin ve psikolojik durumumuzun sağlımızı ve iyilik halimizi etkilediğini </a:t>
            </a:r>
            <a:r>
              <a:rPr lang="tr-TR" dirty="0" err="1"/>
              <a:t>farketmişlerdir</a:t>
            </a:r>
            <a:r>
              <a:rPr lang="tr-TR" dirty="0"/>
              <a:t>. İlerleyen bölümlerde bu konular tartışmalarımızla bütünleşecektir.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063F85-FDA8-4563-B68C-57424B1A693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61004" indent="-292694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7077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3908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07395" indent="-234155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57570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4401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1232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3980635" indent="-23415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BA5AA5-6525-4EEA-8B87-1A1685E0FFC4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51318-BE43-43E1-9340-66BA86DD57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5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8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6957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0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908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7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72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FAFFC-9BD9-47A4-8CAE-FDAE98DB54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58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1DC70-5AD0-4A52-BADA-5A7828103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11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AE617-DDDE-4672-B6F2-7BD9277F67C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46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989C1-0F7F-455A-9C61-475F636FD6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7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5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7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28D94-6DE6-4DE4-89A7-BF5D3B3E3E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26383-1737-48D0-AA43-B207BC2F8C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9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CE1EE-014A-4B50-BB36-8204C1DD18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5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C1693A-2520-4C67-8F2D-E7C5BD1F51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3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5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CD602C4-FFD1-483F-ADB5-3B7C6CA30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30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  <p:sldLayoutId id="2147483870" r:id="rId18"/>
    <p:sldLayoutId id="2147483871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GİRİŞ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395536" y="332656"/>
          <a:ext cx="846043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solidFill>
                  <a:schemeClr val="accent1"/>
                </a:solidFill>
              </a:rPr>
              <a:t>Gelişimsel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Konular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</a:pPr>
            <a:r>
              <a:rPr lang="tr-TR" sz="3600" b="1" dirty="0"/>
              <a:t>Çevre-Kalıtım konusu</a:t>
            </a:r>
          </a:p>
          <a:p>
            <a:pPr>
              <a:buClr>
                <a:schemeClr val="tx2"/>
              </a:buClr>
              <a:buNone/>
            </a:pPr>
            <a:r>
              <a:rPr lang="tr-TR" sz="3600" b="1" dirty="0"/>
              <a:t>   </a:t>
            </a:r>
            <a:r>
              <a:rPr lang="en-US" sz="3600" b="1" dirty="0"/>
              <a:t>(</a:t>
            </a:r>
            <a:r>
              <a:rPr lang="tr-TR" sz="3600" b="1" dirty="0" err="1"/>
              <a:t>nature</a:t>
            </a:r>
            <a:r>
              <a:rPr lang="tr-TR" sz="3600" b="1" dirty="0"/>
              <a:t>-n</a:t>
            </a:r>
            <a:r>
              <a:rPr lang="en-US" sz="3600" b="1" dirty="0" err="1"/>
              <a:t>urture</a:t>
            </a:r>
            <a:r>
              <a:rPr lang="tr-TR" sz="3600" b="1" dirty="0"/>
              <a:t> </a:t>
            </a:r>
            <a:r>
              <a:rPr lang="tr-TR" sz="3600" b="1" dirty="0" err="1"/>
              <a:t>issue</a:t>
            </a:r>
            <a:r>
              <a:rPr lang="en-US" sz="3600" b="1" dirty="0"/>
              <a:t>)</a:t>
            </a:r>
            <a:endParaRPr lang="tr-TR" sz="3600" b="1" dirty="0"/>
          </a:p>
          <a:p>
            <a:pPr>
              <a:buClr>
                <a:schemeClr val="tx2"/>
              </a:buClr>
            </a:pPr>
            <a:endParaRPr lang="en-US" sz="3600" b="1" dirty="0"/>
          </a:p>
          <a:p>
            <a:pPr>
              <a:buClr>
                <a:schemeClr val="tx2"/>
              </a:buClr>
            </a:pPr>
            <a:r>
              <a:rPr lang="en-US" sz="3600" b="1" dirty="0"/>
              <a:t>Dura</a:t>
            </a:r>
            <a:r>
              <a:rPr lang="tr-TR" sz="3600" b="1" dirty="0"/>
              <a:t>ğ</a:t>
            </a:r>
            <a:r>
              <a:rPr lang="en-US" sz="3600" b="1" dirty="0" err="1"/>
              <a:t>anlık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Değişme</a:t>
            </a:r>
            <a:endParaRPr lang="tr-TR" sz="3600" b="1" dirty="0"/>
          </a:p>
          <a:p>
            <a:pPr>
              <a:buClr>
                <a:schemeClr val="tx2"/>
              </a:buClr>
            </a:pPr>
            <a:endParaRPr lang="tr-TR" sz="3600" b="1" dirty="0"/>
          </a:p>
          <a:p>
            <a:pPr>
              <a:buClr>
                <a:schemeClr val="tx2"/>
              </a:buClr>
            </a:pPr>
            <a:r>
              <a:rPr lang="en-US" sz="3600" b="1" dirty="0" err="1"/>
              <a:t>Süreklilik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tr-TR" sz="3600" b="1" dirty="0"/>
              <a:t>S</a:t>
            </a:r>
            <a:r>
              <a:rPr lang="en-US" sz="3600" b="1" dirty="0" err="1"/>
              <a:t>üreksizlik</a:t>
            </a:r>
            <a:endParaRPr lang="en-US" sz="36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930" name="Picture 322" descr="C:\Documents and Settings\hp pc\Local Settings\Temporary Internet Files\Content.IE5\1C72RECC\MC9004355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688" y="2878844"/>
            <a:ext cx="2938189" cy="319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0" name="Freeform 4"/>
          <p:cNvSpPr>
            <a:spLocks/>
          </p:cNvSpPr>
          <p:nvPr/>
        </p:nvSpPr>
        <p:spPr bwMode="auto">
          <a:xfrm>
            <a:off x="5641975" y="1274763"/>
            <a:ext cx="817563" cy="704850"/>
          </a:xfrm>
          <a:custGeom>
            <a:avLst/>
            <a:gdLst>
              <a:gd name="T0" fmla="*/ 817563 w 1029"/>
              <a:gd name="T1" fmla="*/ 38938 h 887"/>
              <a:gd name="T2" fmla="*/ 804851 w 1029"/>
              <a:gd name="T3" fmla="*/ 160518 h 887"/>
              <a:gd name="T4" fmla="*/ 798494 w 1029"/>
              <a:gd name="T5" fmla="*/ 220911 h 887"/>
              <a:gd name="T6" fmla="*/ 757179 w 1029"/>
              <a:gd name="T7" fmla="*/ 330572 h 887"/>
              <a:gd name="T8" fmla="*/ 730960 w 1029"/>
              <a:gd name="T9" fmla="*/ 377456 h 887"/>
              <a:gd name="T10" fmla="*/ 653891 w 1029"/>
              <a:gd name="T11" fmla="*/ 475198 h 887"/>
              <a:gd name="T12" fmla="*/ 586357 w 1029"/>
              <a:gd name="T13" fmla="*/ 536385 h 887"/>
              <a:gd name="T14" fmla="*/ 520412 w 1029"/>
              <a:gd name="T15" fmla="*/ 597573 h 887"/>
              <a:gd name="T16" fmla="*/ 464001 w 1029"/>
              <a:gd name="T17" fmla="*/ 661939 h 887"/>
              <a:gd name="T18" fmla="*/ 419508 w 1029"/>
              <a:gd name="T19" fmla="*/ 689752 h 887"/>
              <a:gd name="T20" fmla="*/ 342439 w 1029"/>
              <a:gd name="T21" fmla="*/ 704850 h 887"/>
              <a:gd name="T22" fmla="*/ 228028 w 1029"/>
              <a:gd name="T23" fmla="*/ 701671 h 887"/>
              <a:gd name="T24" fmla="*/ 177973 w 1029"/>
              <a:gd name="T25" fmla="*/ 696109 h 887"/>
              <a:gd name="T26" fmla="*/ 102493 w 1029"/>
              <a:gd name="T27" fmla="*/ 662734 h 887"/>
              <a:gd name="T28" fmla="*/ 58000 w 1029"/>
              <a:gd name="T29" fmla="*/ 637305 h 887"/>
              <a:gd name="T30" fmla="*/ 0 w 1029"/>
              <a:gd name="T31" fmla="*/ 555457 h 887"/>
              <a:gd name="T32" fmla="*/ 19863 w 1029"/>
              <a:gd name="T33" fmla="*/ 486323 h 887"/>
              <a:gd name="T34" fmla="*/ 280466 w 1029"/>
              <a:gd name="T35" fmla="*/ 552278 h 887"/>
              <a:gd name="T36" fmla="*/ 490220 w 1029"/>
              <a:gd name="T37" fmla="*/ 476787 h 887"/>
              <a:gd name="T38" fmla="*/ 607809 w 1029"/>
              <a:gd name="T39" fmla="*/ 357590 h 887"/>
              <a:gd name="T40" fmla="*/ 662631 w 1029"/>
              <a:gd name="T41" fmla="*/ 256670 h 887"/>
              <a:gd name="T42" fmla="*/ 713481 w 1029"/>
              <a:gd name="T43" fmla="*/ 94563 h 887"/>
              <a:gd name="T44" fmla="*/ 743672 w 1029"/>
              <a:gd name="T45" fmla="*/ 0 h 887"/>
              <a:gd name="T46" fmla="*/ 817563 w 1029"/>
              <a:gd name="T47" fmla="*/ 38938 h 887"/>
              <a:gd name="T48" fmla="*/ 817563 w 1029"/>
              <a:gd name="T49" fmla="*/ 38938 h 88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29" h="887">
                <a:moveTo>
                  <a:pt x="1029" y="49"/>
                </a:moveTo>
                <a:lnTo>
                  <a:pt x="1013" y="202"/>
                </a:lnTo>
                <a:lnTo>
                  <a:pt x="1005" y="278"/>
                </a:lnTo>
                <a:lnTo>
                  <a:pt x="953" y="416"/>
                </a:lnTo>
                <a:lnTo>
                  <a:pt x="920" y="475"/>
                </a:lnTo>
                <a:lnTo>
                  <a:pt x="823" y="598"/>
                </a:lnTo>
                <a:lnTo>
                  <a:pt x="738" y="675"/>
                </a:lnTo>
                <a:lnTo>
                  <a:pt x="655" y="752"/>
                </a:lnTo>
                <a:lnTo>
                  <a:pt x="584" y="833"/>
                </a:lnTo>
                <a:lnTo>
                  <a:pt x="528" y="868"/>
                </a:lnTo>
                <a:lnTo>
                  <a:pt x="431" y="887"/>
                </a:lnTo>
                <a:lnTo>
                  <a:pt x="287" y="883"/>
                </a:lnTo>
                <a:lnTo>
                  <a:pt x="224" y="876"/>
                </a:lnTo>
                <a:lnTo>
                  <a:pt x="129" y="834"/>
                </a:lnTo>
                <a:lnTo>
                  <a:pt x="73" y="802"/>
                </a:lnTo>
                <a:lnTo>
                  <a:pt x="0" y="699"/>
                </a:lnTo>
                <a:lnTo>
                  <a:pt x="25" y="612"/>
                </a:lnTo>
                <a:lnTo>
                  <a:pt x="353" y="695"/>
                </a:lnTo>
                <a:lnTo>
                  <a:pt x="617" y="600"/>
                </a:lnTo>
                <a:lnTo>
                  <a:pt x="765" y="450"/>
                </a:lnTo>
                <a:lnTo>
                  <a:pt x="834" y="323"/>
                </a:lnTo>
                <a:lnTo>
                  <a:pt x="898" y="119"/>
                </a:lnTo>
                <a:lnTo>
                  <a:pt x="936" y="0"/>
                </a:lnTo>
                <a:lnTo>
                  <a:pt x="1029" y="49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1" name="Freeform 5"/>
          <p:cNvSpPr>
            <a:spLocks/>
          </p:cNvSpPr>
          <p:nvPr/>
        </p:nvSpPr>
        <p:spPr bwMode="auto">
          <a:xfrm>
            <a:off x="6035675" y="582613"/>
            <a:ext cx="71438" cy="57150"/>
          </a:xfrm>
          <a:custGeom>
            <a:avLst/>
            <a:gdLst>
              <a:gd name="T0" fmla="*/ 53182 w 90"/>
              <a:gd name="T1" fmla="*/ 0 h 74"/>
              <a:gd name="T2" fmla="*/ 71438 w 90"/>
              <a:gd name="T3" fmla="*/ 37070 h 74"/>
              <a:gd name="T4" fmla="*/ 49213 w 90"/>
              <a:gd name="T5" fmla="*/ 57150 h 74"/>
              <a:gd name="T6" fmla="*/ 0 w 90"/>
              <a:gd name="T7" fmla="*/ 18535 h 74"/>
              <a:gd name="T8" fmla="*/ 53182 w 90"/>
              <a:gd name="T9" fmla="*/ 0 h 74"/>
              <a:gd name="T10" fmla="*/ 53182 w 90"/>
              <a:gd name="T11" fmla="*/ 0 h 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" h="74">
                <a:moveTo>
                  <a:pt x="67" y="0"/>
                </a:moveTo>
                <a:lnTo>
                  <a:pt x="90" y="48"/>
                </a:lnTo>
                <a:lnTo>
                  <a:pt x="62" y="74"/>
                </a:lnTo>
                <a:lnTo>
                  <a:pt x="0" y="24"/>
                </a:lnTo>
                <a:lnTo>
                  <a:pt x="67" y="0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2" name="Freeform 6"/>
          <p:cNvSpPr>
            <a:spLocks/>
          </p:cNvSpPr>
          <p:nvPr/>
        </p:nvSpPr>
        <p:spPr bwMode="auto">
          <a:xfrm>
            <a:off x="6467475" y="466725"/>
            <a:ext cx="619125" cy="873125"/>
          </a:xfrm>
          <a:custGeom>
            <a:avLst/>
            <a:gdLst>
              <a:gd name="T0" fmla="*/ 233363 w 780"/>
              <a:gd name="T1" fmla="*/ 0 h 1100"/>
              <a:gd name="T2" fmla="*/ 465138 w 780"/>
              <a:gd name="T3" fmla="*/ 21431 h 1100"/>
              <a:gd name="T4" fmla="*/ 572294 w 780"/>
              <a:gd name="T5" fmla="*/ 60325 h 1100"/>
              <a:gd name="T6" fmla="*/ 608806 w 780"/>
              <a:gd name="T7" fmla="*/ 100013 h 1100"/>
              <a:gd name="T8" fmla="*/ 619125 w 780"/>
              <a:gd name="T9" fmla="*/ 203994 h 1100"/>
              <a:gd name="T10" fmla="*/ 603250 w 780"/>
              <a:gd name="T11" fmla="*/ 269875 h 1100"/>
              <a:gd name="T12" fmla="*/ 584200 w 780"/>
              <a:gd name="T13" fmla="*/ 301625 h 1100"/>
              <a:gd name="T14" fmla="*/ 529431 w 780"/>
              <a:gd name="T15" fmla="*/ 368300 h 1100"/>
              <a:gd name="T16" fmla="*/ 470694 w 780"/>
              <a:gd name="T17" fmla="*/ 404019 h 1100"/>
              <a:gd name="T18" fmla="*/ 383381 w 780"/>
              <a:gd name="T19" fmla="*/ 473869 h 1100"/>
              <a:gd name="T20" fmla="*/ 346869 w 780"/>
              <a:gd name="T21" fmla="*/ 528638 h 1100"/>
              <a:gd name="T22" fmla="*/ 302419 w 780"/>
              <a:gd name="T23" fmla="*/ 603250 h 1100"/>
              <a:gd name="T24" fmla="*/ 277019 w 780"/>
              <a:gd name="T25" fmla="*/ 650081 h 1100"/>
              <a:gd name="T26" fmla="*/ 215106 w 780"/>
              <a:gd name="T27" fmla="*/ 679450 h 1100"/>
              <a:gd name="T28" fmla="*/ 166688 w 780"/>
              <a:gd name="T29" fmla="*/ 750094 h 1100"/>
              <a:gd name="T30" fmla="*/ 125413 w 780"/>
              <a:gd name="T31" fmla="*/ 783431 h 1100"/>
              <a:gd name="T32" fmla="*/ 111919 w 780"/>
              <a:gd name="T33" fmla="*/ 838994 h 1100"/>
              <a:gd name="T34" fmla="*/ 39688 w 780"/>
              <a:gd name="T35" fmla="*/ 873125 h 1100"/>
              <a:gd name="T36" fmla="*/ 0 w 780"/>
              <a:gd name="T37" fmla="*/ 778669 h 1100"/>
              <a:gd name="T38" fmla="*/ 64294 w 780"/>
              <a:gd name="T39" fmla="*/ 164306 h 1100"/>
              <a:gd name="T40" fmla="*/ 10319 w 780"/>
              <a:gd name="T41" fmla="*/ 57150 h 1100"/>
              <a:gd name="T42" fmla="*/ 233363 w 780"/>
              <a:gd name="T43" fmla="*/ 0 h 1100"/>
              <a:gd name="T44" fmla="*/ 233363 w 780"/>
              <a:gd name="T45" fmla="*/ 0 h 110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80" h="1100">
                <a:moveTo>
                  <a:pt x="294" y="0"/>
                </a:moveTo>
                <a:lnTo>
                  <a:pt x="586" y="27"/>
                </a:lnTo>
                <a:lnTo>
                  <a:pt x="721" y="76"/>
                </a:lnTo>
                <a:lnTo>
                  <a:pt x="767" y="126"/>
                </a:lnTo>
                <a:lnTo>
                  <a:pt x="780" y="257"/>
                </a:lnTo>
                <a:lnTo>
                  <a:pt x="760" y="340"/>
                </a:lnTo>
                <a:lnTo>
                  <a:pt x="736" y="380"/>
                </a:lnTo>
                <a:lnTo>
                  <a:pt x="667" y="464"/>
                </a:lnTo>
                <a:lnTo>
                  <a:pt x="593" y="509"/>
                </a:lnTo>
                <a:lnTo>
                  <a:pt x="483" y="597"/>
                </a:lnTo>
                <a:lnTo>
                  <a:pt x="437" y="666"/>
                </a:lnTo>
                <a:lnTo>
                  <a:pt x="381" y="760"/>
                </a:lnTo>
                <a:lnTo>
                  <a:pt x="349" y="819"/>
                </a:lnTo>
                <a:lnTo>
                  <a:pt x="271" y="856"/>
                </a:lnTo>
                <a:lnTo>
                  <a:pt x="210" y="945"/>
                </a:lnTo>
                <a:lnTo>
                  <a:pt x="158" y="987"/>
                </a:lnTo>
                <a:lnTo>
                  <a:pt x="141" y="1057"/>
                </a:lnTo>
                <a:lnTo>
                  <a:pt x="50" y="1100"/>
                </a:lnTo>
                <a:lnTo>
                  <a:pt x="0" y="981"/>
                </a:lnTo>
                <a:lnTo>
                  <a:pt x="81" y="207"/>
                </a:lnTo>
                <a:lnTo>
                  <a:pt x="13" y="72"/>
                </a:lnTo>
                <a:lnTo>
                  <a:pt x="294" y="0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3" name="Freeform 7"/>
          <p:cNvSpPr>
            <a:spLocks/>
          </p:cNvSpPr>
          <p:nvPr/>
        </p:nvSpPr>
        <p:spPr bwMode="auto">
          <a:xfrm>
            <a:off x="5580063" y="849313"/>
            <a:ext cx="125412" cy="952500"/>
          </a:xfrm>
          <a:custGeom>
            <a:avLst/>
            <a:gdLst>
              <a:gd name="T0" fmla="*/ 46831 w 158"/>
              <a:gd name="T1" fmla="*/ 0 h 1198"/>
              <a:gd name="T2" fmla="*/ 39687 w 158"/>
              <a:gd name="T3" fmla="*/ 96999 h 1198"/>
              <a:gd name="T4" fmla="*/ 53181 w 158"/>
              <a:gd name="T5" fmla="*/ 137548 h 1198"/>
              <a:gd name="T6" fmla="*/ 45244 w 158"/>
              <a:gd name="T7" fmla="*/ 203539 h 1198"/>
              <a:gd name="T8" fmla="*/ 69056 w 158"/>
              <a:gd name="T9" fmla="*/ 318825 h 1198"/>
              <a:gd name="T10" fmla="*/ 39687 w 158"/>
              <a:gd name="T11" fmla="*/ 599487 h 1198"/>
              <a:gd name="T12" fmla="*/ 0 w 158"/>
              <a:gd name="T13" fmla="*/ 741805 h 1198"/>
              <a:gd name="T14" fmla="*/ 16669 w 158"/>
              <a:gd name="T15" fmla="*/ 837214 h 1198"/>
              <a:gd name="T16" fmla="*/ 61119 w 158"/>
              <a:gd name="T17" fmla="*/ 952500 h 1198"/>
              <a:gd name="T18" fmla="*/ 123031 w 158"/>
              <a:gd name="T19" fmla="*/ 590741 h 1198"/>
              <a:gd name="T20" fmla="*/ 125412 w 158"/>
              <a:gd name="T21" fmla="*/ 442857 h 1198"/>
              <a:gd name="T22" fmla="*/ 73818 w 158"/>
              <a:gd name="T23" fmla="*/ 67581 h 1198"/>
              <a:gd name="T24" fmla="*/ 46831 w 158"/>
              <a:gd name="T25" fmla="*/ 0 h 1198"/>
              <a:gd name="T26" fmla="*/ 46831 w 158"/>
              <a:gd name="T27" fmla="*/ 0 h 11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58" h="1198">
                <a:moveTo>
                  <a:pt x="59" y="0"/>
                </a:moveTo>
                <a:lnTo>
                  <a:pt x="50" y="122"/>
                </a:lnTo>
                <a:lnTo>
                  <a:pt x="67" y="173"/>
                </a:lnTo>
                <a:lnTo>
                  <a:pt x="57" y="256"/>
                </a:lnTo>
                <a:lnTo>
                  <a:pt x="87" y="401"/>
                </a:lnTo>
                <a:lnTo>
                  <a:pt x="50" y="754"/>
                </a:lnTo>
                <a:lnTo>
                  <a:pt x="0" y="933"/>
                </a:lnTo>
                <a:lnTo>
                  <a:pt x="21" y="1053"/>
                </a:lnTo>
                <a:lnTo>
                  <a:pt x="77" y="1198"/>
                </a:lnTo>
                <a:lnTo>
                  <a:pt x="155" y="743"/>
                </a:lnTo>
                <a:lnTo>
                  <a:pt x="158" y="557"/>
                </a:lnTo>
                <a:lnTo>
                  <a:pt x="93" y="85"/>
                </a:lnTo>
                <a:lnTo>
                  <a:pt x="59" y="0"/>
                </a:lnTo>
                <a:close/>
              </a:path>
            </a:pathLst>
          </a:custGeom>
          <a:solidFill>
            <a:srgbClr val="59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4" name="Freeform 8"/>
          <p:cNvSpPr>
            <a:spLocks/>
          </p:cNvSpPr>
          <p:nvPr/>
        </p:nvSpPr>
        <p:spPr bwMode="auto">
          <a:xfrm>
            <a:off x="5619750" y="735013"/>
            <a:ext cx="558800" cy="849312"/>
          </a:xfrm>
          <a:custGeom>
            <a:avLst/>
            <a:gdLst>
              <a:gd name="T0" fmla="*/ 558800 w 704"/>
              <a:gd name="T1" fmla="*/ 393274 h 1069"/>
              <a:gd name="T2" fmla="*/ 15875 w 704"/>
              <a:gd name="T3" fmla="*/ 0 h 1069"/>
              <a:gd name="T4" fmla="*/ 0 w 704"/>
              <a:gd name="T5" fmla="*/ 92956 h 1069"/>
              <a:gd name="T6" fmla="*/ 51594 w 704"/>
              <a:gd name="T7" fmla="*/ 336865 h 1069"/>
              <a:gd name="T8" fmla="*/ 88106 w 704"/>
              <a:gd name="T9" fmla="*/ 545816 h 1069"/>
              <a:gd name="T10" fmla="*/ 59531 w 704"/>
              <a:gd name="T11" fmla="*/ 838189 h 1069"/>
              <a:gd name="T12" fmla="*/ 230188 w 704"/>
              <a:gd name="T13" fmla="*/ 849312 h 1069"/>
              <a:gd name="T14" fmla="*/ 558800 w 704"/>
              <a:gd name="T15" fmla="*/ 393274 h 1069"/>
              <a:gd name="T16" fmla="*/ 558800 w 704"/>
              <a:gd name="T17" fmla="*/ 393274 h 10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4" h="1069">
                <a:moveTo>
                  <a:pt x="704" y="495"/>
                </a:moveTo>
                <a:lnTo>
                  <a:pt x="20" y="0"/>
                </a:lnTo>
                <a:lnTo>
                  <a:pt x="0" y="117"/>
                </a:lnTo>
                <a:lnTo>
                  <a:pt x="65" y="424"/>
                </a:lnTo>
                <a:lnTo>
                  <a:pt x="111" y="687"/>
                </a:lnTo>
                <a:lnTo>
                  <a:pt x="75" y="1055"/>
                </a:lnTo>
                <a:lnTo>
                  <a:pt x="290" y="1069"/>
                </a:lnTo>
                <a:lnTo>
                  <a:pt x="704" y="495"/>
                </a:lnTo>
                <a:close/>
              </a:path>
            </a:pathLst>
          </a:custGeom>
          <a:solidFill>
            <a:srgbClr val="FFCC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5" name="Freeform 9"/>
          <p:cNvSpPr>
            <a:spLocks/>
          </p:cNvSpPr>
          <p:nvPr/>
        </p:nvSpPr>
        <p:spPr bwMode="auto">
          <a:xfrm>
            <a:off x="5656263" y="1031875"/>
            <a:ext cx="717550" cy="785813"/>
          </a:xfrm>
          <a:custGeom>
            <a:avLst/>
            <a:gdLst>
              <a:gd name="T0" fmla="*/ 405951 w 905"/>
              <a:gd name="T1" fmla="*/ 0 h 990"/>
              <a:gd name="T2" fmla="*/ 611305 w 905"/>
              <a:gd name="T3" fmla="*/ 118269 h 990"/>
              <a:gd name="T4" fmla="*/ 717550 w 905"/>
              <a:gd name="T5" fmla="*/ 240506 h 990"/>
              <a:gd name="T6" fmla="*/ 700107 w 905"/>
              <a:gd name="T7" fmla="*/ 404019 h 990"/>
              <a:gd name="T8" fmla="*/ 580383 w 905"/>
              <a:gd name="T9" fmla="*/ 605632 h 990"/>
              <a:gd name="T10" fmla="*/ 432909 w 905"/>
              <a:gd name="T11" fmla="*/ 732632 h 990"/>
              <a:gd name="T12" fmla="*/ 293363 w 905"/>
              <a:gd name="T13" fmla="*/ 785813 h 990"/>
              <a:gd name="T14" fmla="*/ 133203 w 905"/>
              <a:gd name="T15" fmla="*/ 764382 h 990"/>
              <a:gd name="T16" fmla="*/ 0 w 905"/>
              <a:gd name="T17" fmla="*/ 727075 h 990"/>
              <a:gd name="T18" fmla="*/ 30129 w 905"/>
              <a:gd name="T19" fmla="*/ 539750 h 990"/>
              <a:gd name="T20" fmla="*/ 53122 w 905"/>
              <a:gd name="T21" fmla="*/ 386556 h 990"/>
              <a:gd name="T22" fmla="*/ 68187 w 905"/>
              <a:gd name="T23" fmla="*/ 480219 h 990"/>
              <a:gd name="T24" fmla="*/ 79287 w 905"/>
              <a:gd name="T25" fmla="*/ 377031 h 990"/>
              <a:gd name="T26" fmla="*/ 99109 w 905"/>
              <a:gd name="T27" fmla="*/ 481807 h 990"/>
              <a:gd name="T28" fmla="*/ 110209 w 905"/>
              <a:gd name="T29" fmla="*/ 361950 h 990"/>
              <a:gd name="T30" fmla="*/ 149853 w 905"/>
              <a:gd name="T31" fmla="*/ 492919 h 990"/>
              <a:gd name="T32" fmla="*/ 162539 w 905"/>
              <a:gd name="T33" fmla="*/ 348456 h 990"/>
              <a:gd name="T34" fmla="*/ 195047 w 905"/>
              <a:gd name="T35" fmla="*/ 432594 h 990"/>
              <a:gd name="T36" fmla="*/ 178396 w 905"/>
              <a:gd name="T37" fmla="*/ 296863 h 990"/>
              <a:gd name="T38" fmla="*/ 240240 w 905"/>
              <a:gd name="T39" fmla="*/ 392113 h 990"/>
              <a:gd name="T40" fmla="*/ 234690 w 905"/>
              <a:gd name="T41" fmla="*/ 233363 h 990"/>
              <a:gd name="T42" fmla="*/ 286227 w 905"/>
              <a:gd name="T43" fmla="*/ 292100 h 990"/>
              <a:gd name="T44" fmla="*/ 261648 w 905"/>
              <a:gd name="T45" fmla="*/ 205581 h 990"/>
              <a:gd name="T46" fmla="*/ 318735 w 905"/>
              <a:gd name="T47" fmla="*/ 288925 h 990"/>
              <a:gd name="T48" fmla="*/ 287813 w 905"/>
              <a:gd name="T49" fmla="*/ 173831 h 990"/>
              <a:gd name="T50" fmla="*/ 365514 w 905"/>
              <a:gd name="T51" fmla="*/ 254000 h 990"/>
              <a:gd name="T52" fmla="*/ 326664 w 905"/>
              <a:gd name="T53" fmla="*/ 149225 h 990"/>
              <a:gd name="T54" fmla="*/ 429737 w 905"/>
              <a:gd name="T55" fmla="*/ 229394 h 990"/>
              <a:gd name="T56" fmla="*/ 362343 w 905"/>
              <a:gd name="T57" fmla="*/ 95250 h 990"/>
              <a:gd name="T58" fmla="*/ 445595 w 905"/>
              <a:gd name="T59" fmla="*/ 162719 h 990"/>
              <a:gd name="T60" fmla="*/ 377408 w 905"/>
              <a:gd name="T61" fmla="*/ 65088 h 990"/>
              <a:gd name="T62" fmla="*/ 453523 w 905"/>
              <a:gd name="T63" fmla="*/ 92869 h 990"/>
              <a:gd name="T64" fmla="*/ 380579 w 905"/>
              <a:gd name="T65" fmla="*/ 26194 h 990"/>
              <a:gd name="T66" fmla="*/ 405951 w 905"/>
              <a:gd name="T67" fmla="*/ 0 h 990"/>
              <a:gd name="T68" fmla="*/ 405951 w 905"/>
              <a:gd name="T69" fmla="*/ 0 h 99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905" h="990">
                <a:moveTo>
                  <a:pt x="512" y="0"/>
                </a:moveTo>
                <a:lnTo>
                  <a:pt x="771" y="149"/>
                </a:lnTo>
                <a:lnTo>
                  <a:pt x="905" y="303"/>
                </a:lnTo>
                <a:lnTo>
                  <a:pt x="883" y="509"/>
                </a:lnTo>
                <a:lnTo>
                  <a:pt x="732" y="763"/>
                </a:lnTo>
                <a:lnTo>
                  <a:pt x="546" y="923"/>
                </a:lnTo>
                <a:lnTo>
                  <a:pt x="370" y="990"/>
                </a:lnTo>
                <a:lnTo>
                  <a:pt x="168" y="963"/>
                </a:lnTo>
                <a:lnTo>
                  <a:pt x="0" y="916"/>
                </a:lnTo>
                <a:lnTo>
                  <a:pt x="38" y="680"/>
                </a:lnTo>
                <a:lnTo>
                  <a:pt x="67" y="487"/>
                </a:lnTo>
                <a:lnTo>
                  <a:pt x="86" y="605"/>
                </a:lnTo>
                <a:lnTo>
                  <a:pt x="100" y="475"/>
                </a:lnTo>
                <a:lnTo>
                  <a:pt x="125" y="607"/>
                </a:lnTo>
                <a:lnTo>
                  <a:pt x="139" y="456"/>
                </a:lnTo>
                <a:lnTo>
                  <a:pt x="189" y="621"/>
                </a:lnTo>
                <a:lnTo>
                  <a:pt x="205" y="439"/>
                </a:lnTo>
                <a:lnTo>
                  <a:pt x="246" y="545"/>
                </a:lnTo>
                <a:lnTo>
                  <a:pt x="225" y="374"/>
                </a:lnTo>
                <a:lnTo>
                  <a:pt x="303" y="494"/>
                </a:lnTo>
                <a:lnTo>
                  <a:pt x="296" y="294"/>
                </a:lnTo>
                <a:lnTo>
                  <a:pt x="361" y="368"/>
                </a:lnTo>
                <a:lnTo>
                  <a:pt x="330" y="259"/>
                </a:lnTo>
                <a:lnTo>
                  <a:pt x="402" y="364"/>
                </a:lnTo>
                <a:lnTo>
                  <a:pt x="363" y="219"/>
                </a:lnTo>
                <a:lnTo>
                  <a:pt x="461" y="320"/>
                </a:lnTo>
                <a:lnTo>
                  <a:pt x="412" y="188"/>
                </a:lnTo>
                <a:lnTo>
                  <a:pt x="542" y="289"/>
                </a:lnTo>
                <a:lnTo>
                  <a:pt x="457" y="120"/>
                </a:lnTo>
                <a:lnTo>
                  <a:pt x="562" y="205"/>
                </a:lnTo>
                <a:lnTo>
                  <a:pt x="476" y="82"/>
                </a:lnTo>
                <a:lnTo>
                  <a:pt x="572" y="117"/>
                </a:lnTo>
                <a:lnTo>
                  <a:pt x="480" y="33"/>
                </a:lnTo>
                <a:lnTo>
                  <a:pt x="512" y="0"/>
                </a:lnTo>
                <a:close/>
              </a:path>
            </a:pathLst>
          </a:custGeom>
          <a:solidFill>
            <a:srgbClr val="FFA6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6" name="Freeform 10"/>
          <p:cNvSpPr>
            <a:spLocks/>
          </p:cNvSpPr>
          <p:nvPr/>
        </p:nvSpPr>
        <p:spPr bwMode="auto">
          <a:xfrm>
            <a:off x="6051550" y="1198563"/>
            <a:ext cx="165100" cy="241300"/>
          </a:xfrm>
          <a:custGeom>
            <a:avLst/>
            <a:gdLst>
              <a:gd name="T0" fmla="*/ 128588 w 208"/>
              <a:gd name="T1" fmla="*/ 0 h 303"/>
              <a:gd name="T2" fmla="*/ 103188 w 208"/>
              <a:gd name="T3" fmla="*/ 27077 h 303"/>
              <a:gd name="T4" fmla="*/ 67469 w 208"/>
              <a:gd name="T5" fmla="*/ 125826 h 303"/>
              <a:gd name="T6" fmla="*/ 48419 w 208"/>
              <a:gd name="T7" fmla="*/ 167238 h 303"/>
              <a:gd name="T8" fmla="*/ 0 w 208"/>
              <a:gd name="T9" fmla="*/ 194314 h 303"/>
              <a:gd name="T10" fmla="*/ 22225 w 208"/>
              <a:gd name="T11" fmla="*/ 241300 h 303"/>
              <a:gd name="T12" fmla="*/ 69056 w 208"/>
              <a:gd name="T13" fmla="*/ 226965 h 303"/>
              <a:gd name="T14" fmla="*/ 122238 w 208"/>
              <a:gd name="T15" fmla="*/ 150514 h 303"/>
              <a:gd name="T16" fmla="*/ 127000 w 208"/>
              <a:gd name="T17" fmla="*/ 79637 h 303"/>
              <a:gd name="T18" fmla="*/ 165100 w 208"/>
              <a:gd name="T19" fmla="*/ 27873 h 303"/>
              <a:gd name="T20" fmla="*/ 128588 w 208"/>
              <a:gd name="T21" fmla="*/ 0 h 303"/>
              <a:gd name="T22" fmla="*/ 128588 w 208"/>
              <a:gd name="T23" fmla="*/ 0 h 3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8" h="303">
                <a:moveTo>
                  <a:pt x="162" y="0"/>
                </a:moveTo>
                <a:lnTo>
                  <a:pt x="130" y="34"/>
                </a:lnTo>
                <a:lnTo>
                  <a:pt x="85" y="158"/>
                </a:lnTo>
                <a:lnTo>
                  <a:pt x="61" y="210"/>
                </a:lnTo>
                <a:lnTo>
                  <a:pt x="0" y="244"/>
                </a:lnTo>
                <a:lnTo>
                  <a:pt x="28" y="303"/>
                </a:lnTo>
                <a:lnTo>
                  <a:pt x="87" y="285"/>
                </a:lnTo>
                <a:lnTo>
                  <a:pt x="154" y="189"/>
                </a:lnTo>
                <a:lnTo>
                  <a:pt x="160" y="100"/>
                </a:lnTo>
                <a:lnTo>
                  <a:pt x="208" y="35"/>
                </a:lnTo>
                <a:lnTo>
                  <a:pt x="162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7" name="Freeform 11"/>
          <p:cNvSpPr>
            <a:spLocks/>
          </p:cNvSpPr>
          <p:nvPr/>
        </p:nvSpPr>
        <p:spPr bwMode="auto">
          <a:xfrm>
            <a:off x="5662613" y="1425575"/>
            <a:ext cx="417512" cy="282575"/>
          </a:xfrm>
          <a:custGeom>
            <a:avLst/>
            <a:gdLst>
              <a:gd name="T0" fmla="*/ 392812 w 524"/>
              <a:gd name="T1" fmla="*/ 0 h 357"/>
              <a:gd name="T2" fmla="*/ 333850 w 524"/>
              <a:gd name="T3" fmla="*/ 30078 h 357"/>
              <a:gd name="T4" fmla="*/ 287637 w 524"/>
              <a:gd name="T5" fmla="*/ 78361 h 357"/>
              <a:gd name="T6" fmla="*/ 219911 w 524"/>
              <a:gd name="T7" fmla="*/ 75195 h 357"/>
              <a:gd name="T8" fmla="*/ 207959 w 524"/>
              <a:gd name="T9" fmla="*/ 159097 h 357"/>
              <a:gd name="T10" fmla="*/ 128281 w 524"/>
              <a:gd name="T11" fmla="*/ 185217 h 357"/>
              <a:gd name="T12" fmla="*/ 73304 w 524"/>
              <a:gd name="T13" fmla="*/ 227168 h 357"/>
              <a:gd name="T14" fmla="*/ 5577 w 524"/>
              <a:gd name="T15" fmla="*/ 228751 h 357"/>
              <a:gd name="T16" fmla="*/ 0 w 524"/>
              <a:gd name="T17" fmla="*/ 263578 h 357"/>
              <a:gd name="T18" fmla="*/ 36652 w 524"/>
              <a:gd name="T19" fmla="*/ 275451 h 357"/>
              <a:gd name="T20" fmla="*/ 91630 w 524"/>
              <a:gd name="T21" fmla="*/ 282575 h 357"/>
              <a:gd name="T22" fmla="*/ 145810 w 524"/>
              <a:gd name="T23" fmla="*/ 243790 h 357"/>
              <a:gd name="T24" fmla="*/ 247798 w 524"/>
              <a:gd name="T25" fmla="*/ 217670 h 357"/>
              <a:gd name="T26" fmla="*/ 314728 w 524"/>
              <a:gd name="T27" fmla="*/ 124270 h 357"/>
              <a:gd name="T28" fmla="*/ 372096 w 524"/>
              <a:gd name="T29" fmla="*/ 86276 h 357"/>
              <a:gd name="T30" fmla="*/ 417512 w 524"/>
              <a:gd name="T31" fmla="*/ 20580 h 357"/>
              <a:gd name="T32" fmla="*/ 392812 w 524"/>
              <a:gd name="T33" fmla="*/ 0 h 357"/>
              <a:gd name="T34" fmla="*/ 392812 w 524"/>
              <a:gd name="T35" fmla="*/ 0 h 35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4" h="357">
                <a:moveTo>
                  <a:pt x="493" y="0"/>
                </a:moveTo>
                <a:lnTo>
                  <a:pt x="419" y="38"/>
                </a:lnTo>
                <a:lnTo>
                  <a:pt x="361" y="99"/>
                </a:lnTo>
                <a:lnTo>
                  <a:pt x="276" y="95"/>
                </a:lnTo>
                <a:lnTo>
                  <a:pt x="261" y="201"/>
                </a:lnTo>
                <a:lnTo>
                  <a:pt x="161" y="234"/>
                </a:lnTo>
                <a:lnTo>
                  <a:pt x="92" y="287"/>
                </a:lnTo>
                <a:lnTo>
                  <a:pt x="7" y="289"/>
                </a:lnTo>
                <a:lnTo>
                  <a:pt x="0" y="333"/>
                </a:lnTo>
                <a:lnTo>
                  <a:pt x="46" y="348"/>
                </a:lnTo>
                <a:lnTo>
                  <a:pt x="115" y="357"/>
                </a:lnTo>
                <a:lnTo>
                  <a:pt x="183" y="308"/>
                </a:lnTo>
                <a:lnTo>
                  <a:pt x="311" y="275"/>
                </a:lnTo>
                <a:lnTo>
                  <a:pt x="395" y="157"/>
                </a:lnTo>
                <a:lnTo>
                  <a:pt x="467" y="109"/>
                </a:lnTo>
                <a:lnTo>
                  <a:pt x="524" y="26"/>
                </a:lnTo>
                <a:lnTo>
                  <a:pt x="493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8" name="Freeform 12"/>
          <p:cNvSpPr>
            <a:spLocks/>
          </p:cNvSpPr>
          <p:nvPr/>
        </p:nvSpPr>
        <p:spPr bwMode="auto">
          <a:xfrm>
            <a:off x="5764213" y="1130300"/>
            <a:ext cx="68262" cy="661988"/>
          </a:xfrm>
          <a:custGeom>
            <a:avLst/>
            <a:gdLst>
              <a:gd name="T0" fmla="*/ 30162 w 86"/>
              <a:gd name="T1" fmla="*/ 50006 h 834"/>
              <a:gd name="T2" fmla="*/ 68262 w 86"/>
              <a:gd name="T3" fmla="*/ 661988 h 834"/>
              <a:gd name="T4" fmla="*/ 11906 w 86"/>
              <a:gd name="T5" fmla="*/ 638969 h 834"/>
              <a:gd name="T6" fmla="*/ 23019 w 86"/>
              <a:gd name="T7" fmla="*/ 593725 h 834"/>
              <a:gd name="T8" fmla="*/ 0 w 86"/>
              <a:gd name="T9" fmla="*/ 0 h 834"/>
              <a:gd name="T10" fmla="*/ 30162 w 86"/>
              <a:gd name="T11" fmla="*/ 50006 h 834"/>
              <a:gd name="T12" fmla="*/ 30162 w 86"/>
              <a:gd name="T13" fmla="*/ 50006 h 8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6" h="834">
                <a:moveTo>
                  <a:pt x="38" y="63"/>
                </a:moveTo>
                <a:lnTo>
                  <a:pt x="86" y="834"/>
                </a:lnTo>
                <a:lnTo>
                  <a:pt x="15" y="805"/>
                </a:lnTo>
                <a:lnTo>
                  <a:pt x="29" y="748"/>
                </a:lnTo>
                <a:lnTo>
                  <a:pt x="0" y="0"/>
                </a:lnTo>
                <a:lnTo>
                  <a:pt x="38" y="63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19" name="Freeform 13"/>
          <p:cNvSpPr>
            <a:spLocks/>
          </p:cNvSpPr>
          <p:nvPr/>
        </p:nvSpPr>
        <p:spPr bwMode="auto">
          <a:xfrm>
            <a:off x="5715000" y="998538"/>
            <a:ext cx="373063" cy="809625"/>
          </a:xfrm>
          <a:custGeom>
            <a:avLst/>
            <a:gdLst>
              <a:gd name="T0" fmla="*/ 373063 w 469"/>
              <a:gd name="T1" fmla="*/ 749300 h 1020"/>
              <a:gd name="T2" fmla="*/ 360336 w 469"/>
              <a:gd name="T3" fmla="*/ 652463 h 1020"/>
              <a:gd name="T4" fmla="*/ 285564 w 469"/>
              <a:gd name="T5" fmla="*/ 442119 h 1020"/>
              <a:gd name="T6" fmla="*/ 193293 w 469"/>
              <a:gd name="T7" fmla="*/ 301625 h 1020"/>
              <a:gd name="T8" fmla="*/ 86703 w 469"/>
              <a:gd name="T9" fmla="*/ 149225 h 1020"/>
              <a:gd name="T10" fmla="*/ 0 w 469"/>
              <a:gd name="T11" fmla="*/ 0 h 1020"/>
              <a:gd name="T12" fmla="*/ 18295 w 469"/>
              <a:gd name="T13" fmla="*/ 99219 h 1020"/>
              <a:gd name="T14" fmla="*/ 123294 w 469"/>
              <a:gd name="T15" fmla="*/ 301625 h 1020"/>
              <a:gd name="T16" fmla="*/ 211588 w 469"/>
              <a:gd name="T17" fmla="*/ 809625 h 1020"/>
              <a:gd name="T18" fmla="*/ 249769 w 469"/>
              <a:gd name="T19" fmla="*/ 798513 h 1020"/>
              <a:gd name="T20" fmla="*/ 194088 w 469"/>
              <a:gd name="T21" fmla="*/ 426244 h 1020"/>
              <a:gd name="T22" fmla="*/ 194088 w 469"/>
              <a:gd name="T23" fmla="*/ 396081 h 1020"/>
              <a:gd name="T24" fmla="*/ 260905 w 469"/>
              <a:gd name="T25" fmla="*/ 499269 h 1020"/>
              <a:gd name="T26" fmla="*/ 346018 w 469"/>
              <a:gd name="T27" fmla="*/ 772319 h 1020"/>
              <a:gd name="T28" fmla="*/ 373063 w 469"/>
              <a:gd name="T29" fmla="*/ 749300 h 1020"/>
              <a:gd name="T30" fmla="*/ 373063 w 469"/>
              <a:gd name="T31" fmla="*/ 749300 h 10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69" h="1020">
                <a:moveTo>
                  <a:pt x="469" y="944"/>
                </a:moveTo>
                <a:lnTo>
                  <a:pt x="453" y="822"/>
                </a:lnTo>
                <a:lnTo>
                  <a:pt x="359" y="557"/>
                </a:lnTo>
                <a:lnTo>
                  <a:pt x="243" y="380"/>
                </a:lnTo>
                <a:lnTo>
                  <a:pt x="109" y="188"/>
                </a:lnTo>
                <a:lnTo>
                  <a:pt x="0" y="0"/>
                </a:lnTo>
                <a:lnTo>
                  <a:pt x="23" y="125"/>
                </a:lnTo>
                <a:lnTo>
                  <a:pt x="155" y="380"/>
                </a:lnTo>
                <a:lnTo>
                  <a:pt x="266" y="1020"/>
                </a:lnTo>
                <a:lnTo>
                  <a:pt x="314" y="1006"/>
                </a:lnTo>
                <a:lnTo>
                  <a:pt x="244" y="537"/>
                </a:lnTo>
                <a:lnTo>
                  <a:pt x="244" y="499"/>
                </a:lnTo>
                <a:lnTo>
                  <a:pt x="328" y="629"/>
                </a:lnTo>
                <a:lnTo>
                  <a:pt x="435" y="973"/>
                </a:lnTo>
                <a:lnTo>
                  <a:pt x="469" y="944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0" name="Freeform 14"/>
          <p:cNvSpPr>
            <a:spLocks/>
          </p:cNvSpPr>
          <p:nvPr/>
        </p:nvSpPr>
        <p:spPr bwMode="auto">
          <a:xfrm>
            <a:off x="5872163" y="1030288"/>
            <a:ext cx="341312" cy="658812"/>
          </a:xfrm>
          <a:custGeom>
            <a:avLst/>
            <a:gdLst>
              <a:gd name="T0" fmla="*/ 341312 w 428"/>
              <a:gd name="T1" fmla="*/ 608926 h 832"/>
              <a:gd name="T2" fmla="*/ 46253 w 428"/>
              <a:gd name="T3" fmla="*/ 87894 h 832"/>
              <a:gd name="T4" fmla="*/ 0 w 428"/>
              <a:gd name="T5" fmla="*/ 0 h 832"/>
              <a:gd name="T6" fmla="*/ 19936 w 428"/>
              <a:gd name="T7" fmla="*/ 105315 h 832"/>
              <a:gd name="T8" fmla="*/ 85328 w 428"/>
              <a:gd name="T9" fmla="*/ 239928 h 832"/>
              <a:gd name="T10" fmla="*/ 306224 w 428"/>
              <a:gd name="T11" fmla="*/ 658812 h 832"/>
              <a:gd name="T12" fmla="*/ 341312 w 428"/>
              <a:gd name="T13" fmla="*/ 608926 h 832"/>
              <a:gd name="T14" fmla="*/ 341312 w 428"/>
              <a:gd name="T15" fmla="*/ 608926 h 8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28" h="832">
                <a:moveTo>
                  <a:pt x="428" y="769"/>
                </a:moveTo>
                <a:lnTo>
                  <a:pt x="58" y="111"/>
                </a:lnTo>
                <a:lnTo>
                  <a:pt x="0" y="0"/>
                </a:lnTo>
                <a:lnTo>
                  <a:pt x="25" y="133"/>
                </a:lnTo>
                <a:lnTo>
                  <a:pt x="107" y="303"/>
                </a:lnTo>
                <a:lnTo>
                  <a:pt x="384" y="832"/>
                </a:lnTo>
                <a:lnTo>
                  <a:pt x="428" y="769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1" name="Freeform 15"/>
          <p:cNvSpPr>
            <a:spLocks/>
          </p:cNvSpPr>
          <p:nvPr/>
        </p:nvSpPr>
        <p:spPr bwMode="auto">
          <a:xfrm>
            <a:off x="5916613" y="1054100"/>
            <a:ext cx="373062" cy="506413"/>
          </a:xfrm>
          <a:custGeom>
            <a:avLst/>
            <a:gdLst>
              <a:gd name="T0" fmla="*/ 373062 w 472"/>
              <a:gd name="T1" fmla="*/ 454900 h 639"/>
              <a:gd name="T2" fmla="*/ 196806 w 472"/>
              <a:gd name="T3" fmla="*/ 188617 h 639"/>
              <a:gd name="T4" fmla="*/ 0 w 472"/>
              <a:gd name="T5" fmla="*/ 0 h 639"/>
              <a:gd name="T6" fmla="*/ 37939 w 472"/>
              <a:gd name="T7" fmla="*/ 65778 h 639"/>
              <a:gd name="T8" fmla="*/ 348560 w 472"/>
              <a:gd name="T9" fmla="*/ 506413 h 639"/>
              <a:gd name="T10" fmla="*/ 373062 w 472"/>
              <a:gd name="T11" fmla="*/ 454900 h 639"/>
              <a:gd name="T12" fmla="*/ 373062 w 472"/>
              <a:gd name="T13" fmla="*/ 454900 h 6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72" h="639">
                <a:moveTo>
                  <a:pt x="472" y="574"/>
                </a:moveTo>
                <a:lnTo>
                  <a:pt x="249" y="238"/>
                </a:lnTo>
                <a:lnTo>
                  <a:pt x="0" y="0"/>
                </a:lnTo>
                <a:lnTo>
                  <a:pt x="48" y="83"/>
                </a:lnTo>
                <a:lnTo>
                  <a:pt x="441" y="639"/>
                </a:lnTo>
                <a:lnTo>
                  <a:pt x="472" y="574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2" name="Freeform 16"/>
          <p:cNvSpPr>
            <a:spLocks/>
          </p:cNvSpPr>
          <p:nvPr/>
        </p:nvSpPr>
        <p:spPr bwMode="auto">
          <a:xfrm>
            <a:off x="5957888" y="1047750"/>
            <a:ext cx="387350" cy="374650"/>
          </a:xfrm>
          <a:custGeom>
            <a:avLst/>
            <a:gdLst>
              <a:gd name="T0" fmla="*/ 387350 w 487"/>
              <a:gd name="T1" fmla="*/ 300195 h 473"/>
              <a:gd name="T2" fmla="*/ 283155 w 487"/>
              <a:gd name="T3" fmla="*/ 185345 h 473"/>
              <a:gd name="T4" fmla="*/ 196459 w 487"/>
              <a:gd name="T5" fmla="*/ 103761 h 473"/>
              <a:gd name="T6" fmla="*/ 109762 w 487"/>
              <a:gd name="T7" fmla="*/ 37227 h 473"/>
              <a:gd name="T8" fmla="*/ 0 w 487"/>
              <a:gd name="T9" fmla="*/ 0 h 473"/>
              <a:gd name="T10" fmla="*/ 147941 w 487"/>
              <a:gd name="T11" fmla="*/ 110890 h 473"/>
              <a:gd name="T12" fmla="*/ 252931 w 487"/>
              <a:gd name="T13" fmla="*/ 228909 h 473"/>
              <a:gd name="T14" fmla="*/ 371442 w 487"/>
              <a:gd name="T15" fmla="*/ 374650 h 473"/>
              <a:gd name="T16" fmla="*/ 387350 w 487"/>
              <a:gd name="T17" fmla="*/ 300195 h 473"/>
              <a:gd name="T18" fmla="*/ 387350 w 487"/>
              <a:gd name="T19" fmla="*/ 300195 h 4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87" h="473">
                <a:moveTo>
                  <a:pt x="487" y="379"/>
                </a:moveTo>
                <a:lnTo>
                  <a:pt x="356" y="234"/>
                </a:lnTo>
                <a:lnTo>
                  <a:pt x="247" y="131"/>
                </a:lnTo>
                <a:lnTo>
                  <a:pt x="138" y="47"/>
                </a:lnTo>
                <a:lnTo>
                  <a:pt x="0" y="0"/>
                </a:lnTo>
                <a:lnTo>
                  <a:pt x="186" y="140"/>
                </a:lnTo>
                <a:lnTo>
                  <a:pt x="318" y="289"/>
                </a:lnTo>
                <a:lnTo>
                  <a:pt x="467" y="473"/>
                </a:lnTo>
                <a:lnTo>
                  <a:pt x="487" y="379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3" name="Freeform 17"/>
          <p:cNvSpPr>
            <a:spLocks/>
          </p:cNvSpPr>
          <p:nvPr/>
        </p:nvSpPr>
        <p:spPr bwMode="auto">
          <a:xfrm>
            <a:off x="5657850" y="1250950"/>
            <a:ext cx="733425" cy="582613"/>
          </a:xfrm>
          <a:custGeom>
            <a:avLst/>
            <a:gdLst>
              <a:gd name="T0" fmla="*/ 683419 w 924"/>
              <a:gd name="T1" fmla="*/ 0 h 735"/>
              <a:gd name="T2" fmla="*/ 695325 w 924"/>
              <a:gd name="T3" fmla="*/ 40426 h 735"/>
              <a:gd name="T4" fmla="*/ 680244 w 924"/>
              <a:gd name="T5" fmla="*/ 81645 h 735"/>
              <a:gd name="T6" fmla="*/ 662781 w 924"/>
              <a:gd name="T7" fmla="*/ 129205 h 735"/>
              <a:gd name="T8" fmla="*/ 666750 w 924"/>
              <a:gd name="T9" fmla="*/ 197375 h 735"/>
              <a:gd name="T10" fmla="*/ 647700 w 924"/>
              <a:gd name="T11" fmla="*/ 236216 h 735"/>
              <a:gd name="T12" fmla="*/ 619125 w 924"/>
              <a:gd name="T13" fmla="*/ 250484 h 735"/>
              <a:gd name="T14" fmla="*/ 592931 w 924"/>
              <a:gd name="T15" fmla="*/ 303593 h 735"/>
              <a:gd name="T16" fmla="*/ 587375 w 924"/>
              <a:gd name="T17" fmla="*/ 340848 h 735"/>
              <a:gd name="T18" fmla="*/ 552450 w 924"/>
              <a:gd name="T19" fmla="*/ 360665 h 735"/>
              <a:gd name="T20" fmla="*/ 511175 w 924"/>
              <a:gd name="T21" fmla="*/ 367799 h 735"/>
              <a:gd name="T22" fmla="*/ 497681 w 924"/>
              <a:gd name="T23" fmla="*/ 428042 h 735"/>
              <a:gd name="T24" fmla="*/ 465931 w 924"/>
              <a:gd name="T25" fmla="*/ 459749 h 735"/>
              <a:gd name="T26" fmla="*/ 433388 w 924"/>
              <a:gd name="T27" fmla="*/ 458956 h 735"/>
              <a:gd name="T28" fmla="*/ 385763 w 924"/>
              <a:gd name="T29" fmla="*/ 481151 h 735"/>
              <a:gd name="T30" fmla="*/ 366713 w 924"/>
              <a:gd name="T31" fmla="*/ 523955 h 735"/>
              <a:gd name="T32" fmla="*/ 336550 w 924"/>
              <a:gd name="T33" fmla="*/ 529504 h 735"/>
              <a:gd name="T34" fmla="*/ 304006 w 924"/>
              <a:gd name="T35" fmla="*/ 503346 h 735"/>
              <a:gd name="T36" fmla="*/ 256381 w 924"/>
              <a:gd name="T37" fmla="*/ 512858 h 735"/>
              <a:gd name="T38" fmla="*/ 245269 w 924"/>
              <a:gd name="T39" fmla="*/ 531882 h 735"/>
              <a:gd name="T40" fmla="*/ 211931 w 924"/>
              <a:gd name="T41" fmla="*/ 539809 h 735"/>
              <a:gd name="T42" fmla="*/ 173831 w 924"/>
              <a:gd name="T43" fmla="*/ 531882 h 735"/>
              <a:gd name="T44" fmla="*/ 171450 w 924"/>
              <a:gd name="T45" fmla="*/ 477980 h 735"/>
              <a:gd name="T46" fmla="*/ 100806 w 924"/>
              <a:gd name="T47" fmla="*/ 508895 h 735"/>
              <a:gd name="T48" fmla="*/ 40481 w 924"/>
              <a:gd name="T49" fmla="*/ 492249 h 735"/>
              <a:gd name="T50" fmla="*/ 3969 w 924"/>
              <a:gd name="T51" fmla="*/ 470846 h 735"/>
              <a:gd name="T52" fmla="*/ 0 w 924"/>
              <a:gd name="T53" fmla="*/ 512065 h 735"/>
              <a:gd name="T54" fmla="*/ 180181 w 924"/>
              <a:gd name="T55" fmla="*/ 575479 h 735"/>
              <a:gd name="T56" fmla="*/ 314325 w 924"/>
              <a:gd name="T57" fmla="*/ 582613 h 735"/>
              <a:gd name="T58" fmla="*/ 443706 w 924"/>
              <a:gd name="T59" fmla="*/ 531089 h 735"/>
              <a:gd name="T60" fmla="*/ 542131 w 924"/>
              <a:gd name="T61" fmla="*/ 447859 h 735"/>
              <a:gd name="T62" fmla="*/ 588169 w 924"/>
              <a:gd name="T63" fmla="*/ 393165 h 735"/>
              <a:gd name="T64" fmla="*/ 633413 w 924"/>
              <a:gd name="T65" fmla="*/ 342434 h 735"/>
              <a:gd name="T66" fmla="*/ 665163 w 924"/>
              <a:gd name="T67" fmla="*/ 260789 h 735"/>
              <a:gd name="T68" fmla="*/ 714375 w 924"/>
              <a:gd name="T69" fmla="*/ 205302 h 735"/>
              <a:gd name="T70" fmla="*/ 698500 w 924"/>
              <a:gd name="T71" fmla="*/ 143473 h 735"/>
              <a:gd name="T72" fmla="*/ 733425 w 924"/>
              <a:gd name="T73" fmla="*/ 62621 h 735"/>
              <a:gd name="T74" fmla="*/ 723106 w 924"/>
              <a:gd name="T75" fmla="*/ 7134 h 735"/>
              <a:gd name="T76" fmla="*/ 683419 w 924"/>
              <a:gd name="T77" fmla="*/ 0 h 735"/>
              <a:gd name="T78" fmla="*/ 683419 w 924"/>
              <a:gd name="T79" fmla="*/ 0 h 73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924" h="735">
                <a:moveTo>
                  <a:pt x="861" y="0"/>
                </a:moveTo>
                <a:lnTo>
                  <a:pt x="876" y="51"/>
                </a:lnTo>
                <a:lnTo>
                  <a:pt x="857" y="103"/>
                </a:lnTo>
                <a:lnTo>
                  <a:pt x="835" y="163"/>
                </a:lnTo>
                <a:lnTo>
                  <a:pt x="840" y="249"/>
                </a:lnTo>
                <a:lnTo>
                  <a:pt x="816" y="298"/>
                </a:lnTo>
                <a:lnTo>
                  <a:pt x="780" y="316"/>
                </a:lnTo>
                <a:lnTo>
                  <a:pt x="747" y="383"/>
                </a:lnTo>
                <a:lnTo>
                  <a:pt x="740" y="430"/>
                </a:lnTo>
                <a:lnTo>
                  <a:pt x="696" y="455"/>
                </a:lnTo>
                <a:lnTo>
                  <a:pt x="644" y="464"/>
                </a:lnTo>
                <a:lnTo>
                  <a:pt x="627" y="540"/>
                </a:lnTo>
                <a:lnTo>
                  <a:pt x="587" y="580"/>
                </a:lnTo>
                <a:lnTo>
                  <a:pt x="546" y="579"/>
                </a:lnTo>
                <a:lnTo>
                  <a:pt x="486" y="607"/>
                </a:lnTo>
                <a:lnTo>
                  <a:pt x="462" y="661"/>
                </a:lnTo>
                <a:lnTo>
                  <a:pt x="424" y="668"/>
                </a:lnTo>
                <a:lnTo>
                  <a:pt x="383" y="635"/>
                </a:lnTo>
                <a:lnTo>
                  <a:pt x="323" y="647"/>
                </a:lnTo>
                <a:lnTo>
                  <a:pt x="309" y="671"/>
                </a:lnTo>
                <a:lnTo>
                  <a:pt x="267" y="681"/>
                </a:lnTo>
                <a:lnTo>
                  <a:pt x="219" y="671"/>
                </a:lnTo>
                <a:lnTo>
                  <a:pt x="216" y="603"/>
                </a:lnTo>
                <a:lnTo>
                  <a:pt x="127" y="642"/>
                </a:lnTo>
                <a:lnTo>
                  <a:pt x="51" y="621"/>
                </a:lnTo>
                <a:lnTo>
                  <a:pt x="5" y="594"/>
                </a:lnTo>
                <a:lnTo>
                  <a:pt x="0" y="646"/>
                </a:lnTo>
                <a:lnTo>
                  <a:pt x="227" y="726"/>
                </a:lnTo>
                <a:lnTo>
                  <a:pt x="396" y="735"/>
                </a:lnTo>
                <a:lnTo>
                  <a:pt x="559" y="670"/>
                </a:lnTo>
                <a:lnTo>
                  <a:pt x="683" y="565"/>
                </a:lnTo>
                <a:lnTo>
                  <a:pt x="741" y="496"/>
                </a:lnTo>
                <a:lnTo>
                  <a:pt x="798" y="432"/>
                </a:lnTo>
                <a:lnTo>
                  <a:pt x="838" y="329"/>
                </a:lnTo>
                <a:lnTo>
                  <a:pt x="900" y="259"/>
                </a:lnTo>
                <a:lnTo>
                  <a:pt x="880" y="181"/>
                </a:lnTo>
                <a:lnTo>
                  <a:pt x="924" y="79"/>
                </a:lnTo>
                <a:lnTo>
                  <a:pt x="911" y="9"/>
                </a:lnTo>
                <a:lnTo>
                  <a:pt x="861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4" name="Freeform 18"/>
          <p:cNvSpPr>
            <a:spLocks/>
          </p:cNvSpPr>
          <p:nvPr/>
        </p:nvSpPr>
        <p:spPr bwMode="auto">
          <a:xfrm>
            <a:off x="5637213" y="465138"/>
            <a:ext cx="1277937" cy="322262"/>
          </a:xfrm>
          <a:custGeom>
            <a:avLst/>
            <a:gdLst>
              <a:gd name="T0" fmla="*/ 1277937 w 1609"/>
              <a:gd name="T1" fmla="*/ 23871 h 405"/>
              <a:gd name="T2" fmla="*/ 1154829 w 1609"/>
              <a:gd name="T3" fmla="*/ 3979 h 405"/>
              <a:gd name="T4" fmla="*/ 1067463 w 1609"/>
              <a:gd name="T5" fmla="*/ 0 h 405"/>
              <a:gd name="T6" fmla="*/ 782329 w 1609"/>
              <a:gd name="T7" fmla="*/ 12731 h 405"/>
              <a:gd name="T8" fmla="*/ 415389 w 1609"/>
              <a:gd name="T9" fmla="*/ 76388 h 405"/>
              <a:gd name="T10" fmla="*/ 202532 w 1609"/>
              <a:gd name="T11" fmla="*/ 145615 h 405"/>
              <a:gd name="T12" fmla="*/ 25416 w 1609"/>
              <a:gd name="T13" fmla="*/ 251444 h 405"/>
              <a:gd name="T14" fmla="*/ 0 w 1609"/>
              <a:gd name="T15" fmla="*/ 290434 h 405"/>
              <a:gd name="T16" fmla="*/ 63539 w 1609"/>
              <a:gd name="T17" fmla="*/ 322262 h 405"/>
              <a:gd name="T18" fmla="*/ 133433 w 1609"/>
              <a:gd name="T19" fmla="*/ 284068 h 405"/>
              <a:gd name="T20" fmla="*/ 232713 w 1609"/>
              <a:gd name="T21" fmla="*/ 217228 h 405"/>
              <a:gd name="T22" fmla="*/ 363763 w 1609"/>
              <a:gd name="T23" fmla="*/ 151980 h 405"/>
              <a:gd name="T24" fmla="*/ 493225 w 1609"/>
              <a:gd name="T25" fmla="*/ 117765 h 405"/>
              <a:gd name="T26" fmla="*/ 709259 w 1609"/>
              <a:gd name="T27" fmla="*/ 90711 h 405"/>
              <a:gd name="T28" fmla="*/ 878433 w 1609"/>
              <a:gd name="T29" fmla="*/ 58882 h 405"/>
              <a:gd name="T30" fmla="*/ 952297 w 1609"/>
              <a:gd name="T31" fmla="*/ 46947 h 405"/>
              <a:gd name="T32" fmla="*/ 983273 w 1609"/>
              <a:gd name="T33" fmla="*/ 88324 h 405"/>
              <a:gd name="T34" fmla="*/ 992804 w 1609"/>
              <a:gd name="T35" fmla="*/ 129701 h 405"/>
              <a:gd name="T36" fmla="*/ 1103204 w 1609"/>
              <a:gd name="T37" fmla="*/ 161529 h 405"/>
              <a:gd name="T38" fmla="*/ 1051578 w 1609"/>
              <a:gd name="T39" fmla="*/ 66044 h 405"/>
              <a:gd name="T40" fmla="*/ 1055549 w 1609"/>
              <a:gd name="T41" fmla="*/ 31828 h 405"/>
              <a:gd name="T42" fmla="*/ 1110352 w 1609"/>
              <a:gd name="T43" fmla="*/ 12731 h 405"/>
              <a:gd name="T44" fmla="*/ 1185805 w 1609"/>
              <a:gd name="T45" fmla="*/ 24667 h 405"/>
              <a:gd name="T46" fmla="*/ 1192159 w 1609"/>
              <a:gd name="T47" fmla="*/ 49334 h 405"/>
              <a:gd name="T48" fmla="*/ 1119883 w 1609"/>
              <a:gd name="T49" fmla="*/ 53312 h 405"/>
              <a:gd name="T50" fmla="*/ 1119883 w 1609"/>
              <a:gd name="T51" fmla="*/ 87528 h 405"/>
              <a:gd name="T52" fmla="*/ 1161978 w 1609"/>
              <a:gd name="T53" fmla="*/ 93098 h 405"/>
              <a:gd name="T54" fmla="*/ 1161183 w 1609"/>
              <a:gd name="T55" fmla="*/ 69227 h 405"/>
              <a:gd name="T56" fmla="*/ 1226311 w 1609"/>
              <a:gd name="T57" fmla="*/ 56495 h 405"/>
              <a:gd name="T58" fmla="*/ 1277937 w 1609"/>
              <a:gd name="T59" fmla="*/ 23871 h 405"/>
              <a:gd name="T60" fmla="*/ 1277937 w 1609"/>
              <a:gd name="T61" fmla="*/ 23871 h 40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609" h="405">
                <a:moveTo>
                  <a:pt x="1609" y="30"/>
                </a:moveTo>
                <a:lnTo>
                  <a:pt x="1454" y="5"/>
                </a:lnTo>
                <a:lnTo>
                  <a:pt x="1344" y="0"/>
                </a:lnTo>
                <a:lnTo>
                  <a:pt x="985" y="16"/>
                </a:lnTo>
                <a:lnTo>
                  <a:pt x="523" y="96"/>
                </a:lnTo>
                <a:lnTo>
                  <a:pt x="255" y="183"/>
                </a:lnTo>
                <a:lnTo>
                  <a:pt x="32" y="316"/>
                </a:lnTo>
                <a:lnTo>
                  <a:pt x="0" y="365"/>
                </a:lnTo>
                <a:lnTo>
                  <a:pt x="80" y="405"/>
                </a:lnTo>
                <a:lnTo>
                  <a:pt x="168" y="357"/>
                </a:lnTo>
                <a:lnTo>
                  <a:pt x="293" y="273"/>
                </a:lnTo>
                <a:lnTo>
                  <a:pt x="458" y="191"/>
                </a:lnTo>
                <a:lnTo>
                  <a:pt x="621" y="148"/>
                </a:lnTo>
                <a:lnTo>
                  <a:pt x="893" y="114"/>
                </a:lnTo>
                <a:lnTo>
                  <a:pt x="1106" y="74"/>
                </a:lnTo>
                <a:lnTo>
                  <a:pt x="1199" y="59"/>
                </a:lnTo>
                <a:lnTo>
                  <a:pt x="1238" y="111"/>
                </a:lnTo>
                <a:lnTo>
                  <a:pt x="1250" y="163"/>
                </a:lnTo>
                <a:lnTo>
                  <a:pt x="1389" y="203"/>
                </a:lnTo>
                <a:lnTo>
                  <a:pt x="1324" y="83"/>
                </a:lnTo>
                <a:lnTo>
                  <a:pt x="1329" y="40"/>
                </a:lnTo>
                <a:lnTo>
                  <a:pt x="1398" y="16"/>
                </a:lnTo>
                <a:lnTo>
                  <a:pt x="1493" y="31"/>
                </a:lnTo>
                <a:lnTo>
                  <a:pt x="1501" y="62"/>
                </a:lnTo>
                <a:lnTo>
                  <a:pt x="1410" y="67"/>
                </a:lnTo>
                <a:lnTo>
                  <a:pt x="1410" y="110"/>
                </a:lnTo>
                <a:lnTo>
                  <a:pt x="1463" y="117"/>
                </a:lnTo>
                <a:lnTo>
                  <a:pt x="1462" y="87"/>
                </a:lnTo>
                <a:lnTo>
                  <a:pt x="1544" y="71"/>
                </a:lnTo>
                <a:lnTo>
                  <a:pt x="1609" y="30"/>
                </a:lnTo>
                <a:close/>
              </a:path>
            </a:pathLst>
          </a:custGeom>
          <a:solidFill>
            <a:srgbClr val="59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5" name="Freeform 19"/>
          <p:cNvSpPr>
            <a:spLocks/>
          </p:cNvSpPr>
          <p:nvPr/>
        </p:nvSpPr>
        <p:spPr bwMode="auto">
          <a:xfrm>
            <a:off x="5680075" y="561975"/>
            <a:ext cx="895350" cy="573088"/>
          </a:xfrm>
          <a:custGeom>
            <a:avLst/>
            <a:gdLst>
              <a:gd name="T0" fmla="*/ 883444 w 1128"/>
              <a:gd name="T1" fmla="*/ 262731 h 722"/>
              <a:gd name="T2" fmla="*/ 872331 w 1128"/>
              <a:gd name="T3" fmla="*/ 167481 h 722"/>
              <a:gd name="T4" fmla="*/ 881063 w 1128"/>
              <a:gd name="T5" fmla="*/ 119856 h 722"/>
              <a:gd name="T6" fmla="*/ 819944 w 1128"/>
              <a:gd name="T7" fmla="*/ 18256 h 722"/>
              <a:gd name="T8" fmla="*/ 517525 w 1128"/>
              <a:gd name="T9" fmla="*/ 0 h 722"/>
              <a:gd name="T10" fmla="*/ 411163 w 1128"/>
              <a:gd name="T11" fmla="*/ 73025 h 722"/>
              <a:gd name="T12" fmla="*/ 330200 w 1128"/>
              <a:gd name="T13" fmla="*/ 49213 h 722"/>
              <a:gd name="T14" fmla="*/ 0 w 1128"/>
              <a:gd name="T15" fmla="*/ 211138 h 722"/>
              <a:gd name="T16" fmla="*/ 117475 w 1128"/>
              <a:gd name="T17" fmla="*/ 306388 h 722"/>
              <a:gd name="T18" fmla="*/ 645319 w 1128"/>
              <a:gd name="T19" fmla="*/ 573088 h 722"/>
              <a:gd name="T20" fmla="*/ 895350 w 1128"/>
              <a:gd name="T21" fmla="*/ 379413 h 722"/>
              <a:gd name="T22" fmla="*/ 883444 w 1128"/>
              <a:gd name="T23" fmla="*/ 262731 h 722"/>
              <a:gd name="T24" fmla="*/ 883444 w 1128"/>
              <a:gd name="T25" fmla="*/ 262731 h 72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28" h="722">
                <a:moveTo>
                  <a:pt x="1113" y="331"/>
                </a:moveTo>
                <a:lnTo>
                  <a:pt x="1099" y="211"/>
                </a:lnTo>
                <a:lnTo>
                  <a:pt x="1110" y="151"/>
                </a:lnTo>
                <a:lnTo>
                  <a:pt x="1033" y="23"/>
                </a:lnTo>
                <a:lnTo>
                  <a:pt x="652" y="0"/>
                </a:lnTo>
                <a:lnTo>
                  <a:pt x="518" y="92"/>
                </a:lnTo>
                <a:lnTo>
                  <a:pt x="416" y="62"/>
                </a:lnTo>
                <a:lnTo>
                  <a:pt x="0" y="266"/>
                </a:lnTo>
                <a:lnTo>
                  <a:pt x="148" y="386"/>
                </a:lnTo>
                <a:lnTo>
                  <a:pt x="813" y="722"/>
                </a:lnTo>
                <a:lnTo>
                  <a:pt x="1128" y="478"/>
                </a:lnTo>
                <a:lnTo>
                  <a:pt x="1113" y="331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6" name="Freeform 20"/>
          <p:cNvSpPr>
            <a:spLocks/>
          </p:cNvSpPr>
          <p:nvPr/>
        </p:nvSpPr>
        <p:spPr bwMode="auto">
          <a:xfrm>
            <a:off x="6116638" y="566738"/>
            <a:ext cx="793750" cy="608012"/>
          </a:xfrm>
          <a:custGeom>
            <a:avLst/>
            <a:gdLst>
              <a:gd name="T0" fmla="*/ 623094 w 1000"/>
              <a:gd name="T1" fmla="*/ 0 h 767"/>
              <a:gd name="T2" fmla="*/ 704850 w 1000"/>
              <a:gd name="T3" fmla="*/ 7927 h 767"/>
              <a:gd name="T4" fmla="*/ 793750 w 1000"/>
              <a:gd name="T5" fmla="*/ 51526 h 767"/>
              <a:gd name="T6" fmla="*/ 773906 w 1000"/>
              <a:gd name="T7" fmla="*/ 151408 h 767"/>
              <a:gd name="T8" fmla="*/ 558006 w 1000"/>
              <a:gd name="T9" fmla="*/ 382088 h 767"/>
              <a:gd name="T10" fmla="*/ 488950 w 1000"/>
              <a:gd name="T11" fmla="*/ 491483 h 767"/>
              <a:gd name="T12" fmla="*/ 304800 w 1000"/>
              <a:gd name="T13" fmla="*/ 608012 h 767"/>
              <a:gd name="T14" fmla="*/ 181769 w 1000"/>
              <a:gd name="T15" fmla="*/ 548558 h 767"/>
              <a:gd name="T16" fmla="*/ 0 w 1000"/>
              <a:gd name="T17" fmla="*/ 390016 h 767"/>
              <a:gd name="T18" fmla="*/ 185738 w 1000"/>
              <a:gd name="T19" fmla="*/ 492276 h 767"/>
              <a:gd name="T20" fmla="*/ 156369 w 1000"/>
              <a:gd name="T21" fmla="*/ 435200 h 767"/>
              <a:gd name="T22" fmla="*/ 52388 w 1000"/>
              <a:gd name="T23" fmla="*/ 359100 h 767"/>
              <a:gd name="T24" fmla="*/ 236538 w 1000"/>
              <a:gd name="T25" fmla="*/ 455018 h 767"/>
              <a:gd name="T26" fmla="*/ 64294 w 1000"/>
              <a:gd name="T27" fmla="*/ 329769 h 767"/>
              <a:gd name="T28" fmla="*/ 296069 w 1000"/>
              <a:gd name="T29" fmla="*/ 431237 h 767"/>
              <a:gd name="T30" fmla="*/ 196850 w 1000"/>
              <a:gd name="T31" fmla="*/ 329769 h 767"/>
              <a:gd name="T32" fmla="*/ 398463 w 1000"/>
              <a:gd name="T33" fmla="*/ 404284 h 767"/>
              <a:gd name="T34" fmla="*/ 347663 w 1000"/>
              <a:gd name="T35" fmla="*/ 352758 h 767"/>
              <a:gd name="T36" fmla="*/ 429419 w 1000"/>
              <a:gd name="T37" fmla="*/ 370990 h 767"/>
              <a:gd name="T38" fmla="*/ 388144 w 1000"/>
              <a:gd name="T39" fmla="*/ 328977 h 767"/>
              <a:gd name="T40" fmla="*/ 438944 w 1000"/>
              <a:gd name="T41" fmla="*/ 321049 h 767"/>
              <a:gd name="T42" fmla="*/ 456406 w 1000"/>
              <a:gd name="T43" fmla="*/ 237814 h 767"/>
              <a:gd name="T44" fmla="*/ 549275 w 1000"/>
              <a:gd name="T45" fmla="*/ 149030 h 767"/>
              <a:gd name="T46" fmla="*/ 623094 w 1000"/>
              <a:gd name="T47" fmla="*/ 0 h 767"/>
              <a:gd name="T48" fmla="*/ 623094 w 1000"/>
              <a:gd name="T49" fmla="*/ 0 h 7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00" h="767">
                <a:moveTo>
                  <a:pt x="785" y="0"/>
                </a:moveTo>
                <a:lnTo>
                  <a:pt x="888" y="10"/>
                </a:lnTo>
                <a:lnTo>
                  <a:pt x="1000" y="65"/>
                </a:lnTo>
                <a:lnTo>
                  <a:pt x="975" y="191"/>
                </a:lnTo>
                <a:lnTo>
                  <a:pt x="703" y="482"/>
                </a:lnTo>
                <a:lnTo>
                  <a:pt x="616" y="620"/>
                </a:lnTo>
                <a:lnTo>
                  <a:pt x="384" y="767"/>
                </a:lnTo>
                <a:lnTo>
                  <a:pt x="229" y="692"/>
                </a:lnTo>
                <a:lnTo>
                  <a:pt x="0" y="492"/>
                </a:lnTo>
                <a:lnTo>
                  <a:pt x="234" y="621"/>
                </a:lnTo>
                <a:lnTo>
                  <a:pt x="197" y="549"/>
                </a:lnTo>
                <a:lnTo>
                  <a:pt x="66" y="453"/>
                </a:lnTo>
                <a:lnTo>
                  <a:pt x="298" y="574"/>
                </a:lnTo>
                <a:lnTo>
                  <a:pt x="81" y="416"/>
                </a:lnTo>
                <a:lnTo>
                  <a:pt x="373" y="544"/>
                </a:lnTo>
                <a:lnTo>
                  <a:pt x="248" y="416"/>
                </a:lnTo>
                <a:lnTo>
                  <a:pt x="502" y="510"/>
                </a:lnTo>
                <a:lnTo>
                  <a:pt x="438" y="445"/>
                </a:lnTo>
                <a:lnTo>
                  <a:pt x="541" y="468"/>
                </a:lnTo>
                <a:lnTo>
                  <a:pt x="489" y="415"/>
                </a:lnTo>
                <a:lnTo>
                  <a:pt x="553" y="405"/>
                </a:lnTo>
                <a:lnTo>
                  <a:pt x="575" y="300"/>
                </a:lnTo>
                <a:lnTo>
                  <a:pt x="692" y="188"/>
                </a:lnTo>
                <a:lnTo>
                  <a:pt x="785" y="0"/>
                </a:lnTo>
                <a:close/>
              </a:path>
            </a:pathLst>
          </a:custGeom>
          <a:solidFill>
            <a:srgbClr val="FFA6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7" name="Freeform 21"/>
          <p:cNvSpPr>
            <a:spLocks/>
          </p:cNvSpPr>
          <p:nvPr/>
        </p:nvSpPr>
        <p:spPr bwMode="auto">
          <a:xfrm>
            <a:off x="6221413" y="762000"/>
            <a:ext cx="428625" cy="215900"/>
          </a:xfrm>
          <a:custGeom>
            <a:avLst/>
            <a:gdLst>
              <a:gd name="T0" fmla="*/ 405564 w 539"/>
              <a:gd name="T1" fmla="*/ 215900 h 273"/>
              <a:gd name="T2" fmla="*/ 348308 w 539"/>
              <a:gd name="T3" fmla="*/ 194547 h 273"/>
              <a:gd name="T4" fmla="*/ 318089 w 539"/>
              <a:gd name="T5" fmla="*/ 155796 h 273"/>
              <a:gd name="T6" fmla="*/ 0 w 539"/>
              <a:gd name="T7" fmla="*/ 20562 h 273"/>
              <a:gd name="T8" fmla="*/ 99403 w 539"/>
              <a:gd name="T9" fmla="*/ 0 h 273"/>
              <a:gd name="T10" fmla="*/ 335584 w 539"/>
              <a:gd name="T11" fmla="*/ 118626 h 273"/>
              <a:gd name="T12" fmla="*/ 428625 w 539"/>
              <a:gd name="T13" fmla="*/ 181894 h 273"/>
              <a:gd name="T14" fmla="*/ 405564 w 539"/>
              <a:gd name="T15" fmla="*/ 215900 h 273"/>
              <a:gd name="T16" fmla="*/ 405564 w 539"/>
              <a:gd name="T17" fmla="*/ 215900 h 27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39" h="273">
                <a:moveTo>
                  <a:pt x="510" y="273"/>
                </a:moveTo>
                <a:lnTo>
                  <a:pt x="438" y="246"/>
                </a:lnTo>
                <a:lnTo>
                  <a:pt x="400" y="197"/>
                </a:lnTo>
                <a:lnTo>
                  <a:pt x="0" y="26"/>
                </a:lnTo>
                <a:lnTo>
                  <a:pt x="125" y="0"/>
                </a:lnTo>
                <a:lnTo>
                  <a:pt x="422" y="150"/>
                </a:lnTo>
                <a:lnTo>
                  <a:pt x="539" y="230"/>
                </a:lnTo>
                <a:lnTo>
                  <a:pt x="510" y="273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8" name="Freeform 22"/>
          <p:cNvSpPr>
            <a:spLocks/>
          </p:cNvSpPr>
          <p:nvPr/>
        </p:nvSpPr>
        <p:spPr bwMode="auto">
          <a:xfrm>
            <a:off x="5754688" y="603250"/>
            <a:ext cx="633412" cy="147638"/>
          </a:xfrm>
          <a:custGeom>
            <a:avLst/>
            <a:gdLst>
              <a:gd name="T0" fmla="*/ 367839 w 799"/>
              <a:gd name="T1" fmla="*/ 0 h 187"/>
              <a:gd name="T2" fmla="*/ 447114 w 799"/>
              <a:gd name="T3" fmla="*/ 26843 h 187"/>
              <a:gd name="T4" fmla="*/ 633412 w 799"/>
              <a:gd name="T5" fmla="*/ 67108 h 187"/>
              <a:gd name="T6" fmla="*/ 414611 w 799"/>
              <a:gd name="T7" fmla="*/ 56845 h 187"/>
              <a:gd name="T8" fmla="*/ 251304 w 799"/>
              <a:gd name="T9" fmla="*/ 79740 h 187"/>
              <a:gd name="T10" fmla="*/ 589810 w 799"/>
              <a:gd name="T11" fmla="*/ 98689 h 187"/>
              <a:gd name="T12" fmla="*/ 210080 w 799"/>
              <a:gd name="T13" fmla="*/ 110531 h 187"/>
              <a:gd name="T14" fmla="*/ 441565 w 799"/>
              <a:gd name="T15" fmla="*/ 135006 h 187"/>
              <a:gd name="T16" fmla="*/ 145074 w 799"/>
              <a:gd name="T17" fmla="*/ 147638 h 187"/>
              <a:gd name="T18" fmla="*/ 0 w 799"/>
              <a:gd name="T19" fmla="*/ 143690 h 187"/>
              <a:gd name="T20" fmla="*/ 214044 w 799"/>
              <a:gd name="T21" fmla="*/ 18948 h 187"/>
              <a:gd name="T22" fmla="*/ 294112 w 799"/>
              <a:gd name="T23" fmla="*/ 3158 h 187"/>
              <a:gd name="T24" fmla="*/ 339300 w 799"/>
              <a:gd name="T25" fmla="*/ 30001 h 187"/>
              <a:gd name="T26" fmla="*/ 367839 w 799"/>
              <a:gd name="T27" fmla="*/ 0 h 187"/>
              <a:gd name="T28" fmla="*/ 367839 w 799"/>
              <a:gd name="T29" fmla="*/ 0 h 18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99" h="187">
                <a:moveTo>
                  <a:pt x="464" y="0"/>
                </a:moveTo>
                <a:lnTo>
                  <a:pt x="564" y="34"/>
                </a:lnTo>
                <a:lnTo>
                  <a:pt x="799" y="85"/>
                </a:lnTo>
                <a:lnTo>
                  <a:pt x="523" y="72"/>
                </a:lnTo>
                <a:lnTo>
                  <a:pt x="317" y="101"/>
                </a:lnTo>
                <a:lnTo>
                  <a:pt x="744" y="125"/>
                </a:lnTo>
                <a:lnTo>
                  <a:pt x="265" y="140"/>
                </a:lnTo>
                <a:lnTo>
                  <a:pt x="557" y="171"/>
                </a:lnTo>
                <a:lnTo>
                  <a:pt x="183" y="187"/>
                </a:lnTo>
                <a:lnTo>
                  <a:pt x="0" y="182"/>
                </a:lnTo>
                <a:lnTo>
                  <a:pt x="270" y="24"/>
                </a:lnTo>
                <a:lnTo>
                  <a:pt x="371" y="4"/>
                </a:lnTo>
                <a:lnTo>
                  <a:pt x="428" y="38"/>
                </a:lnTo>
                <a:lnTo>
                  <a:pt x="464" y="0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29" name="Freeform 23"/>
          <p:cNvSpPr>
            <a:spLocks/>
          </p:cNvSpPr>
          <p:nvPr/>
        </p:nvSpPr>
        <p:spPr bwMode="auto">
          <a:xfrm>
            <a:off x="6213475" y="560388"/>
            <a:ext cx="354013" cy="101600"/>
          </a:xfrm>
          <a:custGeom>
            <a:avLst/>
            <a:gdLst>
              <a:gd name="T0" fmla="*/ 354013 w 445"/>
              <a:gd name="T1" fmla="*/ 101600 h 127"/>
              <a:gd name="T2" fmla="*/ 320601 w 445"/>
              <a:gd name="T3" fmla="*/ 51200 h 127"/>
              <a:gd name="T4" fmla="*/ 230705 w 445"/>
              <a:gd name="T5" fmla="*/ 0 h 127"/>
              <a:gd name="T6" fmla="*/ 796 w 445"/>
              <a:gd name="T7" fmla="*/ 15200 h 127"/>
              <a:gd name="T8" fmla="*/ 0 w 445"/>
              <a:gd name="T9" fmla="*/ 50400 h 127"/>
              <a:gd name="T10" fmla="*/ 354013 w 445"/>
              <a:gd name="T11" fmla="*/ 101600 h 127"/>
              <a:gd name="T12" fmla="*/ 354013 w 445"/>
              <a:gd name="T13" fmla="*/ 101600 h 1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5" h="127">
                <a:moveTo>
                  <a:pt x="445" y="127"/>
                </a:moveTo>
                <a:lnTo>
                  <a:pt x="403" y="64"/>
                </a:lnTo>
                <a:lnTo>
                  <a:pt x="290" y="0"/>
                </a:lnTo>
                <a:lnTo>
                  <a:pt x="1" y="19"/>
                </a:lnTo>
                <a:lnTo>
                  <a:pt x="0" y="63"/>
                </a:lnTo>
                <a:lnTo>
                  <a:pt x="445" y="127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0" name="Freeform 24"/>
          <p:cNvSpPr>
            <a:spLocks/>
          </p:cNvSpPr>
          <p:nvPr/>
        </p:nvSpPr>
        <p:spPr bwMode="auto">
          <a:xfrm>
            <a:off x="6437313" y="625475"/>
            <a:ext cx="433387" cy="287338"/>
          </a:xfrm>
          <a:custGeom>
            <a:avLst/>
            <a:gdLst>
              <a:gd name="T0" fmla="*/ 407289 w 548"/>
              <a:gd name="T1" fmla="*/ 91281 h 362"/>
              <a:gd name="T2" fmla="*/ 313968 w 548"/>
              <a:gd name="T3" fmla="*/ 53181 h 362"/>
              <a:gd name="T4" fmla="*/ 279171 w 548"/>
              <a:gd name="T5" fmla="*/ 49213 h 362"/>
              <a:gd name="T6" fmla="*/ 269681 w 548"/>
              <a:gd name="T7" fmla="*/ 68263 h 362"/>
              <a:gd name="T8" fmla="*/ 289452 w 548"/>
              <a:gd name="T9" fmla="*/ 115094 h 362"/>
              <a:gd name="T10" fmla="*/ 349557 w 548"/>
              <a:gd name="T11" fmla="*/ 175419 h 362"/>
              <a:gd name="T12" fmla="*/ 317923 w 548"/>
              <a:gd name="T13" fmla="*/ 174625 h 362"/>
              <a:gd name="T14" fmla="*/ 248328 w 548"/>
              <a:gd name="T15" fmla="*/ 133350 h 362"/>
              <a:gd name="T16" fmla="*/ 215112 w 548"/>
              <a:gd name="T17" fmla="*/ 136525 h 362"/>
              <a:gd name="T18" fmla="*/ 222229 w 548"/>
              <a:gd name="T19" fmla="*/ 171450 h 362"/>
              <a:gd name="T20" fmla="*/ 279962 w 548"/>
              <a:gd name="T21" fmla="*/ 231775 h 362"/>
              <a:gd name="T22" fmla="*/ 244373 w 548"/>
              <a:gd name="T23" fmla="*/ 259557 h 362"/>
              <a:gd name="T24" fmla="*/ 177942 w 548"/>
              <a:gd name="T25" fmla="*/ 216694 h 362"/>
              <a:gd name="T26" fmla="*/ 153425 w 548"/>
              <a:gd name="T27" fmla="*/ 217488 h 362"/>
              <a:gd name="T28" fmla="*/ 147099 w 548"/>
              <a:gd name="T29" fmla="*/ 287338 h 362"/>
              <a:gd name="T30" fmla="*/ 97275 w 548"/>
              <a:gd name="T31" fmla="*/ 268288 h 362"/>
              <a:gd name="T32" fmla="*/ 99647 w 548"/>
              <a:gd name="T33" fmla="*/ 187325 h 362"/>
              <a:gd name="T34" fmla="*/ 0 w 548"/>
              <a:gd name="T35" fmla="*/ 138113 h 362"/>
              <a:gd name="T36" fmla="*/ 62477 w 548"/>
              <a:gd name="T37" fmla="*/ 128588 h 362"/>
              <a:gd name="T38" fmla="*/ 165288 w 548"/>
              <a:gd name="T39" fmla="*/ 175419 h 362"/>
              <a:gd name="T40" fmla="*/ 225393 w 548"/>
              <a:gd name="T41" fmla="*/ 34131 h 362"/>
              <a:gd name="T42" fmla="*/ 269681 w 548"/>
              <a:gd name="T43" fmla="*/ 0 h 362"/>
              <a:gd name="T44" fmla="*/ 433387 w 548"/>
              <a:gd name="T45" fmla="*/ 68263 h 362"/>
              <a:gd name="T46" fmla="*/ 407289 w 548"/>
              <a:gd name="T47" fmla="*/ 91281 h 362"/>
              <a:gd name="T48" fmla="*/ 407289 w 548"/>
              <a:gd name="T49" fmla="*/ 91281 h 36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48" h="362">
                <a:moveTo>
                  <a:pt x="515" y="115"/>
                </a:moveTo>
                <a:lnTo>
                  <a:pt x="397" y="67"/>
                </a:lnTo>
                <a:lnTo>
                  <a:pt x="353" y="62"/>
                </a:lnTo>
                <a:lnTo>
                  <a:pt x="341" y="86"/>
                </a:lnTo>
                <a:lnTo>
                  <a:pt x="366" y="145"/>
                </a:lnTo>
                <a:lnTo>
                  <a:pt x="442" y="221"/>
                </a:lnTo>
                <a:lnTo>
                  <a:pt x="402" y="220"/>
                </a:lnTo>
                <a:lnTo>
                  <a:pt x="314" y="168"/>
                </a:lnTo>
                <a:lnTo>
                  <a:pt x="272" y="172"/>
                </a:lnTo>
                <a:lnTo>
                  <a:pt x="281" y="216"/>
                </a:lnTo>
                <a:lnTo>
                  <a:pt x="354" y="292"/>
                </a:lnTo>
                <a:lnTo>
                  <a:pt x="309" y="327"/>
                </a:lnTo>
                <a:lnTo>
                  <a:pt x="225" y="273"/>
                </a:lnTo>
                <a:lnTo>
                  <a:pt x="194" y="274"/>
                </a:lnTo>
                <a:lnTo>
                  <a:pt x="186" y="362"/>
                </a:lnTo>
                <a:lnTo>
                  <a:pt x="123" y="338"/>
                </a:lnTo>
                <a:lnTo>
                  <a:pt x="126" y="236"/>
                </a:lnTo>
                <a:lnTo>
                  <a:pt x="0" y="174"/>
                </a:lnTo>
                <a:lnTo>
                  <a:pt x="79" y="162"/>
                </a:lnTo>
                <a:lnTo>
                  <a:pt x="209" y="221"/>
                </a:lnTo>
                <a:lnTo>
                  <a:pt x="285" y="43"/>
                </a:lnTo>
                <a:lnTo>
                  <a:pt x="341" y="0"/>
                </a:lnTo>
                <a:lnTo>
                  <a:pt x="548" y="86"/>
                </a:lnTo>
                <a:lnTo>
                  <a:pt x="515" y="115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1" name="Freeform 25"/>
          <p:cNvSpPr>
            <a:spLocks/>
          </p:cNvSpPr>
          <p:nvPr/>
        </p:nvSpPr>
        <p:spPr bwMode="auto">
          <a:xfrm>
            <a:off x="5678488" y="561975"/>
            <a:ext cx="1255712" cy="655638"/>
          </a:xfrm>
          <a:custGeom>
            <a:avLst/>
            <a:gdLst>
              <a:gd name="T0" fmla="*/ 1077912 w 1582"/>
              <a:gd name="T1" fmla="*/ 41225 h 827"/>
              <a:gd name="T2" fmla="*/ 1107281 w 1582"/>
              <a:gd name="T3" fmla="*/ 23784 h 827"/>
              <a:gd name="T4" fmla="*/ 1150143 w 1582"/>
              <a:gd name="T5" fmla="*/ 37261 h 827"/>
              <a:gd name="T6" fmla="*/ 1199356 w 1582"/>
              <a:gd name="T7" fmla="*/ 74522 h 827"/>
              <a:gd name="T8" fmla="*/ 1189037 w 1582"/>
              <a:gd name="T9" fmla="*/ 110198 h 827"/>
              <a:gd name="T10" fmla="*/ 1156493 w 1582"/>
              <a:gd name="T11" fmla="*/ 142702 h 827"/>
              <a:gd name="T12" fmla="*/ 1151731 w 1582"/>
              <a:gd name="T13" fmla="*/ 185513 h 827"/>
              <a:gd name="T14" fmla="*/ 1112043 w 1582"/>
              <a:gd name="T15" fmla="*/ 205333 h 827"/>
              <a:gd name="T16" fmla="*/ 1072356 w 1582"/>
              <a:gd name="T17" fmla="*/ 246558 h 827"/>
              <a:gd name="T18" fmla="*/ 1008062 w 1582"/>
              <a:gd name="T19" fmla="*/ 273513 h 827"/>
              <a:gd name="T20" fmla="*/ 985837 w 1582"/>
              <a:gd name="T21" fmla="*/ 348828 h 827"/>
              <a:gd name="T22" fmla="*/ 932656 w 1582"/>
              <a:gd name="T23" fmla="*/ 374990 h 827"/>
              <a:gd name="T24" fmla="*/ 935037 w 1582"/>
              <a:gd name="T25" fmla="*/ 431278 h 827"/>
              <a:gd name="T26" fmla="*/ 895350 w 1582"/>
              <a:gd name="T27" fmla="*/ 465368 h 827"/>
              <a:gd name="T28" fmla="*/ 815975 w 1582"/>
              <a:gd name="T29" fmla="*/ 432071 h 827"/>
              <a:gd name="T30" fmla="*/ 373856 w 1582"/>
              <a:gd name="T31" fmla="*/ 225153 h 827"/>
              <a:gd name="T32" fmla="*/ 321469 w 1582"/>
              <a:gd name="T33" fmla="*/ 221189 h 827"/>
              <a:gd name="T34" fmla="*/ 838200 w 1582"/>
              <a:gd name="T35" fmla="*/ 493909 h 827"/>
              <a:gd name="T36" fmla="*/ 820737 w 1582"/>
              <a:gd name="T37" fmla="*/ 523242 h 827"/>
              <a:gd name="T38" fmla="*/ 750093 w 1582"/>
              <a:gd name="T39" fmla="*/ 516900 h 827"/>
              <a:gd name="T40" fmla="*/ 640556 w 1582"/>
              <a:gd name="T41" fmla="*/ 470918 h 827"/>
              <a:gd name="T42" fmla="*/ 750887 w 1582"/>
              <a:gd name="T43" fmla="*/ 556539 h 827"/>
              <a:gd name="T44" fmla="*/ 708025 w 1582"/>
              <a:gd name="T45" fmla="*/ 566053 h 827"/>
              <a:gd name="T46" fmla="*/ 638968 w 1582"/>
              <a:gd name="T47" fmla="*/ 537512 h 827"/>
              <a:gd name="T48" fmla="*/ 481012 w 1582"/>
              <a:gd name="T49" fmla="*/ 421765 h 827"/>
              <a:gd name="T50" fmla="*/ 373856 w 1582"/>
              <a:gd name="T51" fmla="*/ 364684 h 827"/>
              <a:gd name="T52" fmla="*/ 173831 w 1582"/>
              <a:gd name="T53" fmla="*/ 295711 h 827"/>
              <a:gd name="T54" fmla="*/ 18256 w 1582"/>
              <a:gd name="T55" fmla="*/ 230702 h 827"/>
              <a:gd name="T56" fmla="*/ 77787 w 1582"/>
              <a:gd name="T57" fmla="*/ 280648 h 827"/>
              <a:gd name="T58" fmla="*/ 0 w 1582"/>
              <a:gd name="T59" fmla="*/ 263999 h 827"/>
              <a:gd name="T60" fmla="*/ 752475 w 1582"/>
              <a:gd name="T61" fmla="*/ 655638 h 827"/>
              <a:gd name="T62" fmla="*/ 906462 w 1582"/>
              <a:gd name="T63" fmla="*/ 492323 h 827"/>
              <a:gd name="T64" fmla="*/ 997743 w 1582"/>
              <a:gd name="T65" fmla="*/ 412251 h 827"/>
              <a:gd name="T66" fmla="*/ 1050925 w 1582"/>
              <a:gd name="T67" fmla="*/ 298882 h 827"/>
              <a:gd name="T68" fmla="*/ 1190625 w 1582"/>
              <a:gd name="T69" fmla="*/ 186306 h 827"/>
              <a:gd name="T70" fmla="*/ 1255712 w 1582"/>
              <a:gd name="T71" fmla="*/ 76901 h 827"/>
              <a:gd name="T72" fmla="*/ 1223168 w 1582"/>
              <a:gd name="T73" fmla="*/ 19820 h 827"/>
              <a:gd name="T74" fmla="*/ 1122362 w 1582"/>
              <a:gd name="T75" fmla="*/ 0 h 827"/>
              <a:gd name="T76" fmla="*/ 1061243 w 1582"/>
              <a:gd name="T77" fmla="*/ 6342 h 827"/>
              <a:gd name="T78" fmla="*/ 1077912 w 1582"/>
              <a:gd name="T79" fmla="*/ 41225 h 827"/>
              <a:gd name="T80" fmla="*/ 1077912 w 1582"/>
              <a:gd name="T81" fmla="*/ 41225 h 82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582" h="827">
                <a:moveTo>
                  <a:pt x="1358" y="52"/>
                </a:moveTo>
                <a:lnTo>
                  <a:pt x="1395" y="30"/>
                </a:lnTo>
                <a:lnTo>
                  <a:pt x="1449" y="47"/>
                </a:lnTo>
                <a:lnTo>
                  <a:pt x="1511" y="94"/>
                </a:lnTo>
                <a:lnTo>
                  <a:pt x="1498" y="139"/>
                </a:lnTo>
                <a:lnTo>
                  <a:pt x="1457" y="180"/>
                </a:lnTo>
                <a:lnTo>
                  <a:pt x="1451" y="234"/>
                </a:lnTo>
                <a:lnTo>
                  <a:pt x="1401" y="259"/>
                </a:lnTo>
                <a:lnTo>
                  <a:pt x="1351" y="311"/>
                </a:lnTo>
                <a:lnTo>
                  <a:pt x="1270" y="345"/>
                </a:lnTo>
                <a:lnTo>
                  <a:pt x="1242" y="440"/>
                </a:lnTo>
                <a:lnTo>
                  <a:pt x="1175" y="473"/>
                </a:lnTo>
                <a:lnTo>
                  <a:pt x="1178" y="544"/>
                </a:lnTo>
                <a:lnTo>
                  <a:pt x="1128" y="587"/>
                </a:lnTo>
                <a:lnTo>
                  <a:pt x="1028" y="545"/>
                </a:lnTo>
                <a:lnTo>
                  <a:pt x="471" y="284"/>
                </a:lnTo>
                <a:lnTo>
                  <a:pt x="405" y="279"/>
                </a:lnTo>
                <a:lnTo>
                  <a:pt x="1056" y="623"/>
                </a:lnTo>
                <a:lnTo>
                  <a:pt x="1034" y="660"/>
                </a:lnTo>
                <a:lnTo>
                  <a:pt x="945" y="652"/>
                </a:lnTo>
                <a:lnTo>
                  <a:pt x="807" y="594"/>
                </a:lnTo>
                <a:lnTo>
                  <a:pt x="946" y="702"/>
                </a:lnTo>
                <a:lnTo>
                  <a:pt x="892" y="714"/>
                </a:lnTo>
                <a:lnTo>
                  <a:pt x="805" y="678"/>
                </a:lnTo>
                <a:lnTo>
                  <a:pt x="606" y="532"/>
                </a:lnTo>
                <a:lnTo>
                  <a:pt x="471" y="460"/>
                </a:lnTo>
                <a:lnTo>
                  <a:pt x="219" y="373"/>
                </a:lnTo>
                <a:lnTo>
                  <a:pt x="23" y="291"/>
                </a:lnTo>
                <a:lnTo>
                  <a:pt x="98" y="354"/>
                </a:lnTo>
                <a:lnTo>
                  <a:pt x="0" y="333"/>
                </a:lnTo>
                <a:lnTo>
                  <a:pt x="948" y="827"/>
                </a:lnTo>
                <a:lnTo>
                  <a:pt x="1142" y="621"/>
                </a:lnTo>
                <a:lnTo>
                  <a:pt x="1257" y="520"/>
                </a:lnTo>
                <a:lnTo>
                  <a:pt x="1324" y="377"/>
                </a:lnTo>
                <a:lnTo>
                  <a:pt x="1500" y="235"/>
                </a:lnTo>
                <a:lnTo>
                  <a:pt x="1582" y="97"/>
                </a:lnTo>
                <a:lnTo>
                  <a:pt x="1541" y="25"/>
                </a:lnTo>
                <a:lnTo>
                  <a:pt x="1414" y="0"/>
                </a:lnTo>
                <a:lnTo>
                  <a:pt x="1337" y="8"/>
                </a:lnTo>
                <a:lnTo>
                  <a:pt x="1358" y="52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2" name="Freeform 26"/>
          <p:cNvSpPr>
            <a:spLocks/>
          </p:cNvSpPr>
          <p:nvPr/>
        </p:nvSpPr>
        <p:spPr bwMode="auto">
          <a:xfrm>
            <a:off x="5702300" y="511175"/>
            <a:ext cx="1187450" cy="250825"/>
          </a:xfrm>
          <a:custGeom>
            <a:avLst/>
            <a:gdLst>
              <a:gd name="T0" fmla="*/ 0 w 1496"/>
              <a:gd name="T1" fmla="*/ 243681 h 316"/>
              <a:gd name="T2" fmla="*/ 107950 w 1496"/>
              <a:gd name="T3" fmla="*/ 138113 h 316"/>
              <a:gd name="T4" fmla="*/ 227806 w 1496"/>
              <a:gd name="T5" fmla="*/ 80169 h 316"/>
              <a:gd name="T6" fmla="*/ 312738 w 1496"/>
              <a:gd name="T7" fmla="*/ 62706 h 316"/>
              <a:gd name="T8" fmla="*/ 176213 w 1496"/>
              <a:gd name="T9" fmla="*/ 133350 h 316"/>
              <a:gd name="T10" fmla="*/ 414338 w 1496"/>
              <a:gd name="T11" fmla="*/ 55563 h 316"/>
              <a:gd name="T12" fmla="*/ 688181 w 1496"/>
              <a:gd name="T13" fmla="*/ 15081 h 316"/>
              <a:gd name="T14" fmla="*/ 820738 w 1496"/>
              <a:gd name="T15" fmla="*/ 3969 h 316"/>
              <a:gd name="T16" fmla="*/ 808038 w 1496"/>
              <a:gd name="T17" fmla="*/ 40481 h 316"/>
              <a:gd name="T18" fmla="*/ 850106 w 1496"/>
              <a:gd name="T19" fmla="*/ 74613 h 316"/>
              <a:gd name="T20" fmla="*/ 916781 w 1496"/>
              <a:gd name="T21" fmla="*/ 73025 h 316"/>
              <a:gd name="T22" fmla="*/ 1012825 w 1496"/>
              <a:gd name="T23" fmla="*/ 104775 h 316"/>
              <a:gd name="T24" fmla="*/ 931069 w 1496"/>
              <a:gd name="T25" fmla="*/ 53181 h 316"/>
              <a:gd name="T26" fmla="*/ 885825 w 1496"/>
              <a:gd name="T27" fmla="*/ 0 h 316"/>
              <a:gd name="T28" fmla="*/ 1002506 w 1496"/>
              <a:gd name="T29" fmla="*/ 11906 h 316"/>
              <a:gd name="T30" fmla="*/ 1082675 w 1496"/>
              <a:gd name="T31" fmla="*/ 49213 h 316"/>
              <a:gd name="T32" fmla="*/ 1059656 w 1496"/>
              <a:gd name="T33" fmla="*/ 78581 h 316"/>
              <a:gd name="T34" fmla="*/ 1062038 w 1496"/>
              <a:gd name="T35" fmla="*/ 115094 h 316"/>
              <a:gd name="T36" fmla="*/ 1187450 w 1496"/>
              <a:gd name="T37" fmla="*/ 177006 h 316"/>
              <a:gd name="T38" fmla="*/ 1173163 w 1496"/>
              <a:gd name="T39" fmla="*/ 211138 h 316"/>
              <a:gd name="T40" fmla="*/ 1014413 w 1496"/>
              <a:gd name="T41" fmla="*/ 141288 h 316"/>
              <a:gd name="T42" fmla="*/ 983456 w 1496"/>
              <a:gd name="T43" fmla="*/ 152400 h 316"/>
              <a:gd name="T44" fmla="*/ 982663 w 1496"/>
              <a:gd name="T45" fmla="*/ 183356 h 316"/>
              <a:gd name="T46" fmla="*/ 936625 w 1496"/>
              <a:gd name="T47" fmla="*/ 161131 h 316"/>
              <a:gd name="T48" fmla="*/ 937419 w 1496"/>
              <a:gd name="T49" fmla="*/ 130175 h 316"/>
              <a:gd name="T50" fmla="*/ 904081 w 1496"/>
              <a:gd name="T51" fmla="*/ 107156 h 316"/>
              <a:gd name="T52" fmla="*/ 857250 w 1496"/>
              <a:gd name="T53" fmla="*/ 103981 h 316"/>
              <a:gd name="T54" fmla="*/ 843756 w 1496"/>
              <a:gd name="T55" fmla="*/ 138113 h 316"/>
              <a:gd name="T56" fmla="*/ 813594 w 1496"/>
              <a:gd name="T57" fmla="*/ 119856 h 316"/>
              <a:gd name="T58" fmla="*/ 762000 w 1496"/>
              <a:gd name="T59" fmla="*/ 83344 h 316"/>
              <a:gd name="T60" fmla="*/ 548481 w 1496"/>
              <a:gd name="T61" fmla="*/ 69850 h 316"/>
              <a:gd name="T62" fmla="*/ 439738 w 1496"/>
              <a:gd name="T63" fmla="*/ 96044 h 316"/>
              <a:gd name="T64" fmla="*/ 395288 w 1496"/>
              <a:gd name="T65" fmla="*/ 134144 h 316"/>
              <a:gd name="T66" fmla="*/ 391319 w 1496"/>
              <a:gd name="T67" fmla="*/ 104775 h 316"/>
              <a:gd name="T68" fmla="*/ 377031 w 1496"/>
              <a:gd name="T69" fmla="*/ 84138 h 316"/>
              <a:gd name="T70" fmla="*/ 354806 w 1496"/>
              <a:gd name="T71" fmla="*/ 92869 h 316"/>
              <a:gd name="T72" fmla="*/ 349250 w 1496"/>
              <a:gd name="T73" fmla="*/ 114300 h 316"/>
              <a:gd name="T74" fmla="*/ 312738 w 1496"/>
              <a:gd name="T75" fmla="*/ 112713 h 316"/>
              <a:gd name="T76" fmla="*/ 41275 w 1496"/>
              <a:gd name="T77" fmla="*/ 250825 h 316"/>
              <a:gd name="T78" fmla="*/ 107950 w 1496"/>
              <a:gd name="T79" fmla="*/ 179388 h 316"/>
              <a:gd name="T80" fmla="*/ 0 w 1496"/>
              <a:gd name="T81" fmla="*/ 243681 h 316"/>
              <a:gd name="T82" fmla="*/ 0 w 1496"/>
              <a:gd name="T83" fmla="*/ 243681 h 31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496" h="316">
                <a:moveTo>
                  <a:pt x="0" y="307"/>
                </a:moveTo>
                <a:lnTo>
                  <a:pt x="136" y="174"/>
                </a:lnTo>
                <a:lnTo>
                  <a:pt x="287" y="101"/>
                </a:lnTo>
                <a:lnTo>
                  <a:pt x="394" y="79"/>
                </a:lnTo>
                <a:lnTo>
                  <a:pt x="222" y="168"/>
                </a:lnTo>
                <a:lnTo>
                  <a:pt x="522" y="70"/>
                </a:lnTo>
                <a:lnTo>
                  <a:pt x="867" y="19"/>
                </a:lnTo>
                <a:lnTo>
                  <a:pt x="1034" y="5"/>
                </a:lnTo>
                <a:lnTo>
                  <a:pt x="1018" y="51"/>
                </a:lnTo>
                <a:lnTo>
                  <a:pt x="1071" y="94"/>
                </a:lnTo>
                <a:lnTo>
                  <a:pt x="1155" y="92"/>
                </a:lnTo>
                <a:lnTo>
                  <a:pt x="1276" y="132"/>
                </a:lnTo>
                <a:lnTo>
                  <a:pt x="1173" y="67"/>
                </a:lnTo>
                <a:lnTo>
                  <a:pt x="1116" y="0"/>
                </a:lnTo>
                <a:lnTo>
                  <a:pt x="1263" y="15"/>
                </a:lnTo>
                <a:lnTo>
                  <a:pt x="1364" y="62"/>
                </a:lnTo>
                <a:lnTo>
                  <a:pt x="1335" y="99"/>
                </a:lnTo>
                <a:lnTo>
                  <a:pt x="1338" y="145"/>
                </a:lnTo>
                <a:lnTo>
                  <a:pt x="1496" y="223"/>
                </a:lnTo>
                <a:lnTo>
                  <a:pt x="1478" y="266"/>
                </a:lnTo>
                <a:lnTo>
                  <a:pt x="1278" y="178"/>
                </a:lnTo>
                <a:lnTo>
                  <a:pt x="1239" y="192"/>
                </a:lnTo>
                <a:lnTo>
                  <a:pt x="1238" y="231"/>
                </a:lnTo>
                <a:lnTo>
                  <a:pt x="1180" y="203"/>
                </a:lnTo>
                <a:lnTo>
                  <a:pt x="1181" y="164"/>
                </a:lnTo>
                <a:lnTo>
                  <a:pt x="1139" y="135"/>
                </a:lnTo>
                <a:lnTo>
                  <a:pt x="1080" y="131"/>
                </a:lnTo>
                <a:lnTo>
                  <a:pt x="1063" y="174"/>
                </a:lnTo>
                <a:lnTo>
                  <a:pt x="1025" y="151"/>
                </a:lnTo>
                <a:lnTo>
                  <a:pt x="960" y="105"/>
                </a:lnTo>
                <a:lnTo>
                  <a:pt x="691" y="88"/>
                </a:lnTo>
                <a:lnTo>
                  <a:pt x="554" y="121"/>
                </a:lnTo>
                <a:lnTo>
                  <a:pt x="498" y="169"/>
                </a:lnTo>
                <a:lnTo>
                  <a:pt x="493" y="132"/>
                </a:lnTo>
                <a:lnTo>
                  <a:pt x="475" y="106"/>
                </a:lnTo>
                <a:lnTo>
                  <a:pt x="447" y="117"/>
                </a:lnTo>
                <a:lnTo>
                  <a:pt x="440" y="144"/>
                </a:lnTo>
                <a:lnTo>
                  <a:pt x="394" y="142"/>
                </a:lnTo>
                <a:lnTo>
                  <a:pt x="52" y="316"/>
                </a:lnTo>
                <a:lnTo>
                  <a:pt x="136" y="226"/>
                </a:lnTo>
                <a:lnTo>
                  <a:pt x="0" y="30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3" name="Freeform 27"/>
          <p:cNvSpPr>
            <a:spLocks/>
          </p:cNvSpPr>
          <p:nvPr/>
        </p:nvSpPr>
        <p:spPr bwMode="auto">
          <a:xfrm>
            <a:off x="6046788" y="601663"/>
            <a:ext cx="57150" cy="49212"/>
          </a:xfrm>
          <a:custGeom>
            <a:avLst/>
            <a:gdLst>
              <a:gd name="T0" fmla="*/ 57150 w 72"/>
              <a:gd name="T1" fmla="*/ 24606 h 62"/>
              <a:gd name="T2" fmla="*/ 35719 w 72"/>
              <a:gd name="T3" fmla="*/ 20637 h 62"/>
              <a:gd name="T4" fmla="*/ 5556 w 72"/>
              <a:gd name="T5" fmla="*/ 0 h 62"/>
              <a:gd name="T6" fmla="*/ 0 w 72"/>
              <a:gd name="T7" fmla="*/ 20637 h 62"/>
              <a:gd name="T8" fmla="*/ 28575 w 72"/>
              <a:gd name="T9" fmla="*/ 38100 h 62"/>
              <a:gd name="T10" fmla="*/ 50800 w 72"/>
              <a:gd name="T11" fmla="*/ 49212 h 62"/>
              <a:gd name="T12" fmla="*/ 57150 w 72"/>
              <a:gd name="T13" fmla="*/ 24606 h 62"/>
              <a:gd name="T14" fmla="*/ 57150 w 72"/>
              <a:gd name="T15" fmla="*/ 24606 h 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" h="62">
                <a:moveTo>
                  <a:pt x="72" y="31"/>
                </a:moveTo>
                <a:lnTo>
                  <a:pt x="45" y="26"/>
                </a:lnTo>
                <a:lnTo>
                  <a:pt x="7" y="0"/>
                </a:lnTo>
                <a:lnTo>
                  <a:pt x="0" y="26"/>
                </a:lnTo>
                <a:lnTo>
                  <a:pt x="36" y="48"/>
                </a:lnTo>
                <a:lnTo>
                  <a:pt x="64" y="62"/>
                </a:lnTo>
                <a:lnTo>
                  <a:pt x="72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4" name="Freeform 28"/>
          <p:cNvSpPr>
            <a:spLocks/>
          </p:cNvSpPr>
          <p:nvPr/>
        </p:nvSpPr>
        <p:spPr bwMode="auto">
          <a:xfrm>
            <a:off x="6175375" y="582613"/>
            <a:ext cx="661988" cy="303212"/>
          </a:xfrm>
          <a:custGeom>
            <a:avLst/>
            <a:gdLst>
              <a:gd name="T0" fmla="*/ 48361 w 835"/>
              <a:gd name="T1" fmla="*/ 0 h 380"/>
              <a:gd name="T2" fmla="*/ 63424 w 835"/>
              <a:gd name="T3" fmla="*/ 27129 h 380"/>
              <a:gd name="T4" fmla="*/ 351210 w 835"/>
              <a:gd name="T5" fmla="*/ 71015 h 380"/>
              <a:gd name="T6" fmla="*/ 370238 w 835"/>
              <a:gd name="T7" fmla="*/ 51865 h 380"/>
              <a:gd name="T8" fmla="*/ 397986 w 835"/>
              <a:gd name="T9" fmla="*/ 82186 h 380"/>
              <a:gd name="T10" fmla="*/ 436040 w 835"/>
              <a:gd name="T11" fmla="*/ 95751 h 380"/>
              <a:gd name="T12" fmla="*/ 475680 w 835"/>
              <a:gd name="T13" fmla="*/ 83782 h 380"/>
              <a:gd name="T14" fmla="*/ 509770 w 835"/>
              <a:gd name="T15" fmla="*/ 106922 h 380"/>
              <a:gd name="T16" fmla="*/ 524834 w 835"/>
              <a:gd name="T17" fmla="*/ 132456 h 380"/>
              <a:gd name="T18" fmla="*/ 620762 w 835"/>
              <a:gd name="T19" fmla="*/ 193098 h 380"/>
              <a:gd name="T20" fmla="*/ 661988 w 835"/>
              <a:gd name="T21" fmla="*/ 196290 h 380"/>
              <a:gd name="T22" fmla="*/ 619970 w 835"/>
              <a:gd name="T23" fmla="*/ 232994 h 380"/>
              <a:gd name="T24" fmla="*/ 518491 w 835"/>
              <a:gd name="T25" fmla="*/ 161979 h 380"/>
              <a:gd name="T26" fmla="*/ 468545 w 835"/>
              <a:gd name="T27" fmla="*/ 162777 h 380"/>
              <a:gd name="T28" fmla="*/ 454274 w 835"/>
              <a:gd name="T29" fmla="*/ 185917 h 380"/>
              <a:gd name="T30" fmla="*/ 478058 w 835"/>
              <a:gd name="T31" fmla="*/ 233792 h 380"/>
              <a:gd name="T32" fmla="*/ 561302 w 835"/>
              <a:gd name="T33" fmla="*/ 283264 h 380"/>
              <a:gd name="T34" fmla="*/ 528798 w 835"/>
              <a:gd name="T35" fmla="*/ 303212 h 380"/>
              <a:gd name="T36" fmla="*/ 432076 w 835"/>
              <a:gd name="T37" fmla="*/ 239378 h 380"/>
              <a:gd name="T38" fmla="*/ 403535 w 835"/>
              <a:gd name="T39" fmla="*/ 238580 h 380"/>
              <a:gd name="T40" fmla="*/ 401950 w 835"/>
              <a:gd name="T41" fmla="*/ 199482 h 380"/>
              <a:gd name="T42" fmla="*/ 432076 w 835"/>
              <a:gd name="T43" fmla="*/ 177140 h 380"/>
              <a:gd name="T44" fmla="*/ 435247 w 835"/>
              <a:gd name="T45" fmla="*/ 134052 h 380"/>
              <a:gd name="T46" fmla="*/ 401950 w 835"/>
              <a:gd name="T47" fmla="*/ 131658 h 380"/>
              <a:gd name="T48" fmla="*/ 386094 w 835"/>
              <a:gd name="T49" fmla="*/ 166767 h 380"/>
              <a:gd name="T50" fmla="*/ 359931 w 835"/>
              <a:gd name="T51" fmla="*/ 162777 h 380"/>
              <a:gd name="T52" fmla="*/ 378166 w 835"/>
              <a:gd name="T53" fmla="*/ 122083 h 380"/>
              <a:gd name="T54" fmla="*/ 343282 w 835"/>
              <a:gd name="T55" fmla="*/ 91762 h 380"/>
              <a:gd name="T56" fmla="*/ 39640 w 835"/>
              <a:gd name="T57" fmla="*/ 35907 h 380"/>
              <a:gd name="T58" fmla="*/ 0 w 835"/>
              <a:gd name="T59" fmla="*/ 1596 h 380"/>
              <a:gd name="T60" fmla="*/ 48361 w 835"/>
              <a:gd name="T61" fmla="*/ 0 h 380"/>
              <a:gd name="T62" fmla="*/ 48361 w 835"/>
              <a:gd name="T63" fmla="*/ 0 h 38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35" h="380">
                <a:moveTo>
                  <a:pt x="61" y="0"/>
                </a:moveTo>
                <a:lnTo>
                  <a:pt x="80" y="34"/>
                </a:lnTo>
                <a:lnTo>
                  <a:pt x="443" y="89"/>
                </a:lnTo>
                <a:lnTo>
                  <a:pt x="467" y="65"/>
                </a:lnTo>
                <a:lnTo>
                  <a:pt x="502" y="103"/>
                </a:lnTo>
                <a:lnTo>
                  <a:pt x="550" y="120"/>
                </a:lnTo>
                <a:lnTo>
                  <a:pt x="600" y="105"/>
                </a:lnTo>
                <a:lnTo>
                  <a:pt x="643" y="134"/>
                </a:lnTo>
                <a:lnTo>
                  <a:pt x="662" y="166"/>
                </a:lnTo>
                <a:lnTo>
                  <a:pt x="783" y="242"/>
                </a:lnTo>
                <a:lnTo>
                  <a:pt x="835" y="246"/>
                </a:lnTo>
                <a:lnTo>
                  <a:pt x="782" y="292"/>
                </a:lnTo>
                <a:lnTo>
                  <a:pt x="654" y="203"/>
                </a:lnTo>
                <a:lnTo>
                  <a:pt x="591" y="204"/>
                </a:lnTo>
                <a:lnTo>
                  <a:pt x="573" y="233"/>
                </a:lnTo>
                <a:lnTo>
                  <a:pt x="603" y="293"/>
                </a:lnTo>
                <a:lnTo>
                  <a:pt x="708" y="355"/>
                </a:lnTo>
                <a:lnTo>
                  <a:pt x="667" y="380"/>
                </a:lnTo>
                <a:lnTo>
                  <a:pt x="545" y="300"/>
                </a:lnTo>
                <a:lnTo>
                  <a:pt x="509" y="299"/>
                </a:lnTo>
                <a:lnTo>
                  <a:pt x="507" y="250"/>
                </a:lnTo>
                <a:lnTo>
                  <a:pt x="545" y="222"/>
                </a:lnTo>
                <a:lnTo>
                  <a:pt x="549" y="168"/>
                </a:lnTo>
                <a:lnTo>
                  <a:pt x="507" y="165"/>
                </a:lnTo>
                <a:lnTo>
                  <a:pt x="487" y="209"/>
                </a:lnTo>
                <a:lnTo>
                  <a:pt x="454" y="204"/>
                </a:lnTo>
                <a:lnTo>
                  <a:pt x="477" y="153"/>
                </a:lnTo>
                <a:lnTo>
                  <a:pt x="433" y="115"/>
                </a:lnTo>
                <a:lnTo>
                  <a:pt x="50" y="45"/>
                </a:lnTo>
                <a:lnTo>
                  <a:pt x="0" y="2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5" name="Freeform 29"/>
          <p:cNvSpPr>
            <a:spLocks/>
          </p:cNvSpPr>
          <p:nvPr/>
        </p:nvSpPr>
        <p:spPr bwMode="auto">
          <a:xfrm>
            <a:off x="5716588" y="736600"/>
            <a:ext cx="933450" cy="242888"/>
          </a:xfrm>
          <a:custGeom>
            <a:avLst/>
            <a:gdLst>
              <a:gd name="T0" fmla="*/ 875408 w 1174"/>
              <a:gd name="T1" fmla="*/ 40481 h 306"/>
              <a:gd name="T2" fmla="*/ 849964 w 1174"/>
              <a:gd name="T3" fmla="*/ 25400 h 306"/>
              <a:gd name="T4" fmla="*/ 847579 w 1174"/>
              <a:gd name="T5" fmla="*/ 0 h 306"/>
              <a:gd name="T6" fmla="*/ 811004 w 1174"/>
              <a:gd name="T7" fmla="*/ 11906 h 306"/>
              <a:gd name="T8" fmla="*/ 678222 w 1174"/>
              <a:gd name="T9" fmla="*/ 4763 h 306"/>
              <a:gd name="T10" fmla="*/ 556572 w 1174"/>
              <a:gd name="T11" fmla="*/ 11906 h 306"/>
              <a:gd name="T12" fmla="*/ 274310 w 1174"/>
              <a:gd name="T13" fmla="*/ 30956 h 306"/>
              <a:gd name="T14" fmla="*/ 0 w 1174"/>
              <a:gd name="T15" fmla="*/ 42863 h 306"/>
              <a:gd name="T16" fmla="*/ 347460 w 1174"/>
              <a:gd name="T17" fmla="*/ 57944 h 306"/>
              <a:gd name="T18" fmla="*/ 552596 w 1174"/>
              <a:gd name="T19" fmla="*/ 46038 h 306"/>
              <a:gd name="T20" fmla="*/ 665501 w 1174"/>
              <a:gd name="T21" fmla="*/ 31750 h 306"/>
              <a:gd name="T22" fmla="*/ 748191 w 1174"/>
              <a:gd name="T23" fmla="*/ 26194 h 306"/>
              <a:gd name="T24" fmla="*/ 835652 w 1174"/>
              <a:gd name="T25" fmla="*/ 61119 h 306"/>
              <a:gd name="T26" fmla="*/ 826111 w 1174"/>
              <a:gd name="T27" fmla="*/ 145257 h 306"/>
              <a:gd name="T28" fmla="*/ 855530 w 1174"/>
              <a:gd name="T29" fmla="*/ 209550 h 306"/>
              <a:gd name="T30" fmla="*/ 924704 w 1174"/>
              <a:gd name="T31" fmla="*/ 242888 h 306"/>
              <a:gd name="T32" fmla="*/ 933450 w 1174"/>
              <a:gd name="T33" fmla="*/ 219075 h 306"/>
              <a:gd name="T34" fmla="*/ 886539 w 1174"/>
              <a:gd name="T35" fmla="*/ 189707 h 306"/>
              <a:gd name="T36" fmla="*/ 856325 w 1174"/>
              <a:gd name="T37" fmla="*/ 151607 h 306"/>
              <a:gd name="T38" fmla="*/ 860301 w 1174"/>
              <a:gd name="T39" fmla="*/ 101600 h 306"/>
              <a:gd name="T40" fmla="*/ 872227 w 1174"/>
              <a:gd name="T41" fmla="*/ 76994 h 306"/>
              <a:gd name="T42" fmla="*/ 875408 w 1174"/>
              <a:gd name="T43" fmla="*/ 40481 h 306"/>
              <a:gd name="T44" fmla="*/ 875408 w 1174"/>
              <a:gd name="T45" fmla="*/ 40481 h 30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174" h="306">
                <a:moveTo>
                  <a:pt x="1101" y="51"/>
                </a:moveTo>
                <a:lnTo>
                  <a:pt x="1069" y="32"/>
                </a:lnTo>
                <a:lnTo>
                  <a:pt x="1066" y="0"/>
                </a:lnTo>
                <a:lnTo>
                  <a:pt x="1020" y="15"/>
                </a:lnTo>
                <a:lnTo>
                  <a:pt x="853" y="6"/>
                </a:lnTo>
                <a:lnTo>
                  <a:pt x="700" y="15"/>
                </a:lnTo>
                <a:lnTo>
                  <a:pt x="345" y="39"/>
                </a:lnTo>
                <a:lnTo>
                  <a:pt x="0" y="54"/>
                </a:lnTo>
                <a:lnTo>
                  <a:pt x="437" y="73"/>
                </a:lnTo>
                <a:lnTo>
                  <a:pt x="695" y="58"/>
                </a:lnTo>
                <a:lnTo>
                  <a:pt x="837" y="40"/>
                </a:lnTo>
                <a:lnTo>
                  <a:pt x="941" y="33"/>
                </a:lnTo>
                <a:lnTo>
                  <a:pt x="1051" y="77"/>
                </a:lnTo>
                <a:lnTo>
                  <a:pt x="1039" y="183"/>
                </a:lnTo>
                <a:lnTo>
                  <a:pt x="1076" y="264"/>
                </a:lnTo>
                <a:lnTo>
                  <a:pt x="1163" y="306"/>
                </a:lnTo>
                <a:lnTo>
                  <a:pt x="1174" y="276"/>
                </a:lnTo>
                <a:lnTo>
                  <a:pt x="1115" y="239"/>
                </a:lnTo>
                <a:lnTo>
                  <a:pt x="1077" y="191"/>
                </a:lnTo>
                <a:lnTo>
                  <a:pt x="1082" y="128"/>
                </a:lnTo>
                <a:lnTo>
                  <a:pt x="1097" y="97"/>
                </a:lnTo>
                <a:lnTo>
                  <a:pt x="1101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6" name="Freeform 30"/>
          <p:cNvSpPr>
            <a:spLocks/>
          </p:cNvSpPr>
          <p:nvPr/>
        </p:nvSpPr>
        <p:spPr bwMode="auto">
          <a:xfrm>
            <a:off x="6262688" y="771525"/>
            <a:ext cx="317500" cy="161925"/>
          </a:xfrm>
          <a:custGeom>
            <a:avLst/>
            <a:gdLst>
              <a:gd name="T0" fmla="*/ 307999 w 401"/>
              <a:gd name="T1" fmla="*/ 131763 h 204"/>
              <a:gd name="T2" fmla="*/ 38005 w 401"/>
              <a:gd name="T3" fmla="*/ 0 h 204"/>
              <a:gd name="T4" fmla="*/ 0 w 401"/>
              <a:gd name="T5" fmla="*/ 9525 h 204"/>
              <a:gd name="T6" fmla="*/ 317500 w 401"/>
              <a:gd name="T7" fmla="*/ 161925 h 204"/>
              <a:gd name="T8" fmla="*/ 307999 w 401"/>
              <a:gd name="T9" fmla="*/ 131763 h 204"/>
              <a:gd name="T10" fmla="*/ 307999 w 401"/>
              <a:gd name="T11" fmla="*/ 131763 h 2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01" h="204">
                <a:moveTo>
                  <a:pt x="389" y="166"/>
                </a:moveTo>
                <a:lnTo>
                  <a:pt x="48" y="0"/>
                </a:lnTo>
                <a:lnTo>
                  <a:pt x="0" y="12"/>
                </a:lnTo>
                <a:lnTo>
                  <a:pt x="401" y="204"/>
                </a:lnTo>
                <a:lnTo>
                  <a:pt x="389" y="1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7" name="Freeform 31"/>
          <p:cNvSpPr>
            <a:spLocks/>
          </p:cNvSpPr>
          <p:nvPr/>
        </p:nvSpPr>
        <p:spPr bwMode="auto">
          <a:xfrm>
            <a:off x="5675313" y="790575"/>
            <a:ext cx="1160462" cy="573088"/>
          </a:xfrm>
          <a:custGeom>
            <a:avLst/>
            <a:gdLst>
              <a:gd name="T0" fmla="*/ 929959 w 1460"/>
              <a:gd name="T1" fmla="*/ 245722 h 723"/>
              <a:gd name="T2" fmla="*/ 867167 w 1460"/>
              <a:gd name="T3" fmla="*/ 246515 h 723"/>
              <a:gd name="T4" fmla="*/ 372779 w 1460"/>
              <a:gd name="T5" fmla="*/ 793 h 723"/>
              <a:gd name="T6" fmla="*/ 347344 w 1460"/>
              <a:gd name="T7" fmla="*/ 0 h 723"/>
              <a:gd name="T8" fmla="*/ 856834 w 1460"/>
              <a:gd name="T9" fmla="*/ 267917 h 723"/>
              <a:gd name="T10" fmla="*/ 843322 w 1460"/>
              <a:gd name="T11" fmla="*/ 316268 h 723"/>
              <a:gd name="T12" fmla="*/ 736019 w 1460"/>
              <a:gd name="T13" fmla="*/ 291696 h 723"/>
              <a:gd name="T14" fmla="*/ 789273 w 1460"/>
              <a:gd name="T15" fmla="*/ 350353 h 723"/>
              <a:gd name="T16" fmla="*/ 702636 w 1460"/>
              <a:gd name="T17" fmla="*/ 364620 h 723"/>
              <a:gd name="T18" fmla="*/ 402982 w 1460"/>
              <a:gd name="T19" fmla="*/ 170420 h 723"/>
              <a:gd name="T20" fmla="*/ 172480 w 1460"/>
              <a:gd name="T21" fmla="*/ 83229 h 723"/>
              <a:gd name="T22" fmla="*/ 34973 w 1460"/>
              <a:gd name="T23" fmla="*/ 11890 h 723"/>
              <a:gd name="T24" fmla="*/ 159762 w 1460"/>
              <a:gd name="T25" fmla="*/ 105423 h 723"/>
              <a:gd name="T26" fmla="*/ 0 w 1460"/>
              <a:gd name="T27" fmla="*/ 37255 h 723"/>
              <a:gd name="T28" fmla="*/ 100149 w 1460"/>
              <a:gd name="T29" fmla="*/ 132373 h 723"/>
              <a:gd name="T30" fmla="*/ 240836 w 1460"/>
              <a:gd name="T31" fmla="*/ 206090 h 723"/>
              <a:gd name="T32" fmla="*/ 461005 w 1460"/>
              <a:gd name="T33" fmla="*/ 310720 h 723"/>
              <a:gd name="T34" fmla="*/ 635075 w 1460"/>
              <a:gd name="T35" fmla="*/ 447849 h 723"/>
              <a:gd name="T36" fmla="*/ 744762 w 1460"/>
              <a:gd name="T37" fmla="*/ 512846 h 723"/>
              <a:gd name="T38" fmla="*/ 836169 w 1460"/>
              <a:gd name="T39" fmla="*/ 573088 h 723"/>
              <a:gd name="T40" fmla="*/ 908499 w 1460"/>
              <a:gd name="T41" fmla="*/ 517602 h 723"/>
              <a:gd name="T42" fmla="*/ 873526 w 1460"/>
              <a:gd name="T43" fmla="*/ 465287 h 723"/>
              <a:gd name="T44" fmla="*/ 832194 w 1460"/>
              <a:gd name="T45" fmla="*/ 407424 h 723"/>
              <a:gd name="T46" fmla="*/ 856834 w 1460"/>
              <a:gd name="T47" fmla="*/ 382851 h 723"/>
              <a:gd name="T48" fmla="*/ 879090 w 1460"/>
              <a:gd name="T49" fmla="*/ 331329 h 723"/>
              <a:gd name="T50" fmla="*/ 917242 w 1460"/>
              <a:gd name="T51" fmla="*/ 332914 h 723"/>
              <a:gd name="T52" fmla="*/ 968111 w 1460"/>
              <a:gd name="T53" fmla="*/ 290904 h 723"/>
              <a:gd name="T54" fmla="*/ 961753 w 1460"/>
              <a:gd name="T55" fmla="*/ 259197 h 723"/>
              <a:gd name="T56" fmla="*/ 976060 w 1460"/>
              <a:gd name="T57" fmla="*/ 244137 h 723"/>
              <a:gd name="T58" fmla="*/ 1015802 w 1460"/>
              <a:gd name="T59" fmla="*/ 237796 h 723"/>
              <a:gd name="T60" fmla="*/ 1049185 w 1460"/>
              <a:gd name="T61" fmla="*/ 175969 h 723"/>
              <a:gd name="T62" fmla="*/ 1026929 w 1460"/>
              <a:gd name="T63" fmla="*/ 156153 h 723"/>
              <a:gd name="T64" fmla="*/ 1029314 w 1460"/>
              <a:gd name="T65" fmla="*/ 137129 h 723"/>
              <a:gd name="T66" fmla="*/ 1045211 w 1460"/>
              <a:gd name="T67" fmla="*/ 129202 h 723"/>
              <a:gd name="T68" fmla="*/ 1072235 w 1460"/>
              <a:gd name="T69" fmla="*/ 133958 h 723"/>
              <a:gd name="T70" fmla="*/ 1123899 w 1460"/>
              <a:gd name="T71" fmla="*/ 99874 h 723"/>
              <a:gd name="T72" fmla="*/ 1103234 w 1460"/>
              <a:gd name="T73" fmla="*/ 65790 h 723"/>
              <a:gd name="T74" fmla="*/ 1129463 w 1460"/>
              <a:gd name="T75" fmla="*/ 42011 h 723"/>
              <a:gd name="T76" fmla="*/ 1160462 w 1460"/>
              <a:gd name="T77" fmla="*/ 42803 h 723"/>
              <a:gd name="T78" fmla="*/ 1124694 w 1460"/>
              <a:gd name="T79" fmla="*/ 7927 h 723"/>
              <a:gd name="T80" fmla="*/ 1037262 w 1460"/>
              <a:gd name="T81" fmla="*/ 61827 h 723"/>
              <a:gd name="T82" fmla="*/ 1008648 w 1460"/>
              <a:gd name="T83" fmla="*/ 120483 h 723"/>
              <a:gd name="T84" fmla="*/ 956984 w 1460"/>
              <a:gd name="T85" fmla="*/ 163286 h 723"/>
              <a:gd name="T86" fmla="*/ 956984 w 1460"/>
              <a:gd name="T87" fmla="*/ 201334 h 723"/>
              <a:gd name="T88" fmla="*/ 929959 w 1460"/>
              <a:gd name="T89" fmla="*/ 245722 h 723"/>
              <a:gd name="T90" fmla="*/ 929959 w 1460"/>
              <a:gd name="T91" fmla="*/ 245722 h 72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460" h="723">
                <a:moveTo>
                  <a:pt x="1170" y="310"/>
                </a:moveTo>
                <a:lnTo>
                  <a:pt x="1091" y="311"/>
                </a:lnTo>
                <a:lnTo>
                  <a:pt x="469" y="1"/>
                </a:lnTo>
                <a:lnTo>
                  <a:pt x="437" y="0"/>
                </a:lnTo>
                <a:lnTo>
                  <a:pt x="1078" y="338"/>
                </a:lnTo>
                <a:lnTo>
                  <a:pt x="1061" y="399"/>
                </a:lnTo>
                <a:lnTo>
                  <a:pt x="926" y="368"/>
                </a:lnTo>
                <a:lnTo>
                  <a:pt x="993" y="442"/>
                </a:lnTo>
                <a:lnTo>
                  <a:pt x="884" y="460"/>
                </a:lnTo>
                <a:lnTo>
                  <a:pt x="507" y="215"/>
                </a:lnTo>
                <a:lnTo>
                  <a:pt x="217" y="105"/>
                </a:lnTo>
                <a:lnTo>
                  <a:pt x="44" y="15"/>
                </a:lnTo>
                <a:lnTo>
                  <a:pt x="201" y="133"/>
                </a:lnTo>
                <a:lnTo>
                  <a:pt x="0" y="47"/>
                </a:lnTo>
                <a:lnTo>
                  <a:pt x="126" y="167"/>
                </a:lnTo>
                <a:lnTo>
                  <a:pt x="303" y="260"/>
                </a:lnTo>
                <a:lnTo>
                  <a:pt x="580" y="392"/>
                </a:lnTo>
                <a:lnTo>
                  <a:pt x="799" y="565"/>
                </a:lnTo>
                <a:lnTo>
                  <a:pt x="937" y="647"/>
                </a:lnTo>
                <a:lnTo>
                  <a:pt x="1052" y="723"/>
                </a:lnTo>
                <a:lnTo>
                  <a:pt x="1143" y="653"/>
                </a:lnTo>
                <a:lnTo>
                  <a:pt x="1099" y="587"/>
                </a:lnTo>
                <a:lnTo>
                  <a:pt x="1047" y="514"/>
                </a:lnTo>
                <a:lnTo>
                  <a:pt x="1078" y="483"/>
                </a:lnTo>
                <a:lnTo>
                  <a:pt x="1106" y="418"/>
                </a:lnTo>
                <a:lnTo>
                  <a:pt x="1154" y="420"/>
                </a:lnTo>
                <a:lnTo>
                  <a:pt x="1218" y="367"/>
                </a:lnTo>
                <a:lnTo>
                  <a:pt x="1210" y="327"/>
                </a:lnTo>
                <a:lnTo>
                  <a:pt x="1228" y="308"/>
                </a:lnTo>
                <a:lnTo>
                  <a:pt x="1278" y="300"/>
                </a:lnTo>
                <a:lnTo>
                  <a:pt x="1320" y="222"/>
                </a:lnTo>
                <a:lnTo>
                  <a:pt x="1292" y="197"/>
                </a:lnTo>
                <a:lnTo>
                  <a:pt x="1295" y="173"/>
                </a:lnTo>
                <a:lnTo>
                  <a:pt x="1315" y="163"/>
                </a:lnTo>
                <a:lnTo>
                  <a:pt x="1349" y="169"/>
                </a:lnTo>
                <a:lnTo>
                  <a:pt x="1414" y="126"/>
                </a:lnTo>
                <a:lnTo>
                  <a:pt x="1388" y="83"/>
                </a:lnTo>
                <a:lnTo>
                  <a:pt x="1421" y="53"/>
                </a:lnTo>
                <a:lnTo>
                  <a:pt x="1460" y="54"/>
                </a:lnTo>
                <a:lnTo>
                  <a:pt x="1415" y="10"/>
                </a:lnTo>
                <a:lnTo>
                  <a:pt x="1305" y="78"/>
                </a:lnTo>
                <a:lnTo>
                  <a:pt x="1269" y="152"/>
                </a:lnTo>
                <a:lnTo>
                  <a:pt x="1204" y="206"/>
                </a:lnTo>
                <a:lnTo>
                  <a:pt x="1204" y="254"/>
                </a:lnTo>
                <a:lnTo>
                  <a:pt x="1170" y="3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8" name="Freeform 32"/>
          <p:cNvSpPr>
            <a:spLocks/>
          </p:cNvSpPr>
          <p:nvPr/>
        </p:nvSpPr>
        <p:spPr bwMode="auto">
          <a:xfrm>
            <a:off x="6753225" y="474663"/>
            <a:ext cx="242888" cy="368300"/>
          </a:xfrm>
          <a:custGeom>
            <a:avLst/>
            <a:gdLst>
              <a:gd name="T0" fmla="*/ 9525 w 306"/>
              <a:gd name="T1" fmla="*/ 89694 h 464"/>
              <a:gd name="T2" fmla="*/ 79375 w 306"/>
              <a:gd name="T3" fmla="*/ 108744 h 464"/>
              <a:gd name="T4" fmla="*/ 130969 w 306"/>
              <a:gd name="T5" fmla="*/ 141288 h 464"/>
              <a:gd name="T6" fmla="*/ 141288 w 306"/>
              <a:gd name="T7" fmla="*/ 186531 h 464"/>
              <a:gd name="T8" fmla="*/ 126207 w 306"/>
              <a:gd name="T9" fmla="*/ 230981 h 464"/>
              <a:gd name="T10" fmla="*/ 69850 w 306"/>
              <a:gd name="T11" fmla="*/ 307181 h 464"/>
              <a:gd name="T12" fmla="*/ 38100 w 306"/>
              <a:gd name="T13" fmla="*/ 338138 h 464"/>
              <a:gd name="T14" fmla="*/ 94456 w 306"/>
              <a:gd name="T15" fmla="*/ 368300 h 464"/>
              <a:gd name="T16" fmla="*/ 138113 w 306"/>
              <a:gd name="T17" fmla="*/ 326231 h 464"/>
              <a:gd name="T18" fmla="*/ 130969 w 306"/>
              <a:gd name="T19" fmla="*/ 296069 h 464"/>
              <a:gd name="T20" fmla="*/ 157957 w 306"/>
              <a:gd name="T21" fmla="*/ 287338 h 464"/>
              <a:gd name="T22" fmla="*/ 184150 w 306"/>
              <a:gd name="T23" fmla="*/ 300831 h 464"/>
              <a:gd name="T24" fmla="*/ 214313 w 306"/>
              <a:gd name="T25" fmla="*/ 245269 h 464"/>
              <a:gd name="T26" fmla="*/ 194469 w 306"/>
              <a:gd name="T27" fmla="*/ 221456 h 464"/>
              <a:gd name="T28" fmla="*/ 222250 w 306"/>
              <a:gd name="T29" fmla="*/ 207963 h 464"/>
              <a:gd name="T30" fmla="*/ 241300 w 306"/>
              <a:gd name="T31" fmla="*/ 207963 h 464"/>
              <a:gd name="T32" fmla="*/ 242888 w 306"/>
              <a:gd name="T33" fmla="*/ 168275 h 464"/>
              <a:gd name="T34" fmla="*/ 222250 w 306"/>
              <a:gd name="T35" fmla="*/ 148431 h 464"/>
              <a:gd name="T36" fmla="*/ 223838 w 306"/>
              <a:gd name="T37" fmla="*/ 126206 h 464"/>
              <a:gd name="T38" fmla="*/ 240507 w 306"/>
              <a:gd name="T39" fmla="*/ 118269 h 464"/>
              <a:gd name="T40" fmla="*/ 227807 w 306"/>
              <a:gd name="T41" fmla="*/ 82550 h 464"/>
              <a:gd name="T42" fmla="*/ 182563 w 306"/>
              <a:gd name="T43" fmla="*/ 57944 h 464"/>
              <a:gd name="T44" fmla="*/ 184150 w 306"/>
              <a:gd name="T45" fmla="*/ 26988 h 464"/>
              <a:gd name="T46" fmla="*/ 239713 w 306"/>
              <a:gd name="T47" fmla="*/ 36513 h 464"/>
              <a:gd name="T48" fmla="*/ 195263 w 306"/>
              <a:gd name="T49" fmla="*/ 15081 h 464"/>
              <a:gd name="T50" fmla="*/ 113506 w 306"/>
              <a:gd name="T51" fmla="*/ 3175 h 464"/>
              <a:gd name="T52" fmla="*/ 61913 w 306"/>
              <a:gd name="T53" fmla="*/ 0 h 464"/>
              <a:gd name="T54" fmla="*/ 74613 w 306"/>
              <a:gd name="T55" fmla="*/ 29369 h 464"/>
              <a:gd name="T56" fmla="*/ 54769 w 306"/>
              <a:gd name="T57" fmla="*/ 46038 h 464"/>
              <a:gd name="T58" fmla="*/ 100806 w 306"/>
              <a:gd name="T59" fmla="*/ 59531 h 464"/>
              <a:gd name="T60" fmla="*/ 100806 w 306"/>
              <a:gd name="T61" fmla="*/ 81756 h 464"/>
              <a:gd name="T62" fmla="*/ 73025 w 306"/>
              <a:gd name="T63" fmla="*/ 82550 h 464"/>
              <a:gd name="T64" fmla="*/ 0 w 306"/>
              <a:gd name="T65" fmla="*/ 68263 h 464"/>
              <a:gd name="T66" fmla="*/ 9525 w 306"/>
              <a:gd name="T67" fmla="*/ 89694 h 464"/>
              <a:gd name="T68" fmla="*/ 9525 w 306"/>
              <a:gd name="T69" fmla="*/ 89694 h 46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6" h="464">
                <a:moveTo>
                  <a:pt x="12" y="113"/>
                </a:moveTo>
                <a:lnTo>
                  <a:pt x="100" y="137"/>
                </a:lnTo>
                <a:lnTo>
                  <a:pt x="165" y="178"/>
                </a:lnTo>
                <a:lnTo>
                  <a:pt x="178" y="235"/>
                </a:lnTo>
                <a:lnTo>
                  <a:pt x="159" y="291"/>
                </a:lnTo>
                <a:lnTo>
                  <a:pt x="88" y="387"/>
                </a:lnTo>
                <a:lnTo>
                  <a:pt x="48" y="426"/>
                </a:lnTo>
                <a:lnTo>
                  <a:pt x="119" y="464"/>
                </a:lnTo>
                <a:lnTo>
                  <a:pt x="174" y="411"/>
                </a:lnTo>
                <a:lnTo>
                  <a:pt x="165" y="373"/>
                </a:lnTo>
                <a:lnTo>
                  <a:pt x="199" y="362"/>
                </a:lnTo>
                <a:lnTo>
                  <a:pt x="232" y="379"/>
                </a:lnTo>
                <a:lnTo>
                  <a:pt x="270" y="309"/>
                </a:lnTo>
                <a:lnTo>
                  <a:pt x="245" y="279"/>
                </a:lnTo>
                <a:lnTo>
                  <a:pt x="280" y="262"/>
                </a:lnTo>
                <a:lnTo>
                  <a:pt x="304" y="262"/>
                </a:lnTo>
                <a:lnTo>
                  <a:pt x="306" y="212"/>
                </a:lnTo>
                <a:lnTo>
                  <a:pt x="280" y="187"/>
                </a:lnTo>
                <a:lnTo>
                  <a:pt x="282" y="159"/>
                </a:lnTo>
                <a:lnTo>
                  <a:pt x="303" y="149"/>
                </a:lnTo>
                <a:lnTo>
                  <a:pt x="287" y="104"/>
                </a:lnTo>
                <a:lnTo>
                  <a:pt x="230" y="73"/>
                </a:lnTo>
                <a:lnTo>
                  <a:pt x="232" y="34"/>
                </a:lnTo>
                <a:lnTo>
                  <a:pt x="302" y="46"/>
                </a:lnTo>
                <a:lnTo>
                  <a:pt x="246" y="19"/>
                </a:lnTo>
                <a:lnTo>
                  <a:pt x="143" y="4"/>
                </a:lnTo>
                <a:lnTo>
                  <a:pt x="78" y="0"/>
                </a:lnTo>
                <a:lnTo>
                  <a:pt x="94" y="37"/>
                </a:lnTo>
                <a:lnTo>
                  <a:pt x="69" y="58"/>
                </a:lnTo>
                <a:lnTo>
                  <a:pt x="127" y="75"/>
                </a:lnTo>
                <a:lnTo>
                  <a:pt x="127" y="103"/>
                </a:lnTo>
                <a:lnTo>
                  <a:pt x="92" y="104"/>
                </a:lnTo>
                <a:lnTo>
                  <a:pt x="0" y="86"/>
                </a:lnTo>
                <a:lnTo>
                  <a:pt x="12" y="1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39" name="Freeform 33"/>
          <p:cNvSpPr>
            <a:spLocks/>
          </p:cNvSpPr>
          <p:nvPr/>
        </p:nvSpPr>
        <p:spPr bwMode="auto">
          <a:xfrm>
            <a:off x="5637213" y="463550"/>
            <a:ext cx="1108075" cy="293688"/>
          </a:xfrm>
          <a:custGeom>
            <a:avLst/>
            <a:gdLst>
              <a:gd name="T0" fmla="*/ 5556 w 1396"/>
              <a:gd name="T1" fmla="*/ 259649 h 371"/>
              <a:gd name="T2" fmla="*/ 144463 w 1396"/>
              <a:gd name="T3" fmla="*/ 164655 h 371"/>
              <a:gd name="T4" fmla="*/ 274638 w 1396"/>
              <a:gd name="T5" fmla="*/ 106868 h 371"/>
              <a:gd name="T6" fmla="*/ 505619 w 1396"/>
              <a:gd name="T7" fmla="*/ 45122 h 371"/>
              <a:gd name="T8" fmla="*/ 688975 w 1396"/>
              <a:gd name="T9" fmla="*/ 14249 h 371"/>
              <a:gd name="T10" fmla="*/ 919956 w 1396"/>
              <a:gd name="T11" fmla="*/ 0 h 371"/>
              <a:gd name="T12" fmla="*/ 1108075 w 1396"/>
              <a:gd name="T13" fmla="*/ 0 h 371"/>
              <a:gd name="T14" fmla="*/ 945356 w 1396"/>
              <a:gd name="T15" fmla="*/ 21374 h 371"/>
              <a:gd name="T16" fmla="*/ 762794 w 1396"/>
              <a:gd name="T17" fmla="*/ 28498 h 371"/>
              <a:gd name="T18" fmla="*/ 565944 w 1396"/>
              <a:gd name="T19" fmla="*/ 55413 h 371"/>
              <a:gd name="T20" fmla="*/ 346869 w 1396"/>
              <a:gd name="T21" fmla="*/ 102118 h 371"/>
              <a:gd name="T22" fmla="*/ 163513 w 1396"/>
              <a:gd name="T23" fmla="*/ 173363 h 371"/>
              <a:gd name="T24" fmla="*/ 61119 w 1396"/>
              <a:gd name="T25" fmla="*/ 263607 h 371"/>
              <a:gd name="T26" fmla="*/ 30163 w 1396"/>
              <a:gd name="T27" fmla="*/ 262024 h 371"/>
              <a:gd name="T28" fmla="*/ 0 w 1396"/>
              <a:gd name="T29" fmla="*/ 293688 h 371"/>
              <a:gd name="T30" fmla="*/ 5556 w 1396"/>
              <a:gd name="T31" fmla="*/ 259649 h 371"/>
              <a:gd name="T32" fmla="*/ 5556 w 1396"/>
              <a:gd name="T33" fmla="*/ 259649 h 3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96" h="371">
                <a:moveTo>
                  <a:pt x="7" y="328"/>
                </a:moveTo>
                <a:lnTo>
                  <a:pt x="182" y="208"/>
                </a:lnTo>
                <a:lnTo>
                  <a:pt x="346" y="135"/>
                </a:lnTo>
                <a:lnTo>
                  <a:pt x="637" y="57"/>
                </a:lnTo>
                <a:lnTo>
                  <a:pt x="868" y="18"/>
                </a:lnTo>
                <a:lnTo>
                  <a:pt x="1159" y="0"/>
                </a:lnTo>
                <a:lnTo>
                  <a:pt x="1396" y="0"/>
                </a:lnTo>
                <a:lnTo>
                  <a:pt x="1191" y="27"/>
                </a:lnTo>
                <a:lnTo>
                  <a:pt x="961" y="36"/>
                </a:lnTo>
                <a:lnTo>
                  <a:pt x="713" y="70"/>
                </a:lnTo>
                <a:lnTo>
                  <a:pt x="437" y="129"/>
                </a:lnTo>
                <a:lnTo>
                  <a:pt x="206" y="219"/>
                </a:lnTo>
                <a:lnTo>
                  <a:pt x="77" y="333"/>
                </a:lnTo>
                <a:lnTo>
                  <a:pt x="38" y="331"/>
                </a:lnTo>
                <a:lnTo>
                  <a:pt x="0" y="371"/>
                </a:lnTo>
                <a:lnTo>
                  <a:pt x="7" y="3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0" name="Freeform 34"/>
          <p:cNvSpPr>
            <a:spLocks/>
          </p:cNvSpPr>
          <p:nvPr/>
        </p:nvSpPr>
        <p:spPr bwMode="auto">
          <a:xfrm>
            <a:off x="6518275" y="492125"/>
            <a:ext cx="568325" cy="769938"/>
          </a:xfrm>
          <a:custGeom>
            <a:avLst/>
            <a:gdLst>
              <a:gd name="T0" fmla="*/ 500950 w 717"/>
              <a:gd name="T1" fmla="*/ 19864 h 969"/>
              <a:gd name="T2" fmla="*/ 534241 w 717"/>
              <a:gd name="T3" fmla="*/ 91376 h 969"/>
              <a:gd name="T4" fmla="*/ 568325 w 717"/>
              <a:gd name="T5" fmla="*/ 164476 h 969"/>
              <a:gd name="T6" fmla="*/ 535827 w 717"/>
              <a:gd name="T7" fmla="*/ 184340 h 969"/>
              <a:gd name="T8" fmla="*/ 554850 w 717"/>
              <a:gd name="T9" fmla="*/ 242344 h 969"/>
              <a:gd name="T10" fmla="*/ 527900 w 717"/>
              <a:gd name="T11" fmla="*/ 250289 h 969"/>
              <a:gd name="T12" fmla="*/ 517596 w 717"/>
              <a:gd name="T13" fmla="*/ 286045 h 969"/>
              <a:gd name="T14" fmla="*/ 463696 w 717"/>
              <a:gd name="T15" fmla="*/ 319417 h 969"/>
              <a:gd name="T16" fmla="*/ 441502 w 717"/>
              <a:gd name="T17" fmla="*/ 364707 h 969"/>
              <a:gd name="T18" fmla="*/ 377298 w 717"/>
              <a:gd name="T19" fmla="*/ 378215 h 969"/>
              <a:gd name="T20" fmla="*/ 337666 w 717"/>
              <a:gd name="T21" fmla="*/ 420327 h 969"/>
              <a:gd name="T22" fmla="*/ 306753 w 717"/>
              <a:gd name="T23" fmla="*/ 484687 h 969"/>
              <a:gd name="T24" fmla="*/ 275840 w 717"/>
              <a:gd name="T25" fmla="*/ 471974 h 969"/>
              <a:gd name="T26" fmla="*/ 280596 w 717"/>
              <a:gd name="T27" fmla="*/ 529183 h 969"/>
              <a:gd name="T28" fmla="*/ 221940 w 717"/>
              <a:gd name="T29" fmla="*/ 582420 h 969"/>
              <a:gd name="T30" fmla="*/ 198161 w 717"/>
              <a:gd name="T31" fmla="*/ 638039 h 969"/>
              <a:gd name="T32" fmla="*/ 115726 w 717"/>
              <a:gd name="T33" fmla="*/ 689686 h 969"/>
              <a:gd name="T34" fmla="*/ 94325 w 717"/>
              <a:gd name="T35" fmla="*/ 741333 h 969"/>
              <a:gd name="T36" fmla="*/ 49937 w 717"/>
              <a:gd name="T37" fmla="*/ 742128 h 969"/>
              <a:gd name="T38" fmla="*/ 3963 w 717"/>
              <a:gd name="T39" fmla="*/ 727826 h 969"/>
              <a:gd name="T40" fmla="*/ 31706 w 717"/>
              <a:gd name="T41" fmla="*/ 701605 h 969"/>
              <a:gd name="T42" fmla="*/ 15853 w 717"/>
              <a:gd name="T43" fmla="*/ 651547 h 969"/>
              <a:gd name="T44" fmla="*/ 77679 w 717"/>
              <a:gd name="T45" fmla="*/ 669028 h 969"/>
              <a:gd name="T46" fmla="*/ 114141 w 717"/>
              <a:gd name="T47" fmla="*/ 588776 h 969"/>
              <a:gd name="T48" fmla="*/ 175967 w 717"/>
              <a:gd name="T49" fmla="*/ 575268 h 969"/>
              <a:gd name="T50" fmla="*/ 162492 w 717"/>
              <a:gd name="T51" fmla="*/ 531567 h 969"/>
              <a:gd name="T52" fmla="*/ 230659 w 717"/>
              <a:gd name="T53" fmla="*/ 475947 h 969"/>
              <a:gd name="T54" fmla="*/ 229074 w 717"/>
              <a:gd name="T55" fmla="*/ 420327 h 969"/>
              <a:gd name="T56" fmla="*/ 308338 w 717"/>
              <a:gd name="T57" fmla="*/ 388545 h 969"/>
              <a:gd name="T58" fmla="*/ 318642 w 717"/>
              <a:gd name="T59" fmla="*/ 339281 h 969"/>
              <a:gd name="T60" fmla="*/ 393944 w 717"/>
              <a:gd name="T61" fmla="*/ 312266 h 969"/>
              <a:gd name="T62" fmla="*/ 416930 w 717"/>
              <a:gd name="T63" fmla="*/ 270948 h 969"/>
              <a:gd name="T64" fmla="*/ 477171 w 717"/>
              <a:gd name="T65" fmla="*/ 225658 h 969"/>
              <a:gd name="T66" fmla="*/ 470830 w 717"/>
              <a:gd name="T67" fmla="*/ 175600 h 969"/>
              <a:gd name="T68" fmla="*/ 497780 w 717"/>
              <a:gd name="T69" fmla="*/ 142228 h 969"/>
              <a:gd name="T70" fmla="*/ 469245 w 717"/>
              <a:gd name="T71" fmla="*/ 95348 h 969"/>
              <a:gd name="T72" fmla="*/ 482720 w 717"/>
              <a:gd name="T73" fmla="*/ 64360 h 969"/>
              <a:gd name="T74" fmla="*/ 486683 w 717"/>
              <a:gd name="T75" fmla="*/ 31783 h 969"/>
              <a:gd name="T76" fmla="*/ 414552 w 717"/>
              <a:gd name="T77" fmla="*/ 0 h 969"/>
              <a:gd name="T78" fmla="*/ 454184 w 717"/>
              <a:gd name="T79" fmla="*/ 4767 h 96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17" h="969">
                <a:moveTo>
                  <a:pt x="573" y="6"/>
                </a:moveTo>
                <a:lnTo>
                  <a:pt x="632" y="25"/>
                </a:lnTo>
                <a:lnTo>
                  <a:pt x="685" y="71"/>
                </a:lnTo>
                <a:lnTo>
                  <a:pt x="674" y="115"/>
                </a:lnTo>
                <a:lnTo>
                  <a:pt x="705" y="143"/>
                </a:lnTo>
                <a:lnTo>
                  <a:pt x="717" y="207"/>
                </a:lnTo>
                <a:lnTo>
                  <a:pt x="686" y="202"/>
                </a:lnTo>
                <a:lnTo>
                  <a:pt x="676" y="232"/>
                </a:lnTo>
                <a:lnTo>
                  <a:pt x="709" y="249"/>
                </a:lnTo>
                <a:lnTo>
                  <a:pt x="700" y="305"/>
                </a:lnTo>
                <a:lnTo>
                  <a:pt x="685" y="330"/>
                </a:lnTo>
                <a:lnTo>
                  <a:pt x="666" y="315"/>
                </a:lnTo>
                <a:lnTo>
                  <a:pt x="641" y="342"/>
                </a:lnTo>
                <a:lnTo>
                  <a:pt x="653" y="360"/>
                </a:lnTo>
                <a:lnTo>
                  <a:pt x="608" y="426"/>
                </a:lnTo>
                <a:lnTo>
                  <a:pt x="585" y="402"/>
                </a:lnTo>
                <a:lnTo>
                  <a:pt x="547" y="425"/>
                </a:lnTo>
                <a:lnTo>
                  <a:pt x="557" y="459"/>
                </a:lnTo>
                <a:lnTo>
                  <a:pt x="493" y="500"/>
                </a:lnTo>
                <a:lnTo>
                  <a:pt x="476" y="476"/>
                </a:lnTo>
                <a:lnTo>
                  <a:pt x="446" y="484"/>
                </a:lnTo>
                <a:lnTo>
                  <a:pt x="426" y="529"/>
                </a:lnTo>
                <a:lnTo>
                  <a:pt x="439" y="547"/>
                </a:lnTo>
                <a:lnTo>
                  <a:pt x="387" y="610"/>
                </a:lnTo>
                <a:lnTo>
                  <a:pt x="377" y="586"/>
                </a:lnTo>
                <a:lnTo>
                  <a:pt x="348" y="594"/>
                </a:lnTo>
                <a:lnTo>
                  <a:pt x="335" y="660"/>
                </a:lnTo>
                <a:lnTo>
                  <a:pt x="354" y="666"/>
                </a:lnTo>
                <a:lnTo>
                  <a:pt x="305" y="756"/>
                </a:lnTo>
                <a:lnTo>
                  <a:pt x="280" y="733"/>
                </a:lnTo>
                <a:lnTo>
                  <a:pt x="253" y="748"/>
                </a:lnTo>
                <a:lnTo>
                  <a:pt x="250" y="803"/>
                </a:lnTo>
                <a:lnTo>
                  <a:pt x="155" y="882"/>
                </a:lnTo>
                <a:lnTo>
                  <a:pt x="146" y="868"/>
                </a:lnTo>
                <a:lnTo>
                  <a:pt x="102" y="900"/>
                </a:lnTo>
                <a:lnTo>
                  <a:pt x="119" y="933"/>
                </a:lnTo>
                <a:lnTo>
                  <a:pt x="95" y="954"/>
                </a:lnTo>
                <a:lnTo>
                  <a:pt x="63" y="934"/>
                </a:lnTo>
                <a:lnTo>
                  <a:pt x="34" y="969"/>
                </a:lnTo>
                <a:lnTo>
                  <a:pt x="5" y="916"/>
                </a:lnTo>
                <a:lnTo>
                  <a:pt x="38" y="909"/>
                </a:lnTo>
                <a:lnTo>
                  <a:pt x="40" y="883"/>
                </a:lnTo>
                <a:lnTo>
                  <a:pt x="0" y="854"/>
                </a:lnTo>
                <a:lnTo>
                  <a:pt x="20" y="820"/>
                </a:lnTo>
                <a:lnTo>
                  <a:pt x="63" y="852"/>
                </a:lnTo>
                <a:lnTo>
                  <a:pt x="98" y="842"/>
                </a:lnTo>
                <a:lnTo>
                  <a:pt x="86" y="794"/>
                </a:lnTo>
                <a:lnTo>
                  <a:pt x="144" y="741"/>
                </a:lnTo>
                <a:lnTo>
                  <a:pt x="187" y="751"/>
                </a:lnTo>
                <a:lnTo>
                  <a:pt x="222" y="724"/>
                </a:lnTo>
                <a:lnTo>
                  <a:pt x="229" y="687"/>
                </a:lnTo>
                <a:lnTo>
                  <a:pt x="205" y="669"/>
                </a:lnTo>
                <a:lnTo>
                  <a:pt x="250" y="598"/>
                </a:lnTo>
                <a:lnTo>
                  <a:pt x="291" y="599"/>
                </a:lnTo>
                <a:lnTo>
                  <a:pt x="297" y="565"/>
                </a:lnTo>
                <a:lnTo>
                  <a:pt x="289" y="529"/>
                </a:lnTo>
                <a:lnTo>
                  <a:pt x="346" y="490"/>
                </a:lnTo>
                <a:lnTo>
                  <a:pt x="389" y="489"/>
                </a:lnTo>
                <a:lnTo>
                  <a:pt x="401" y="466"/>
                </a:lnTo>
                <a:lnTo>
                  <a:pt x="402" y="427"/>
                </a:lnTo>
                <a:lnTo>
                  <a:pt x="463" y="383"/>
                </a:lnTo>
                <a:lnTo>
                  <a:pt x="497" y="393"/>
                </a:lnTo>
                <a:lnTo>
                  <a:pt x="525" y="384"/>
                </a:lnTo>
                <a:lnTo>
                  <a:pt x="526" y="341"/>
                </a:lnTo>
                <a:lnTo>
                  <a:pt x="562" y="288"/>
                </a:lnTo>
                <a:lnTo>
                  <a:pt x="602" y="284"/>
                </a:lnTo>
                <a:lnTo>
                  <a:pt x="603" y="250"/>
                </a:lnTo>
                <a:lnTo>
                  <a:pt x="594" y="221"/>
                </a:lnTo>
                <a:lnTo>
                  <a:pt x="600" y="183"/>
                </a:lnTo>
                <a:lnTo>
                  <a:pt x="628" y="179"/>
                </a:lnTo>
                <a:lnTo>
                  <a:pt x="633" y="140"/>
                </a:lnTo>
                <a:lnTo>
                  <a:pt x="592" y="120"/>
                </a:lnTo>
                <a:lnTo>
                  <a:pt x="583" y="85"/>
                </a:lnTo>
                <a:lnTo>
                  <a:pt x="609" y="81"/>
                </a:lnTo>
                <a:lnTo>
                  <a:pt x="629" y="67"/>
                </a:lnTo>
                <a:lnTo>
                  <a:pt x="614" y="40"/>
                </a:lnTo>
                <a:lnTo>
                  <a:pt x="522" y="20"/>
                </a:lnTo>
                <a:lnTo>
                  <a:pt x="523" y="0"/>
                </a:lnTo>
                <a:lnTo>
                  <a:pt x="573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1" name="Freeform 35"/>
          <p:cNvSpPr>
            <a:spLocks/>
          </p:cNvSpPr>
          <p:nvPr/>
        </p:nvSpPr>
        <p:spPr bwMode="auto">
          <a:xfrm>
            <a:off x="5618163" y="1030288"/>
            <a:ext cx="828675" cy="949325"/>
          </a:xfrm>
          <a:custGeom>
            <a:avLst/>
            <a:gdLst>
              <a:gd name="T0" fmla="*/ 786606 w 1044"/>
              <a:gd name="T1" fmla="*/ 258546 h 1197"/>
              <a:gd name="T2" fmla="*/ 778669 w 1044"/>
              <a:gd name="T3" fmla="*/ 291063 h 1197"/>
              <a:gd name="T4" fmla="*/ 793750 w 1044"/>
              <a:gd name="T5" fmla="*/ 323579 h 1197"/>
              <a:gd name="T6" fmla="*/ 828675 w 1044"/>
              <a:gd name="T7" fmla="*/ 359268 h 1197"/>
              <a:gd name="T8" fmla="*/ 828675 w 1044"/>
              <a:gd name="T9" fmla="*/ 409233 h 1197"/>
              <a:gd name="T10" fmla="*/ 806450 w 1044"/>
              <a:gd name="T11" fmla="*/ 418750 h 1197"/>
              <a:gd name="T12" fmla="*/ 798513 w 1044"/>
              <a:gd name="T13" fmla="*/ 454439 h 1197"/>
              <a:gd name="T14" fmla="*/ 813594 w 1044"/>
              <a:gd name="T15" fmla="*/ 479024 h 1197"/>
              <a:gd name="T16" fmla="*/ 786606 w 1044"/>
              <a:gd name="T17" fmla="*/ 559126 h 1197"/>
              <a:gd name="T18" fmla="*/ 764381 w 1044"/>
              <a:gd name="T19" fmla="*/ 560712 h 1197"/>
              <a:gd name="T20" fmla="*/ 744538 w 1044"/>
              <a:gd name="T21" fmla="*/ 587677 h 1197"/>
              <a:gd name="T22" fmla="*/ 750094 w 1044"/>
              <a:gd name="T23" fmla="*/ 630504 h 1197"/>
              <a:gd name="T24" fmla="*/ 702469 w 1044"/>
              <a:gd name="T25" fmla="*/ 694744 h 1197"/>
              <a:gd name="T26" fmla="*/ 683419 w 1044"/>
              <a:gd name="T27" fmla="*/ 683641 h 1197"/>
              <a:gd name="T28" fmla="*/ 650081 w 1044"/>
              <a:gd name="T29" fmla="*/ 710606 h 1197"/>
              <a:gd name="T30" fmla="*/ 651669 w 1044"/>
              <a:gd name="T31" fmla="*/ 743122 h 1197"/>
              <a:gd name="T32" fmla="*/ 590550 w 1044"/>
              <a:gd name="T33" fmla="*/ 800225 h 1197"/>
              <a:gd name="T34" fmla="*/ 554831 w 1044"/>
              <a:gd name="T35" fmla="*/ 801018 h 1197"/>
              <a:gd name="T36" fmla="*/ 524669 w 1044"/>
              <a:gd name="T37" fmla="*/ 838293 h 1197"/>
              <a:gd name="T38" fmla="*/ 537369 w 1044"/>
              <a:gd name="T39" fmla="*/ 857327 h 1197"/>
              <a:gd name="T40" fmla="*/ 463550 w 1044"/>
              <a:gd name="T41" fmla="*/ 929498 h 1197"/>
              <a:gd name="T42" fmla="*/ 436563 w 1044"/>
              <a:gd name="T43" fmla="*/ 907291 h 1197"/>
              <a:gd name="T44" fmla="*/ 388938 w 1044"/>
              <a:gd name="T45" fmla="*/ 915222 h 1197"/>
              <a:gd name="T46" fmla="*/ 380206 w 1044"/>
              <a:gd name="T47" fmla="*/ 945360 h 1197"/>
              <a:gd name="T48" fmla="*/ 317500 w 1044"/>
              <a:gd name="T49" fmla="*/ 949325 h 1197"/>
              <a:gd name="T50" fmla="*/ 296069 w 1044"/>
              <a:gd name="T51" fmla="*/ 936636 h 1197"/>
              <a:gd name="T52" fmla="*/ 280988 w 1044"/>
              <a:gd name="T53" fmla="*/ 917602 h 1197"/>
              <a:gd name="T54" fmla="*/ 250825 w 1044"/>
              <a:gd name="T55" fmla="*/ 916015 h 1197"/>
              <a:gd name="T56" fmla="*/ 225425 w 1044"/>
              <a:gd name="T57" fmla="*/ 946153 h 1197"/>
              <a:gd name="T58" fmla="*/ 157163 w 1044"/>
              <a:gd name="T59" fmla="*/ 930291 h 1197"/>
              <a:gd name="T60" fmla="*/ 130969 w 1044"/>
              <a:gd name="T61" fmla="*/ 909671 h 1197"/>
              <a:gd name="T62" fmla="*/ 137319 w 1044"/>
              <a:gd name="T63" fmla="*/ 883499 h 1197"/>
              <a:gd name="T64" fmla="*/ 123825 w 1044"/>
              <a:gd name="T65" fmla="*/ 862085 h 1197"/>
              <a:gd name="T66" fmla="*/ 96838 w 1044"/>
              <a:gd name="T67" fmla="*/ 854948 h 1197"/>
              <a:gd name="T68" fmla="*/ 77788 w 1044"/>
              <a:gd name="T69" fmla="*/ 868430 h 1197"/>
              <a:gd name="T70" fmla="*/ 62706 w 1044"/>
              <a:gd name="T71" fmla="*/ 857327 h 1197"/>
              <a:gd name="T72" fmla="*/ 62706 w 1044"/>
              <a:gd name="T73" fmla="*/ 835120 h 1197"/>
              <a:gd name="T74" fmla="*/ 45244 w 1044"/>
              <a:gd name="T75" fmla="*/ 809742 h 1197"/>
              <a:gd name="T76" fmla="*/ 25400 w 1044"/>
              <a:gd name="T77" fmla="*/ 816879 h 1197"/>
              <a:gd name="T78" fmla="*/ 11906 w 1044"/>
              <a:gd name="T79" fmla="*/ 778811 h 1197"/>
              <a:gd name="T80" fmla="*/ 0 w 1044"/>
              <a:gd name="T81" fmla="*/ 698710 h 1197"/>
              <a:gd name="T82" fmla="*/ 15875 w 1044"/>
              <a:gd name="T83" fmla="*/ 570229 h 1197"/>
              <a:gd name="T84" fmla="*/ 73025 w 1044"/>
              <a:gd name="T85" fmla="*/ 427474 h 1197"/>
              <a:gd name="T86" fmla="*/ 83344 w 1044"/>
              <a:gd name="T87" fmla="*/ 264891 h 1197"/>
              <a:gd name="T88" fmla="*/ 46831 w 1044"/>
              <a:gd name="T89" fmla="*/ 0 h 1197"/>
              <a:gd name="T90" fmla="*/ 106363 w 1044"/>
              <a:gd name="T91" fmla="*/ 298201 h 1197"/>
              <a:gd name="T92" fmla="*/ 69850 w 1044"/>
              <a:gd name="T93" fmla="*/ 590850 h 1197"/>
              <a:gd name="T94" fmla="*/ 53975 w 1044"/>
              <a:gd name="T95" fmla="*/ 739950 h 1197"/>
              <a:gd name="T96" fmla="*/ 50800 w 1044"/>
              <a:gd name="T97" fmla="*/ 792294 h 1197"/>
              <a:gd name="T98" fmla="*/ 156369 w 1044"/>
              <a:gd name="T99" fmla="*/ 826397 h 1197"/>
              <a:gd name="T100" fmla="*/ 256381 w 1044"/>
              <a:gd name="T101" fmla="*/ 858913 h 1197"/>
              <a:gd name="T102" fmla="*/ 292894 w 1044"/>
              <a:gd name="T103" fmla="*/ 854948 h 1197"/>
              <a:gd name="T104" fmla="*/ 417513 w 1044"/>
              <a:gd name="T105" fmla="*/ 839879 h 1197"/>
              <a:gd name="T106" fmla="*/ 513556 w 1044"/>
              <a:gd name="T107" fmla="*/ 774053 h 1197"/>
              <a:gd name="T108" fmla="*/ 561975 w 1044"/>
              <a:gd name="T109" fmla="*/ 736778 h 1197"/>
              <a:gd name="T110" fmla="*/ 669131 w 1044"/>
              <a:gd name="T111" fmla="*/ 628918 h 1197"/>
              <a:gd name="T112" fmla="*/ 754063 w 1044"/>
              <a:gd name="T113" fmla="*/ 482990 h 1197"/>
              <a:gd name="T114" fmla="*/ 779463 w 1044"/>
              <a:gd name="T115" fmla="*/ 338648 h 1197"/>
              <a:gd name="T116" fmla="*/ 762794 w 1044"/>
              <a:gd name="T117" fmla="*/ 325166 h 1197"/>
              <a:gd name="T118" fmla="*/ 764381 w 1044"/>
              <a:gd name="T119" fmla="*/ 243478 h 1197"/>
              <a:gd name="T120" fmla="*/ 786606 w 1044"/>
              <a:gd name="T121" fmla="*/ 258546 h 1197"/>
              <a:gd name="T122" fmla="*/ 786606 w 1044"/>
              <a:gd name="T123" fmla="*/ 258546 h 119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044" h="1197">
                <a:moveTo>
                  <a:pt x="991" y="326"/>
                </a:moveTo>
                <a:lnTo>
                  <a:pt x="981" y="367"/>
                </a:lnTo>
                <a:lnTo>
                  <a:pt x="1000" y="408"/>
                </a:lnTo>
                <a:lnTo>
                  <a:pt x="1044" y="453"/>
                </a:lnTo>
                <a:lnTo>
                  <a:pt x="1044" y="516"/>
                </a:lnTo>
                <a:lnTo>
                  <a:pt x="1016" y="528"/>
                </a:lnTo>
                <a:lnTo>
                  <a:pt x="1006" y="573"/>
                </a:lnTo>
                <a:lnTo>
                  <a:pt x="1025" y="604"/>
                </a:lnTo>
                <a:lnTo>
                  <a:pt x="991" y="705"/>
                </a:lnTo>
                <a:lnTo>
                  <a:pt x="963" y="707"/>
                </a:lnTo>
                <a:lnTo>
                  <a:pt x="938" y="741"/>
                </a:lnTo>
                <a:lnTo>
                  <a:pt x="945" y="795"/>
                </a:lnTo>
                <a:lnTo>
                  <a:pt x="885" y="876"/>
                </a:lnTo>
                <a:lnTo>
                  <a:pt x="861" y="862"/>
                </a:lnTo>
                <a:lnTo>
                  <a:pt x="819" y="896"/>
                </a:lnTo>
                <a:lnTo>
                  <a:pt x="821" y="937"/>
                </a:lnTo>
                <a:lnTo>
                  <a:pt x="744" y="1009"/>
                </a:lnTo>
                <a:lnTo>
                  <a:pt x="699" y="1010"/>
                </a:lnTo>
                <a:lnTo>
                  <a:pt x="661" y="1057"/>
                </a:lnTo>
                <a:lnTo>
                  <a:pt x="677" y="1081"/>
                </a:lnTo>
                <a:lnTo>
                  <a:pt x="584" y="1172"/>
                </a:lnTo>
                <a:lnTo>
                  <a:pt x="550" y="1144"/>
                </a:lnTo>
                <a:lnTo>
                  <a:pt x="490" y="1154"/>
                </a:lnTo>
                <a:lnTo>
                  <a:pt x="479" y="1192"/>
                </a:lnTo>
                <a:lnTo>
                  <a:pt x="400" y="1197"/>
                </a:lnTo>
                <a:lnTo>
                  <a:pt x="373" y="1181"/>
                </a:lnTo>
                <a:lnTo>
                  <a:pt x="354" y="1157"/>
                </a:lnTo>
                <a:lnTo>
                  <a:pt x="316" y="1155"/>
                </a:lnTo>
                <a:lnTo>
                  <a:pt x="284" y="1193"/>
                </a:lnTo>
                <a:lnTo>
                  <a:pt x="198" y="1173"/>
                </a:lnTo>
                <a:lnTo>
                  <a:pt x="165" y="1147"/>
                </a:lnTo>
                <a:lnTo>
                  <a:pt x="173" y="1114"/>
                </a:lnTo>
                <a:lnTo>
                  <a:pt x="156" y="1087"/>
                </a:lnTo>
                <a:lnTo>
                  <a:pt x="122" y="1078"/>
                </a:lnTo>
                <a:lnTo>
                  <a:pt x="98" y="1095"/>
                </a:lnTo>
                <a:lnTo>
                  <a:pt x="79" y="1081"/>
                </a:lnTo>
                <a:lnTo>
                  <a:pt x="79" y="1053"/>
                </a:lnTo>
                <a:lnTo>
                  <a:pt x="57" y="1021"/>
                </a:lnTo>
                <a:lnTo>
                  <a:pt x="32" y="1030"/>
                </a:lnTo>
                <a:lnTo>
                  <a:pt x="15" y="982"/>
                </a:lnTo>
                <a:lnTo>
                  <a:pt x="0" y="881"/>
                </a:lnTo>
                <a:lnTo>
                  <a:pt x="20" y="719"/>
                </a:lnTo>
                <a:lnTo>
                  <a:pt x="92" y="539"/>
                </a:lnTo>
                <a:lnTo>
                  <a:pt x="105" y="334"/>
                </a:lnTo>
                <a:lnTo>
                  <a:pt x="59" y="0"/>
                </a:lnTo>
                <a:lnTo>
                  <a:pt x="134" y="376"/>
                </a:lnTo>
                <a:lnTo>
                  <a:pt x="88" y="745"/>
                </a:lnTo>
                <a:lnTo>
                  <a:pt x="68" y="933"/>
                </a:lnTo>
                <a:lnTo>
                  <a:pt x="64" y="999"/>
                </a:lnTo>
                <a:lnTo>
                  <a:pt x="197" y="1042"/>
                </a:lnTo>
                <a:lnTo>
                  <a:pt x="323" y="1083"/>
                </a:lnTo>
                <a:lnTo>
                  <a:pt x="369" y="1078"/>
                </a:lnTo>
                <a:lnTo>
                  <a:pt x="526" y="1059"/>
                </a:lnTo>
                <a:lnTo>
                  <a:pt x="647" y="976"/>
                </a:lnTo>
                <a:lnTo>
                  <a:pt x="708" y="929"/>
                </a:lnTo>
                <a:lnTo>
                  <a:pt x="843" y="793"/>
                </a:lnTo>
                <a:lnTo>
                  <a:pt x="950" y="609"/>
                </a:lnTo>
                <a:lnTo>
                  <a:pt x="982" y="427"/>
                </a:lnTo>
                <a:lnTo>
                  <a:pt x="961" y="410"/>
                </a:lnTo>
                <a:lnTo>
                  <a:pt x="963" y="307"/>
                </a:lnTo>
                <a:lnTo>
                  <a:pt x="991" y="3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2" name="Freeform 36"/>
          <p:cNvSpPr>
            <a:spLocks/>
          </p:cNvSpPr>
          <p:nvPr/>
        </p:nvSpPr>
        <p:spPr bwMode="auto">
          <a:xfrm>
            <a:off x="5656263" y="1239838"/>
            <a:ext cx="738187" cy="661987"/>
          </a:xfrm>
          <a:custGeom>
            <a:avLst/>
            <a:gdLst>
              <a:gd name="T0" fmla="*/ 695278 w 929"/>
              <a:gd name="T1" fmla="*/ 0 h 833"/>
              <a:gd name="T2" fmla="*/ 705608 w 929"/>
              <a:gd name="T3" fmla="*/ 69139 h 833"/>
              <a:gd name="T4" fmla="*/ 680976 w 929"/>
              <a:gd name="T5" fmla="*/ 126358 h 833"/>
              <a:gd name="T6" fmla="*/ 677797 w 929"/>
              <a:gd name="T7" fmla="*/ 214570 h 833"/>
              <a:gd name="T8" fmla="*/ 653164 w 929"/>
              <a:gd name="T9" fmla="*/ 266225 h 833"/>
              <a:gd name="T10" fmla="*/ 615023 w 929"/>
              <a:gd name="T11" fmla="*/ 282119 h 833"/>
              <a:gd name="T12" fmla="*/ 607077 w 929"/>
              <a:gd name="T13" fmla="*/ 361590 h 833"/>
              <a:gd name="T14" fmla="*/ 528412 w 929"/>
              <a:gd name="T15" fmla="*/ 398146 h 833"/>
              <a:gd name="T16" fmla="*/ 504573 w 929"/>
              <a:gd name="T17" fmla="*/ 464901 h 833"/>
              <a:gd name="T18" fmla="*/ 444978 w 929"/>
              <a:gd name="T19" fmla="*/ 495894 h 833"/>
              <a:gd name="T20" fmla="*/ 406043 w 929"/>
              <a:gd name="T21" fmla="*/ 476027 h 833"/>
              <a:gd name="T22" fmla="*/ 387767 w 929"/>
              <a:gd name="T23" fmla="*/ 548345 h 833"/>
              <a:gd name="T24" fmla="*/ 334528 w 929"/>
              <a:gd name="T25" fmla="*/ 557881 h 833"/>
              <a:gd name="T26" fmla="*/ 287647 w 929"/>
              <a:gd name="T27" fmla="*/ 526093 h 833"/>
              <a:gd name="T28" fmla="*/ 251095 w 929"/>
              <a:gd name="T29" fmla="*/ 576159 h 833"/>
              <a:gd name="T30" fmla="*/ 162099 w 929"/>
              <a:gd name="T31" fmla="*/ 561855 h 833"/>
              <a:gd name="T32" fmla="*/ 137466 w 929"/>
              <a:gd name="T33" fmla="*/ 512583 h 833"/>
              <a:gd name="T34" fmla="*/ 110450 w 929"/>
              <a:gd name="T35" fmla="*/ 545166 h 833"/>
              <a:gd name="T36" fmla="*/ 4768 w 929"/>
              <a:gd name="T37" fmla="*/ 507815 h 833"/>
              <a:gd name="T38" fmla="*/ 0 w 929"/>
              <a:gd name="T39" fmla="*/ 557086 h 833"/>
              <a:gd name="T40" fmla="*/ 42909 w 929"/>
              <a:gd name="T41" fmla="*/ 557086 h 833"/>
              <a:gd name="T42" fmla="*/ 42114 w 929"/>
              <a:gd name="T43" fmla="*/ 603179 h 833"/>
              <a:gd name="T44" fmla="*/ 71514 w 929"/>
              <a:gd name="T45" fmla="*/ 607153 h 833"/>
              <a:gd name="T46" fmla="*/ 69925 w 929"/>
              <a:gd name="T47" fmla="*/ 582517 h 833"/>
              <a:gd name="T48" fmla="*/ 94558 w 929"/>
              <a:gd name="T49" fmla="*/ 579338 h 833"/>
              <a:gd name="T50" fmla="*/ 119191 w 929"/>
              <a:gd name="T51" fmla="*/ 593643 h 833"/>
              <a:gd name="T52" fmla="*/ 119191 w 929"/>
              <a:gd name="T53" fmla="*/ 623047 h 833"/>
              <a:gd name="T54" fmla="*/ 201035 w 929"/>
              <a:gd name="T55" fmla="*/ 661987 h 833"/>
              <a:gd name="T56" fmla="*/ 208981 w 929"/>
              <a:gd name="T57" fmla="*/ 622252 h 833"/>
              <a:gd name="T58" fmla="*/ 238381 w 929"/>
              <a:gd name="T59" fmla="*/ 610331 h 833"/>
              <a:gd name="T60" fmla="*/ 262219 w 929"/>
              <a:gd name="T61" fmla="*/ 625431 h 833"/>
              <a:gd name="T62" fmla="*/ 270960 w 929"/>
              <a:gd name="T63" fmla="*/ 656424 h 833"/>
              <a:gd name="T64" fmla="*/ 363929 w 929"/>
              <a:gd name="T65" fmla="*/ 641325 h 833"/>
              <a:gd name="T66" fmla="*/ 343269 w 929"/>
              <a:gd name="T67" fmla="*/ 613510 h 833"/>
              <a:gd name="T68" fmla="*/ 366312 w 929"/>
              <a:gd name="T69" fmla="*/ 586490 h 833"/>
              <a:gd name="T70" fmla="*/ 400480 w 929"/>
              <a:gd name="T71" fmla="*/ 598411 h 833"/>
              <a:gd name="T72" fmla="*/ 402864 w 929"/>
              <a:gd name="T73" fmla="*/ 625431 h 833"/>
              <a:gd name="T74" fmla="*/ 487887 w 929"/>
              <a:gd name="T75" fmla="*/ 559470 h 833"/>
              <a:gd name="T76" fmla="*/ 464049 w 929"/>
              <a:gd name="T77" fmla="*/ 545960 h 833"/>
              <a:gd name="T78" fmla="*/ 472789 w 929"/>
              <a:gd name="T79" fmla="*/ 523709 h 833"/>
              <a:gd name="T80" fmla="*/ 504573 w 929"/>
              <a:gd name="T81" fmla="*/ 506225 h 833"/>
              <a:gd name="T82" fmla="*/ 527617 w 929"/>
              <a:gd name="T83" fmla="*/ 545960 h 833"/>
              <a:gd name="T84" fmla="*/ 611050 w 929"/>
              <a:gd name="T85" fmla="*/ 460927 h 833"/>
              <a:gd name="T86" fmla="*/ 585623 w 929"/>
              <a:gd name="T87" fmla="*/ 437881 h 833"/>
              <a:gd name="T88" fmla="*/ 588801 w 929"/>
              <a:gd name="T89" fmla="*/ 410861 h 833"/>
              <a:gd name="T90" fmla="*/ 616613 w 929"/>
              <a:gd name="T91" fmla="*/ 395762 h 833"/>
              <a:gd name="T92" fmla="*/ 638067 w 929"/>
              <a:gd name="T93" fmla="*/ 420398 h 833"/>
              <a:gd name="T94" fmla="*/ 699251 w 929"/>
              <a:gd name="T95" fmla="*/ 332186 h 833"/>
              <a:gd name="T96" fmla="*/ 673824 w 929"/>
              <a:gd name="T97" fmla="*/ 318676 h 833"/>
              <a:gd name="T98" fmla="*/ 671440 w 929"/>
              <a:gd name="T99" fmla="*/ 299603 h 833"/>
              <a:gd name="T100" fmla="*/ 681770 w 929"/>
              <a:gd name="T101" fmla="*/ 278146 h 833"/>
              <a:gd name="T102" fmla="*/ 704019 w 929"/>
              <a:gd name="T103" fmla="*/ 274172 h 833"/>
              <a:gd name="T104" fmla="*/ 711965 w 929"/>
              <a:gd name="T105" fmla="*/ 308344 h 833"/>
              <a:gd name="T106" fmla="*/ 737392 w 929"/>
              <a:gd name="T107" fmla="*/ 193113 h 833"/>
              <a:gd name="T108" fmla="*/ 717527 w 929"/>
              <a:gd name="T109" fmla="*/ 165298 h 833"/>
              <a:gd name="T110" fmla="*/ 710376 w 929"/>
              <a:gd name="T111" fmla="*/ 139073 h 833"/>
              <a:gd name="T112" fmla="*/ 733419 w 929"/>
              <a:gd name="T113" fmla="*/ 112053 h 833"/>
              <a:gd name="T114" fmla="*/ 738187 w 929"/>
              <a:gd name="T115" fmla="*/ 23046 h 833"/>
              <a:gd name="T116" fmla="*/ 695278 w 929"/>
              <a:gd name="T117" fmla="*/ 0 h 833"/>
              <a:gd name="T118" fmla="*/ 695278 w 929"/>
              <a:gd name="T119" fmla="*/ 0 h 83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29" h="833">
                <a:moveTo>
                  <a:pt x="875" y="0"/>
                </a:moveTo>
                <a:lnTo>
                  <a:pt x="888" y="87"/>
                </a:lnTo>
                <a:lnTo>
                  <a:pt x="857" y="159"/>
                </a:lnTo>
                <a:lnTo>
                  <a:pt x="853" y="270"/>
                </a:lnTo>
                <a:lnTo>
                  <a:pt x="822" y="335"/>
                </a:lnTo>
                <a:lnTo>
                  <a:pt x="774" y="355"/>
                </a:lnTo>
                <a:lnTo>
                  <a:pt x="764" y="455"/>
                </a:lnTo>
                <a:lnTo>
                  <a:pt x="665" y="501"/>
                </a:lnTo>
                <a:lnTo>
                  <a:pt x="635" y="585"/>
                </a:lnTo>
                <a:lnTo>
                  <a:pt x="560" y="624"/>
                </a:lnTo>
                <a:lnTo>
                  <a:pt x="511" y="599"/>
                </a:lnTo>
                <a:lnTo>
                  <a:pt x="488" y="690"/>
                </a:lnTo>
                <a:lnTo>
                  <a:pt x="421" y="702"/>
                </a:lnTo>
                <a:lnTo>
                  <a:pt x="362" y="662"/>
                </a:lnTo>
                <a:lnTo>
                  <a:pt x="316" y="725"/>
                </a:lnTo>
                <a:lnTo>
                  <a:pt x="204" y="707"/>
                </a:lnTo>
                <a:lnTo>
                  <a:pt x="173" y="645"/>
                </a:lnTo>
                <a:lnTo>
                  <a:pt x="139" y="686"/>
                </a:lnTo>
                <a:lnTo>
                  <a:pt x="6" y="639"/>
                </a:lnTo>
                <a:lnTo>
                  <a:pt x="0" y="701"/>
                </a:lnTo>
                <a:lnTo>
                  <a:pt x="54" y="701"/>
                </a:lnTo>
                <a:lnTo>
                  <a:pt x="53" y="759"/>
                </a:lnTo>
                <a:lnTo>
                  <a:pt x="90" y="764"/>
                </a:lnTo>
                <a:lnTo>
                  <a:pt x="88" y="733"/>
                </a:lnTo>
                <a:lnTo>
                  <a:pt x="119" y="729"/>
                </a:lnTo>
                <a:lnTo>
                  <a:pt x="150" y="747"/>
                </a:lnTo>
                <a:lnTo>
                  <a:pt x="150" y="784"/>
                </a:lnTo>
                <a:lnTo>
                  <a:pt x="253" y="833"/>
                </a:lnTo>
                <a:lnTo>
                  <a:pt x="263" y="783"/>
                </a:lnTo>
                <a:lnTo>
                  <a:pt x="300" y="768"/>
                </a:lnTo>
                <a:lnTo>
                  <a:pt x="330" y="787"/>
                </a:lnTo>
                <a:lnTo>
                  <a:pt x="341" y="826"/>
                </a:lnTo>
                <a:lnTo>
                  <a:pt x="458" y="807"/>
                </a:lnTo>
                <a:lnTo>
                  <a:pt x="432" y="772"/>
                </a:lnTo>
                <a:lnTo>
                  <a:pt x="461" y="738"/>
                </a:lnTo>
                <a:lnTo>
                  <a:pt x="504" y="753"/>
                </a:lnTo>
                <a:lnTo>
                  <a:pt x="507" y="787"/>
                </a:lnTo>
                <a:lnTo>
                  <a:pt x="614" y="704"/>
                </a:lnTo>
                <a:lnTo>
                  <a:pt x="584" y="687"/>
                </a:lnTo>
                <a:lnTo>
                  <a:pt x="595" y="659"/>
                </a:lnTo>
                <a:lnTo>
                  <a:pt x="635" y="637"/>
                </a:lnTo>
                <a:lnTo>
                  <a:pt x="664" y="687"/>
                </a:lnTo>
                <a:lnTo>
                  <a:pt x="769" y="580"/>
                </a:lnTo>
                <a:lnTo>
                  <a:pt x="737" y="551"/>
                </a:lnTo>
                <a:lnTo>
                  <a:pt x="741" y="517"/>
                </a:lnTo>
                <a:lnTo>
                  <a:pt x="776" y="498"/>
                </a:lnTo>
                <a:lnTo>
                  <a:pt x="803" y="529"/>
                </a:lnTo>
                <a:lnTo>
                  <a:pt x="880" y="418"/>
                </a:lnTo>
                <a:lnTo>
                  <a:pt x="848" y="401"/>
                </a:lnTo>
                <a:lnTo>
                  <a:pt x="845" y="377"/>
                </a:lnTo>
                <a:lnTo>
                  <a:pt x="858" y="350"/>
                </a:lnTo>
                <a:lnTo>
                  <a:pt x="886" y="345"/>
                </a:lnTo>
                <a:lnTo>
                  <a:pt x="896" y="388"/>
                </a:lnTo>
                <a:lnTo>
                  <a:pt x="928" y="243"/>
                </a:lnTo>
                <a:lnTo>
                  <a:pt x="903" y="208"/>
                </a:lnTo>
                <a:lnTo>
                  <a:pt x="894" y="175"/>
                </a:lnTo>
                <a:lnTo>
                  <a:pt x="923" y="141"/>
                </a:lnTo>
                <a:lnTo>
                  <a:pt x="929" y="29"/>
                </a:lnTo>
                <a:lnTo>
                  <a:pt x="8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3" name="Freeform 37"/>
          <p:cNvSpPr>
            <a:spLocks/>
          </p:cNvSpPr>
          <p:nvPr/>
        </p:nvSpPr>
        <p:spPr bwMode="auto">
          <a:xfrm>
            <a:off x="5895975" y="1020763"/>
            <a:ext cx="468313" cy="431800"/>
          </a:xfrm>
          <a:custGeom>
            <a:avLst/>
            <a:gdLst>
              <a:gd name="T0" fmla="*/ 0 w 589"/>
              <a:gd name="T1" fmla="*/ 0 h 543"/>
              <a:gd name="T2" fmla="*/ 171741 w 589"/>
              <a:gd name="T3" fmla="*/ 75545 h 543"/>
              <a:gd name="T4" fmla="*/ 290211 w 589"/>
              <a:gd name="T5" fmla="*/ 171766 h 543"/>
              <a:gd name="T6" fmla="*/ 468313 w 589"/>
              <a:gd name="T7" fmla="*/ 373750 h 543"/>
              <a:gd name="T8" fmla="*/ 465133 w 589"/>
              <a:gd name="T9" fmla="*/ 431800 h 543"/>
              <a:gd name="T10" fmla="*/ 284645 w 589"/>
              <a:gd name="T11" fmla="*/ 198803 h 543"/>
              <a:gd name="T12" fmla="*/ 166971 w 589"/>
              <a:gd name="T13" fmla="*/ 94630 h 543"/>
              <a:gd name="T14" fmla="*/ 0 w 589"/>
              <a:gd name="T15" fmla="*/ 0 h 543"/>
              <a:gd name="T16" fmla="*/ 0 w 589"/>
              <a:gd name="T17" fmla="*/ 0 h 5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89" h="543">
                <a:moveTo>
                  <a:pt x="0" y="0"/>
                </a:moveTo>
                <a:lnTo>
                  <a:pt x="216" y="95"/>
                </a:lnTo>
                <a:lnTo>
                  <a:pt x="365" y="216"/>
                </a:lnTo>
                <a:lnTo>
                  <a:pt x="589" y="470"/>
                </a:lnTo>
                <a:lnTo>
                  <a:pt x="585" y="543"/>
                </a:lnTo>
                <a:lnTo>
                  <a:pt x="358" y="250"/>
                </a:lnTo>
                <a:lnTo>
                  <a:pt x="210" y="1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4" name="Freeform 38"/>
          <p:cNvSpPr>
            <a:spLocks/>
          </p:cNvSpPr>
          <p:nvPr/>
        </p:nvSpPr>
        <p:spPr bwMode="auto">
          <a:xfrm>
            <a:off x="5927725" y="1073150"/>
            <a:ext cx="369888" cy="517525"/>
          </a:xfrm>
          <a:custGeom>
            <a:avLst/>
            <a:gdLst>
              <a:gd name="T0" fmla="*/ 0 w 468"/>
              <a:gd name="T1" fmla="*/ 0 h 653"/>
              <a:gd name="T2" fmla="*/ 172298 w 468"/>
              <a:gd name="T3" fmla="*/ 175943 h 653"/>
              <a:gd name="T4" fmla="*/ 369888 w 468"/>
              <a:gd name="T5" fmla="*/ 466803 h 653"/>
              <a:gd name="T6" fmla="*/ 346177 w 468"/>
              <a:gd name="T7" fmla="*/ 517525 h 653"/>
              <a:gd name="T8" fmla="*/ 328789 w 468"/>
              <a:gd name="T9" fmla="*/ 450160 h 653"/>
              <a:gd name="T10" fmla="*/ 139894 w 468"/>
              <a:gd name="T11" fmla="*/ 166432 h 653"/>
              <a:gd name="T12" fmla="*/ 0 w 468"/>
              <a:gd name="T13" fmla="*/ 0 h 653"/>
              <a:gd name="T14" fmla="*/ 0 w 468"/>
              <a:gd name="T15" fmla="*/ 0 h 6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8" h="653">
                <a:moveTo>
                  <a:pt x="0" y="0"/>
                </a:moveTo>
                <a:lnTo>
                  <a:pt x="218" y="222"/>
                </a:lnTo>
                <a:lnTo>
                  <a:pt x="468" y="589"/>
                </a:lnTo>
                <a:lnTo>
                  <a:pt x="438" y="653"/>
                </a:lnTo>
                <a:lnTo>
                  <a:pt x="416" y="568"/>
                </a:lnTo>
                <a:lnTo>
                  <a:pt x="177" y="2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5" name="Freeform 39"/>
          <p:cNvSpPr>
            <a:spLocks/>
          </p:cNvSpPr>
          <p:nvPr/>
        </p:nvSpPr>
        <p:spPr bwMode="auto">
          <a:xfrm>
            <a:off x="5888038" y="1069975"/>
            <a:ext cx="322262" cy="630238"/>
          </a:xfrm>
          <a:custGeom>
            <a:avLst/>
            <a:gdLst>
              <a:gd name="T0" fmla="*/ 0 w 406"/>
              <a:gd name="T1" fmla="*/ 0 h 795"/>
              <a:gd name="T2" fmla="*/ 15875 w 406"/>
              <a:gd name="T3" fmla="*/ 80068 h 795"/>
              <a:gd name="T4" fmla="*/ 228600 w 406"/>
              <a:gd name="T5" fmla="*/ 479615 h 795"/>
              <a:gd name="T6" fmla="*/ 304006 w 406"/>
              <a:gd name="T7" fmla="*/ 630238 h 795"/>
              <a:gd name="T8" fmla="*/ 322262 w 406"/>
              <a:gd name="T9" fmla="*/ 580295 h 795"/>
              <a:gd name="T10" fmla="*/ 214312 w 406"/>
              <a:gd name="T11" fmla="*/ 384485 h 795"/>
              <a:gd name="T12" fmla="*/ 30956 w 406"/>
              <a:gd name="T13" fmla="*/ 65798 h 795"/>
              <a:gd name="T14" fmla="*/ 0 w 406"/>
              <a:gd name="T15" fmla="*/ 0 h 795"/>
              <a:gd name="T16" fmla="*/ 0 w 406"/>
              <a:gd name="T17" fmla="*/ 0 h 7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6" h="795">
                <a:moveTo>
                  <a:pt x="0" y="0"/>
                </a:moveTo>
                <a:lnTo>
                  <a:pt x="20" y="101"/>
                </a:lnTo>
                <a:lnTo>
                  <a:pt x="288" y="605"/>
                </a:lnTo>
                <a:lnTo>
                  <a:pt x="383" y="795"/>
                </a:lnTo>
                <a:lnTo>
                  <a:pt x="406" y="732"/>
                </a:lnTo>
                <a:lnTo>
                  <a:pt x="270" y="485"/>
                </a:lnTo>
                <a:lnTo>
                  <a:pt x="39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6" name="Freeform 40"/>
          <p:cNvSpPr>
            <a:spLocks/>
          </p:cNvSpPr>
          <p:nvPr/>
        </p:nvSpPr>
        <p:spPr bwMode="auto">
          <a:xfrm>
            <a:off x="5716588" y="1001713"/>
            <a:ext cx="371475" cy="819150"/>
          </a:xfrm>
          <a:custGeom>
            <a:avLst/>
            <a:gdLst>
              <a:gd name="T0" fmla="*/ 0 w 467"/>
              <a:gd name="T1" fmla="*/ 0 h 1032"/>
              <a:gd name="T2" fmla="*/ 87499 w 467"/>
              <a:gd name="T3" fmla="*/ 179388 h 1032"/>
              <a:gd name="T4" fmla="*/ 281589 w 467"/>
              <a:gd name="T5" fmla="*/ 454025 h 1032"/>
              <a:gd name="T6" fmla="*/ 346816 w 467"/>
              <a:gd name="T7" fmla="*/ 649288 h 1032"/>
              <a:gd name="T8" fmla="*/ 371475 w 467"/>
              <a:gd name="T9" fmla="*/ 749300 h 1032"/>
              <a:gd name="T10" fmla="*/ 346816 w 467"/>
              <a:gd name="T11" fmla="*/ 786606 h 1032"/>
              <a:gd name="T12" fmla="*/ 327725 w 467"/>
              <a:gd name="T13" fmla="*/ 659606 h 1032"/>
              <a:gd name="T14" fmla="*/ 260112 w 467"/>
              <a:gd name="T15" fmla="*/ 479425 h 1032"/>
              <a:gd name="T16" fmla="*/ 165454 w 467"/>
              <a:gd name="T17" fmla="*/ 334169 h 1032"/>
              <a:gd name="T18" fmla="*/ 167840 w 467"/>
              <a:gd name="T19" fmla="*/ 383381 h 1032"/>
              <a:gd name="T20" fmla="*/ 213181 w 467"/>
              <a:gd name="T21" fmla="*/ 608806 h 1032"/>
              <a:gd name="T22" fmla="*/ 244203 w 467"/>
              <a:gd name="T23" fmla="*/ 795338 h 1032"/>
              <a:gd name="T24" fmla="*/ 215567 w 467"/>
              <a:gd name="T25" fmla="*/ 819150 h 1032"/>
              <a:gd name="T26" fmla="*/ 194885 w 467"/>
              <a:gd name="T27" fmla="*/ 647700 h 1032"/>
              <a:gd name="T28" fmla="*/ 133636 w 467"/>
              <a:gd name="T29" fmla="*/ 330994 h 1032"/>
              <a:gd name="T30" fmla="*/ 127272 w 467"/>
              <a:gd name="T31" fmla="*/ 285750 h 1032"/>
              <a:gd name="T32" fmla="*/ 59659 w 467"/>
              <a:gd name="T33" fmla="*/ 175419 h 1032"/>
              <a:gd name="T34" fmla="*/ 2386 w 467"/>
              <a:gd name="T35" fmla="*/ 41275 h 1032"/>
              <a:gd name="T36" fmla="*/ 0 w 467"/>
              <a:gd name="T37" fmla="*/ 0 h 1032"/>
              <a:gd name="T38" fmla="*/ 0 w 467"/>
              <a:gd name="T39" fmla="*/ 0 h 103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67" h="1032">
                <a:moveTo>
                  <a:pt x="0" y="0"/>
                </a:moveTo>
                <a:lnTo>
                  <a:pt x="110" y="226"/>
                </a:lnTo>
                <a:lnTo>
                  <a:pt x="354" y="572"/>
                </a:lnTo>
                <a:lnTo>
                  <a:pt x="436" y="818"/>
                </a:lnTo>
                <a:lnTo>
                  <a:pt x="467" y="944"/>
                </a:lnTo>
                <a:lnTo>
                  <a:pt x="436" y="991"/>
                </a:lnTo>
                <a:lnTo>
                  <a:pt x="412" y="831"/>
                </a:lnTo>
                <a:lnTo>
                  <a:pt x="327" y="604"/>
                </a:lnTo>
                <a:lnTo>
                  <a:pt x="208" y="421"/>
                </a:lnTo>
                <a:lnTo>
                  <a:pt x="211" y="483"/>
                </a:lnTo>
                <a:lnTo>
                  <a:pt x="268" y="767"/>
                </a:lnTo>
                <a:lnTo>
                  <a:pt x="307" y="1002"/>
                </a:lnTo>
                <a:lnTo>
                  <a:pt x="271" y="1032"/>
                </a:lnTo>
                <a:lnTo>
                  <a:pt x="245" y="816"/>
                </a:lnTo>
                <a:lnTo>
                  <a:pt x="168" y="417"/>
                </a:lnTo>
                <a:lnTo>
                  <a:pt x="160" y="360"/>
                </a:lnTo>
                <a:lnTo>
                  <a:pt x="75" y="221"/>
                </a:lnTo>
                <a:lnTo>
                  <a:pt x="3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7" name="Freeform 41"/>
          <p:cNvSpPr>
            <a:spLocks/>
          </p:cNvSpPr>
          <p:nvPr/>
        </p:nvSpPr>
        <p:spPr bwMode="auto">
          <a:xfrm>
            <a:off x="5773738" y="1144588"/>
            <a:ext cx="49212" cy="666750"/>
          </a:xfrm>
          <a:custGeom>
            <a:avLst/>
            <a:gdLst>
              <a:gd name="T0" fmla="*/ 15081 w 62"/>
              <a:gd name="T1" fmla="*/ 28541 h 841"/>
              <a:gd name="T2" fmla="*/ 24606 w 62"/>
              <a:gd name="T3" fmla="*/ 226743 h 841"/>
              <a:gd name="T4" fmla="*/ 49212 w 62"/>
              <a:gd name="T5" fmla="*/ 583505 h 841"/>
              <a:gd name="T6" fmla="*/ 46831 w 62"/>
              <a:gd name="T7" fmla="*/ 666750 h 841"/>
              <a:gd name="T8" fmla="*/ 7937 w 62"/>
              <a:gd name="T9" fmla="*/ 649308 h 841"/>
              <a:gd name="T10" fmla="*/ 23019 w 62"/>
              <a:gd name="T11" fmla="*/ 598569 h 841"/>
              <a:gd name="T12" fmla="*/ 15875 w 62"/>
              <a:gd name="T13" fmla="*/ 470927 h 841"/>
              <a:gd name="T14" fmla="*/ 0 w 62"/>
              <a:gd name="T15" fmla="*/ 0 h 841"/>
              <a:gd name="T16" fmla="*/ 15081 w 62"/>
              <a:gd name="T17" fmla="*/ 28541 h 841"/>
              <a:gd name="T18" fmla="*/ 15081 w 62"/>
              <a:gd name="T19" fmla="*/ 28541 h 8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" h="841">
                <a:moveTo>
                  <a:pt x="19" y="36"/>
                </a:moveTo>
                <a:lnTo>
                  <a:pt x="31" y="286"/>
                </a:lnTo>
                <a:lnTo>
                  <a:pt x="62" y="736"/>
                </a:lnTo>
                <a:lnTo>
                  <a:pt x="59" y="841"/>
                </a:lnTo>
                <a:lnTo>
                  <a:pt x="10" y="819"/>
                </a:lnTo>
                <a:lnTo>
                  <a:pt x="29" y="755"/>
                </a:lnTo>
                <a:lnTo>
                  <a:pt x="20" y="594"/>
                </a:lnTo>
                <a:lnTo>
                  <a:pt x="0" y="0"/>
                </a:lnTo>
                <a:lnTo>
                  <a:pt x="19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8" name="Freeform 42"/>
          <p:cNvSpPr>
            <a:spLocks/>
          </p:cNvSpPr>
          <p:nvPr/>
        </p:nvSpPr>
        <p:spPr bwMode="auto">
          <a:xfrm>
            <a:off x="5672138" y="1193800"/>
            <a:ext cx="520700" cy="503238"/>
          </a:xfrm>
          <a:custGeom>
            <a:avLst/>
            <a:gdLst>
              <a:gd name="T0" fmla="*/ 509588 w 656"/>
              <a:gd name="T1" fmla="*/ 0 h 635"/>
              <a:gd name="T2" fmla="*/ 520700 w 656"/>
              <a:gd name="T3" fmla="*/ 45173 h 635"/>
              <a:gd name="T4" fmla="*/ 491331 w 656"/>
              <a:gd name="T5" fmla="*/ 77665 h 635"/>
              <a:gd name="T6" fmla="*/ 481013 w 656"/>
              <a:gd name="T7" fmla="*/ 174350 h 635"/>
              <a:gd name="T8" fmla="*/ 441325 w 656"/>
              <a:gd name="T9" fmla="*/ 221900 h 635"/>
              <a:gd name="T10" fmla="*/ 403225 w 656"/>
              <a:gd name="T11" fmla="*/ 239335 h 635"/>
              <a:gd name="T12" fmla="*/ 367506 w 656"/>
              <a:gd name="T13" fmla="*/ 301150 h 635"/>
              <a:gd name="T14" fmla="*/ 296069 w 656"/>
              <a:gd name="T15" fmla="*/ 336020 h 635"/>
              <a:gd name="T16" fmla="*/ 240506 w 656"/>
              <a:gd name="T17" fmla="*/ 438253 h 635"/>
              <a:gd name="T18" fmla="*/ 159544 w 656"/>
              <a:gd name="T19" fmla="*/ 453310 h 635"/>
              <a:gd name="T20" fmla="*/ 57944 w 656"/>
              <a:gd name="T21" fmla="*/ 503238 h 635"/>
              <a:gd name="T22" fmla="*/ 0 w 656"/>
              <a:gd name="T23" fmla="*/ 503238 h 635"/>
              <a:gd name="T24" fmla="*/ 4763 w 656"/>
              <a:gd name="T25" fmla="*/ 465198 h 635"/>
              <a:gd name="T26" fmla="*/ 65881 w 656"/>
              <a:gd name="T27" fmla="*/ 470745 h 635"/>
              <a:gd name="T28" fmla="*/ 150813 w 656"/>
              <a:gd name="T29" fmla="*/ 420025 h 635"/>
              <a:gd name="T30" fmla="*/ 215900 w 656"/>
              <a:gd name="T31" fmla="*/ 405760 h 635"/>
              <a:gd name="T32" fmla="*/ 227806 w 656"/>
              <a:gd name="T33" fmla="*/ 317000 h 635"/>
              <a:gd name="T34" fmla="*/ 278606 w 656"/>
              <a:gd name="T35" fmla="*/ 321755 h 635"/>
              <a:gd name="T36" fmla="*/ 330200 w 656"/>
              <a:gd name="T37" fmla="*/ 273413 h 635"/>
              <a:gd name="T38" fmla="*/ 382588 w 656"/>
              <a:gd name="T39" fmla="*/ 250430 h 635"/>
              <a:gd name="T40" fmla="*/ 399256 w 656"/>
              <a:gd name="T41" fmla="*/ 198918 h 635"/>
              <a:gd name="T42" fmla="*/ 437356 w 656"/>
              <a:gd name="T43" fmla="*/ 183860 h 635"/>
              <a:gd name="T44" fmla="*/ 463550 w 656"/>
              <a:gd name="T45" fmla="*/ 113328 h 635"/>
              <a:gd name="T46" fmla="*/ 485775 w 656"/>
              <a:gd name="T47" fmla="*/ 45173 h 635"/>
              <a:gd name="T48" fmla="*/ 509588 w 656"/>
              <a:gd name="T49" fmla="*/ 0 h 635"/>
              <a:gd name="T50" fmla="*/ 509588 w 656"/>
              <a:gd name="T51" fmla="*/ 0 h 63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56" h="635">
                <a:moveTo>
                  <a:pt x="642" y="0"/>
                </a:moveTo>
                <a:lnTo>
                  <a:pt x="656" y="57"/>
                </a:lnTo>
                <a:lnTo>
                  <a:pt x="619" y="98"/>
                </a:lnTo>
                <a:lnTo>
                  <a:pt x="606" y="220"/>
                </a:lnTo>
                <a:lnTo>
                  <a:pt x="556" y="280"/>
                </a:lnTo>
                <a:lnTo>
                  <a:pt x="508" y="302"/>
                </a:lnTo>
                <a:lnTo>
                  <a:pt x="463" y="380"/>
                </a:lnTo>
                <a:lnTo>
                  <a:pt x="373" y="424"/>
                </a:lnTo>
                <a:lnTo>
                  <a:pt x="303" y="553"/>
                </a:lnTo>
                <a:lnTo>
                  <a:pt x="201" y="572"/>
                </a:lnTo>
                <a:lnTo>
                  <a:pt x="73" y="635"/>
                </a:lnTo>
                <a:lnTo>
                  <a:pt x="0" y="635"/>
                </a:lnTo>
                <a:lnTo>
                  <a:pt x="6" y="587"/>
                </a:lnTo>
                <a:lnTo>
                  <a:pt x="83" y="594"/>
                </a:lnTo>
                <a:lnTo>
                  <a:pt x="190" y="530"/>
                </a:lnTo>
                <a:lnTo>
                  <a:pt x="272" y="512"/>
                </a:lnTo>
                <a:lnTo>
                  <a:pt x="287" y="400"/>
                </a:lnTo>
                <a:lnTo>
                  <a:pt x="351" y="406"/>
                </a:lnTo>
                <a:lnTo>
                  <a:pt x="416" y="345"/>
                </a:lnTo>
                <a:lnTo>
                  <a:pt x="482" y="316"/>
                </a:lnTo>
                <a:lnTo>
                  <a:pt x="503" y="251"/>
                </a:lnTo>
                <a:lnTo>
                  <a:pt x="551" y="232"/>
                </a:lnTo>
                <a:lnTo>
                  <a:pt x="584" y="143"/>
                </a:lnTo>
                <a:lnTo>
                  <a:pt x="612" y="57"/>
                </a:lnTo>
                <a:lnTo>
                  <a:pt x="6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49" name="Freeform 43"/>
          <p:cNvSpPr>
            <a:spLocks/>
          </p:cNvSpPr>
          <p:nvPr/>
        </p:nvSpPr>
        <p:spPr bwMode="auto">
          <a:xfrm>
            <a:off x="5667375" y="901700"/>
            <a:ext cx="204788" cy="136525"/>
          </a:xfrm>
          <a:custGeom>
            <a:avLst/>
            <a:gdLst>
              <a:gd name="T0" fmla="*/ 204788 w 258"/>
              <a:gd name="T1" fmla="*/ 136525 h 170"/>
              <a:gd name="T2" fmla="*/ 144463 w 258"/>
              <a:gd name="T3" fmla="*/ 71475 h 170"/>
              <a:gd name="T4" fmla="*/ 75406 w 258"/>
              <a:gd name="T5" fmla="*/ 38548 h 170"/>
              <a:gd name="T6" fmla="*/ 34925 w 258"/>
              <a:gd name="T7" fmla="*/ 42564 h 170"/>
              <a:gd name="T8" fmla="*/ 56356 w 258"/>
              <a:gd name="T9" fmla="*/ 124479 h 170"/>
              <a:gd name="T10" fmla="*/ 0 w 258"/>
              <a:gd name="T11" fmla="*/ 40958 h 170"/>
              <a:gd name="T12" fmla="*/ 794 w 258"/>
              <a:gd name="T13" fmla="*/ 0 h 170"/>
              <a:gd name="T14" fmla="*/ 35719 w 258"/>
              <a:gd name="T15" fmla="*/ 20077 h 170"/>
              <a:gd name="T16" fmla="*/ 90488 w 258"/>
              <a:gd name="T17" fmla="*/ 8834 h 170"/>
              <a:gd name="T18" fmla="*/ 132557 w 258"/>
              <a:gd name="T19" fmla="*/ 13653 h 170"/>
              <a:gd name="T20" fmla="*/ 118269 w 258"/>
              <a:gd name="T21" fmla="*/ 24896 h 170"/>
              <a:gd name="T22" fmla="*/ 106363 w 258"/>
              <a:gd name="T23" fmla="*/ 32124 h 170"/>
              <a:gd name="T24" fmla="*/ 175419 w 258"/>
              <a:gd name="T25" fmla="*/ 67459 h 170"/>
              <a:gd name="T26" fmla="*/ 204788 w 258"/>
              <a:gd name="T27" fmla="*/ 136525 h 170"/>
              <a:gd name="T28" fmla="*/ 204788 w 258"/>
              <a:gd name="T29" fmla="*/ 136525 h 17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8" h="170">
                <a:moveTo>
                  <a:pt x="258" y="170"/>
                </a:moveTo>
                <a:lnTo>
                  <a:pt x="182" y="89"/>
                </a:lnTo>
                <a:lnTo>
                  <a:pt x="95" y="48"/>
                </a:lnTo>
                <a:lnTo>
                  <a:pt x="44" y="53"/>
                </a:lnTo>
                <a:lnTo>
                  <a:pt x="71" y="155"/>
                </a:lnTo>
                <a:lnTo>
                  <a:pt x="0" y="51"/>
                </a:lnTo>
                <a:lnTo>
                  <a:pt x="1" y="0"/>
                </a:lnTo>
                <a:lnTo>
                  <a:pt x="45" y="25"/>
                </a:lnTo>
                <a:lnTo>
                  <a:pt x="114" y="11"/>
                </a:lnTo>
                <a:lnTo>
                  <a:pt x="167" y="17"/>
                </a:lnTo>
                <a:lnTo>
                  <a:pt x="149" y="31"/>
                </a:lnTo>
                <a:lnTo>
                  <a:pt x="134" y="40"/>
                </a:lnTo>
                <a:lnTo>
                  <a:pt x="221" y="84"/>
                </a:lnTo>
                <a:lnTo>
                  <a:pt x="258" y="17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0" name="Freeform 44"/>
          <p:cNvSpPr>
            <a:spLocks/>
          </p:cNvSpPr>
          <p:nvPr/>
        </p:nvSpPr>
        <p:spPr bwMode="auto">
          <a:xfrm>
            <a:off x="5589588" y="623888"/>
            <a:ext cx="50800" cy="57150"/>
          </a:xfrm>
          <a:custGeom>
            <a:avLst/>
            <a:gdLst>
              <a:gd name="T0" fmla="*/ 0 w 63"/>
              <a:gd name="T1" fmla="*/ 13494 h 72"/>
              <a:gd name="T2" fmla="*/ 20965 w 63"/>
              <a:gd name="T3" fmla="*/ 0 h 72"/>
              <a:gd name="T4" fmla="*/ 48381 w 63"/>
              <a:gd name="T5" fmla="*/ 14288 h 72"/>
              <a:gd name="T6" fmla="*/ 50800 w 63"/>
              <a:gd name="T7" fmla="*/ 33338 h 72"/>
              <a:gd name="T8" fmla="*/ 33867 w 63"/>
              <a:gd name="T9" fmla="*/ 57150 h 72"/>
              <a:gd name="T10" fmla="*/ 8063 w 63"/>
              <a:gd name="T11" fmla="*/ 37306 h 72"/>
              <a:gd name="T12" fmla="*/ 34673 w 63"/>
              <a:gd name="T13" fmla="*/ 21431 h 72"/>
              <a:gd name="T14" fmla="*/ 17740 w 63"/>
              <a:gd name="T15" fmla="*/ 17463 h 72"/>
              <a:gd name="T16" fmla="*/ 0 w 63"/>
              <a:gd name="T17" fmla="*/ 13494 h 72"/>
              <a:gd name="T18" fmla="*/ 0 w 63"/>
              <a:gd name="T19" fmla="*/ 13494 h 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2">
                <a:moveTo>
                  <a:pt x="0" y="17"/>
                </a:moveTo>
                <a:lnTo>
                  <a:pt x="26" y="0"/>
                </a:lnTo>
                <a:lnTo>
                  <a:pt x="60" y="18"/>
                </a:lnTo>
                <a:lnTo>
                  <a:pt x="63" y="42"/>
                </a:lnTo>
                <a:lnTo>
                  <a:pt x="42" y="72"/>
                </a:lnTo>
                <a:lnTo>
                  <a:pt x="10" y="47"/>
                </a:lnTo>
                <a:lnTo>
                  <a:pt x="43" y="27"/>
                </a:lnTo>
                <a:lnTo>
                  <a:pt x="22" y="22"/>
                </a:lnTo>
                <a:lnTo>
                  <a:pt x="0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1" name="Freeform 45"/>
          <p:cNvSpPr>
            <a:spLocks/>
          </p:cNvSpPr>
          <p:nvPr/>
        </p:nvSpPr>
        <p:spPr bwMode="auto">
          <a:xfrm>
            <a:off x="6157913" y="817563"/>
            <a:ext cx="328612" cy="139700"/>
          </a:xfrm>
          <a:custGeom>
            <a:avLst/>
            <a:gdLst>
              <a:gd name="T0" fmla="*/ 328612 w 413"/>
              <a:gd name="T1" fmla="*/ 139700 h 177"/>
              <a:gd name="T2" fmla="*/ 0 w 413"/>
              <a:gd name="T3" fmla="*/ 789 h 177"/>
              <a:gd name="T4" fmla="*/ 194939 w 413"/>
              <a:gd name="T5" fmla="*/ 59195 h 177"/>
              <a:gd name="T6" fmla="*/ 99459 w 413"/>
              <a:gd name="T7" fmla="*/ 0 h 177"/>
              <a:gd name="T8" fmla="*/ 315086 w 413"/>
              <a:gd name="T9" fmla="*/ 85241 h 177"/>
              <a:gd name="T10" fmla="*/ 218014 w 413"/>
              <a:gd name="T11" fmla="*/ 71034 h 177"/>
              <a:gd name="T12" fmla="*/ 328612 w 413"/>
              <a:gd name="T13" fmla="*/ 139700 h 177"/>
              <a:gd name="T14" fmla="*/ 328612 w 413"/>
              <a:gd name="T15" fmla="*/ 139700 h 1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3" h="177">
                <a:moveTo>
                  <a:pt x="413" y="177"/>
                </a:moveTo>
                <a:lnTo>
                  <a:pt x="0" y="1"/>
                </a:lnTo>
                <a:lnTo>
                  <a:pt x="245" y="75"/>
                </a:lnTo>
                <a:lnTo>
                  <a:pt x="125" y="0"/>
                </a:lnTo>
                <a:lnTo>
                  <a:pt x="396" y="108"/>
                </a:lnTo>
                <a:lnTo>
                  <a:pt x="274" y="90"/>
                </a:lnTo>
                <a:lnTo>
                  <a:pt x="413" y="177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2" name="Freeform 46"/>
          <p:cNvSpPr>
            <a:spLocks/>
          </p:cNvSpPr>
          <p:nvPr/>
        </p:nvSpPr>
        <p:spPr bwMode="auto">
          <a:xfrm>
            <a:off x="5799138" y="801688"/>
            <a:ext cx="481012" cy="222250"/>
          </a:xfrm>
          <a:custGeom>
            <a:avLst/>
            <a:gdLst>
              <a:gd name="T0" fmla="*/ 221456 w 606"/>
              <a:gd name="T1" fmla="*/ 6327 h 281"/>
              <a:gd name="T2" fmla="*/ 0 w 606"/>
              <a:gd name="T3" fmla="*/ 0 h 281"/>
              <a:gd name="T4" fmla="*/ 116681 w 606"/>
              <a:gd name="T5" fmla="*/ 59319 h 281"/>
              <a:gd name="T6" fmla="*/ 271462 w 606"/>
              <a:gd name="T7" fmla="*/ 98075 h 281"/>
              <a:gd name="T8" fmla="*/ 481012 w 606"/>
              <a:gd name="T9" fmla="*/ 222250 h 281"/>
              <a:gd name="T10" fmla="*/ 271462 w 606"/>
              <a:gd name="T11" fmla="*/ 75138 h 281"/>
              <a:gd name="T12" fmla="*/ 423068 w 606"/>
              <a:gd name="T13" fmla="*/ 134457 h 281"/>
              <a:gd name="T14" fmla="*/ 251618 w 606"/>
              <a:gd name="T15" fmla="*/ 44292 h 281"/>
              <a:gd name="T16" fmla="*/ 136525 w 606"/>
              <a:gd name="T17" fmla="*/ 30846 h 281"/>
              <a:gd name="T18" fmla="*/ 221456 w 606"/>
              <a:gd name="T19" fmla="*/ 6327 h 281"/>
              <a:gd name="T20" fmla="*/ 221456 w 606"/>
              <a:gd name="T21" fmla="*/ 6327 h 28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6" h="281">
                <a:moveTo>
                  <a:pt x="279" y="8"/>
                </a:moveTo>
                <a:lnTo>
                  <a:pt x="0" y="0"/>
                </a:lnTo>
                <a:lnTo>
                  <a:pt x="147" y="75"/>
                </a:lnTo>
                <a:lnTo>
                  <a:pt x="342" y="124"/>
                </a:lnTo>
                <a:lnTo>
                  <a:pt x="606" y="281"/>
                </a:lnTo>
                <a:lnTo>
                  <a:pt x="342" y="95"/>
                </a:lnTo>
                <a:lnTo>
                  <a:pt x="533" y="170"/>
                </a:lnTo>
                <a:lnTo>
                  <a:pt x="317" y="56"/>
                </a:lnTo>
                <a:lnTo>
                  <a:pt x="172" y="39"/>
                </a:lnTo>
                <a:lnTo>
                  <a:pt x="279" y="8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3" name="Freeform 47"/>
          <p:cNvSpPr>
            <a:spLocks/>
          </p:cNvSpPr>
          <p:nvPr/>
        </p:nvSpPr>
        <p:spPr bwMode="auto">
          <a:xfrm>
            <a:off x="4684713" y="1274763"/>
            <a:ext cx="814387" cy="706437"/>
          </a:xfrm>
          <a:custGeom>
            <a:avLst/>
            <a:gdLst>
              <a:gd name="T0" fmla="*/ 0 w 1026"/>
              <a:gd name="T1" fmla="*/ 38937 h 889"/>
              <a:gd name="T2" fmla="*/ 11906 w 1026"/>
              <a:gd name="T3" fmla="*/ 160518 h 889"/>
              <a:gd name="T4" fmla="*/ 17462 w 1026"/>
              <a:gd name="T5" fmla="*/ 220911 h 889"/>
              <a:gd name="T6" fmla="*/ 57944 w 1026"/>
              <a:gd name="T7" fmla="*/ 329777 h 889"/>
              <a:gd name="T8" fmla="*/ 84137 w 1026"/>
              <a:gd name="T9" fmla="*/ 378250 h 889"/>
              <a:gd name="T10" fmla="*/ 161131 w 1026"/>
              <a:gd name="T11" fmla="*/ 475991 h 889"/>
              <a:gd name="T12" fmla="*/ 227806 w 1026"/>
              <a:gd name="T13" fmla="*/ 535589 h 889"/>
              <a:gd name="T14" fmla="*/ 294481 w 1026"/>
              <a:gd name="T15" fmla="*/ 598366 h 889"/>
              <a:gd name="T16" fmla="*/ 350837 w 1026"/>
              <a:gd name="T17" fmla="*/ 662732 h 889"/>
              <a:gd name="T18" fmla="*/ 395287 w 1026"/>
              <a:gd name="T19" fmla="*/ 691339 h 889"/>
              <a:gd name="T20" fmla="*/ 471487 w 1026"/>
              <a:gd name="T21" fmla="*/ 706437 h 889"/>
              <a:gd name="T22" fmla="*/ 585787 w 1026"/>
              <a:gd name="T23" fmla="*/ 704053 h 889"/>
              <a:gd name="T24" fmla="*/ 635793 w 1026"/>
              <a:gd name="T25" fmla="*/ 697696 h 889"/>
              <a:gd name="T26" fmla="*/ 711200 w 1026"/>
              <a:gd name="T27" fmla="*/ 664321 h 889"/>
              <a:gd name="T28" fmla="*/ 755650 w 1026"/>
              <a:gd name="T29" fmla="*/ 640482 h 889"/>
              <a:gd name="T30" fmla="*/ 814387 w 1026"/>
              <a:gd name="T31" fmla="*/ 557839 h 889"/>
              <a:gd name="T32" fmla="*/ 793750 w 1026"/>
              <a:gd name="T33" fmla="*/ 488705 h 889"/>
              <a:gd name="T34" fmla="*/ 534987 w 1026"/>
              <a:gd name="T35" fmla="*/ 553866 h 889"/>
              <a:gd name="T36" fmla="*/ 323850 w 1026"/>
              <a:gd name="T37" fmla="*/ 477580 h 889"/>
              <a:gd name="T38" fmla="*/ 207169 w 1026"/>
              <a:gd name="T39" fmla="*/ 356794 h 889"/>
              <a:gd name="T40" fmla="*/ 152400 w 1026"/>
              <a:gd name="T41" fmla="*/ 257464 h 889"/>
              <a:gd name="T42" fmla="*/ 103981 w 1026"/>
              <a:gd name="T43" fmla="*/ 93768 h 889"/>
              <a:gd name="T44" fmla="*/ 73025 w 1026"/>
              <a:gd name="T45" fmla="*/ 0 h 889"/>
              <a:gd name="T46" fmla="*/ 0 w 1026"/>
              <a:gd name="T47" fmla="*/ 38937 h 889"/>
              <a:gd name="T48" fmla="*/ 0 w 1026"/>
              <a:gd name="T49" fmla="*/ 38937 h 88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26" h="889">
                <a:moveTo>
                  <a:pt x="0" y="49"/>
                </a:moveTo>
                <a:lnTo>
                  <a:pt x="15" y="202"/>
                </a:lnTo>
                <a:lnTo>
                  <a:pt x="22" y="278"/>
                </a:lnTo>
                <a:lnTo>
                  <a:pt x="73" y="415"/>
                </a:lnTo>
                <a:lnTo>
                  <a:pt x="106" y="476"/>
                </a:lnTo>
                <a:lnTo>
                  <a:pt x="203" y="599"/>
                </a:lnTo>
                <a:lnTo>
                  <a:pt x="287" y="674"/>
                </a:lnTo>
                <a:lnTo>
                  <a:pt x="371" y="753"/>
                </a:lnTo>
                <a:lnTo>
                  <a:pt x="442" y="834"/>
                </a:lnTo>
                <a:lnTo>
                  <a:pt x="498" y="870"/>
                </a:lnTo>
                <a:lnTo>
                  <a:pt x="594" y="889"/>
                </a:lnTo>
                <a:lnTo>
                  <a:pt x="738" y="886"/>
                </a:lnTo>
                <a:lnTo>
                  <a:pt x="801" y="878"/>
                </a:lnTo>
                <a:lnTo>
                  <a:pt x="896" y="836"/>
                </a:lnTo>
                <a:lnTo>
                  <a:pt x="952" y="806"/>
                </a:lnTo>
                <a:lnTo>
                  <a:pt x="1026" y="702"/>
                </a:lnTo>
                <a:lnTo>
                  <a:pt x="1000" y="615"/>
                </a:lnTo>
                <a:lnTo>
                  <a:pt x="674" y="697"/>
                </a:lnTo>
                <a:lnTo>
                  <a:pt x="408" y="601"/>
                </a:lnTo>
                <a:lnTo>
                  <a:pt x="261" y="449"/>
                </a:lnTo>
                <a:lnTo>
                  <a:pt x="192" y="324"/>
                </a:lnTo>
                <a:lnTo>
                  <a:pt x="131" y="118"/>
                </a:lnTo>
                <a:lnTo>
                  <a:pt x="92" y="0"/>
                </a:lnTo>
                <a:lnTo>
                  <a:pt x="0" y="49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4" name="Freeform 48"/>
          <p:cNvSpPr>
            <a:spLocks/>
          </p:cNvSpPr>
          <p:nvPr/>
        </p:nvSpPr>
        <p:spPr bwMode="auto">
          <a:xfrm>
            <a:off x="5037138" y="582613"/>
            <a:ext cx="71437" cy="58737"/>
          </a:xfrm>
          <a:custGeom>
            <a:avLst/>
            <a:gdLst>
              <a:gd name="T0" fmla="*/ 18256 w 90"/>
              <a:gd name="T1" fmla="*/ 0 h 75"/>
              <a:gd name="T2" fmla="*/ 0 w 90"/>
              <a:gd name="T3" fmla="*/ 39158 h 75"/>
              <a:gd name="T4" fmla="*/ 22225 w 90"/>
              <a:gd name="T5" fmla="*/ 58737 h 75"/>
              <a:gd name="T6" fmla="*/ 71437 w 90"/>
              <a:gd name="T7" fmla="*/ 18796 h 75"/>
              <a:gd name="T8" fmla="*/ 18256 w 90"/>
              <a:gd name="T9" fmla="*/ 0 h 75"/>
              <a:gd name="T10" fmla="*/ 18256 w 90"/>
              <a:gd name="T11" fmla="*/ 0 h 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" h="75">
                <a:moveTo>
                  <a:pt x="23" y="0"/>
                </a:moveTo>
                <a:lnTo>
                  <a:pt x="0" y="50"/>
                </a:lnTo>
                <a:lnTo>
                  <a:pt x="28" y="75"/>
                </a:lnTo>
                <a:lnTo>
                  <a:pt x="90" y="24"/>
                </a:lnTo>
                <a:lnTo>
                  <a:pt x="23" y="0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5" name="Freeform 49"/>
          <p:cNvSpPr>
            <a:spLocks/>
          </p:cNvSpPr>
          <p:nvPr/>
        </p:nvSpPr>
        <p:spPr bwMode="auto">
          <a:xfrm>
            <a:off x="4059238" y="465138"/>
            <a:ext cx="617537" cy="873125"/>
          </a:xfrm>
          <a:custGeom>
            <a:avLst/>
            <a:gdLst>
              <a:gd name="T0" fmla="*/ 387350 w 778"/>
              <a:gd name="T1" fmla="*/ 0 h 1101"/>
              <a:gd name="T2" fmla="*/ 154781 w 778"/>
              <a:gd name="T3" fmla="*/ 21412 h 1101"/>
              <a:gd name="T4" fmla="*/ 46831 w 778"/>
              <a:gd name="T5" fmla="*/ 58684 h 1101"/>
              <a:gd name="T6" fmla="*/ 11906 w 778"/>
              <a:gd name="T7" fmla="*/ 99922 h 1101"/>
              <a:gd name="T8" fmla="*/ 0 w 778"/>
              <a:gd name="T9" fmla="*/ 202222 h 1101"/>
              <a:gd name="T10" fmla="*/ 15875 w 778"/>
              <a:gd name="T11" fmla="*/ 268837 h 1101"/>
              <a:gd name="T12" fmla="*/ 34131 w 778"/>
              <a:gd name="T13" fmla="*/ 301351 h 1101"/>
              <a:gd name="T14" fmla="*/ 90487 w 778"/>
              <a:gd name="T15" fmla="*/ 366379 h 1101"/>
              <a:gd name="T16" fmla="*/ 148431 w 778"/>
              <a:gd name="T17" fmla="*/ 403652 h 1101"/>
              <a:gd name="T18" fmla="*/ 234950 w 778"/>
              <a:gd name="T19" fmla="*/ 473438 h 1101"/>
              <a:gd name="T20" fmla="*/ 270669 w 778"/>
              <a:gd name="T21" fmla="*/ 527364 h 1101"/>
              <a:gd name="T22" fmla="*/ 315118 w 778"/>
              <a:gd name="T23" fmla="*/ 602702 h 1101"/>
              <a:gd name="T24" fmla="*/ 340518 w 778"/>
              <a:gd name="T25" fmla="*/ 648698 h 1101"/>
              <a:gd name="T26" fmla="*/ 402431 w 778"/>
              <a:gd name="T27" fmla="*/ 678833 h 1101"/>
              <a:gd name="T28" fmla="*/ 450850 w 778"/>
              <a:gd name="T29" fmla="*/ 750205 h 1101"/>
              <a:gd name="T30" fmla="*/ 490537 w 778"/>
              <a:gd name="T31" fmla="*/ 783513 h 1101"/>
              <a:gd name="T32" fmla="*/ 505618 w 778"/>
              <a:gd name="T33" fmla="*/ 838232 h 1101"/>
              <a:gd name="T34" fmla="*/ 577056 w 778"/>
              <a:gd name="T35" fmla="*/ 873125 h 1101"/>
              <a:gd name="T36" fmla="*/ 617537 w 778"/>
              <a:gd name="T37" fmla="*/ 779548 h 1101"/>
              <a:gd name="T38" fmla="*/ 554831 w 778"/>
              <a:gd name="T39" fmla="*/ 164950 h 1101"/>
              <a:gd name="T40" fmla="*/ 610393 w 778"/>
              <a:gd name="T41" fmla="*/ 58684 h 1101"/>
              <a:gd name="T42" fmla="*/ 387350 w 778"/>
              <a:gd name="T43" fmla="*/ 0 h 1101"/>
              <a:gd name="T44" fmla="*/ 387350 w 778"/>
              <a:gd name="T45" fmla="*/ 0 h 110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78" h="1101">
                <a:moveTo>
                  <a:pt x="488" y="0"/>
                </a:moveTo>
                <a:lnTo>
                  <a:pt x="195" y="27"/>
                </a:lnTo>
                <a:lnTo>
                  <a:pt x="59" y="74"/>
                </a:lnTo>
                <a:lnTo>
                  <a:pt x="15" y="126"/>
                </a:lnTo>
                <a:lnTo>
                  <a:pt x="0" y="255"/>
                </a:lnTo>
                <a:lnTo>
                  <a:pt x="20" y="339"/>
                </a:lnTo>
                <a:lnTo>
                  <a:pt x="43" y="380"/>
                </a:lnTo>
                <a:lnTo>
                  <a:pt x="114" y="462"/>
                </a:lnTo>
                <a:lnTo>
                  <a:pt x="187" y="509"/>
                </a:lnTo>
                <a:lnTo>
                  <a:pt x="296" y="597"/>
                </a:lnTo>
                <a:lnTo>
                  <a:pt x="341" y="665"/>
                </a:lnTo>
                <a:lnTo>
                  <a:pt x="397" y="760"/>
                </a:lnTo>
                <a:lnTo>
                  <a:pt x="429" y="818"/>
                </a:lnTo>
                <a:lnTo>
                  <a:pt x="507" y="856"/>
                </a:lnTo>
                <a:lnTo>
                  <a:pt x="568" y="946"/>
                </a:lnTo>
                <a:lnTo>
                  <a:pt x="618" y="988"/>
                </a:lnTo>
                <a:lnTo>
                  <a:pt x="637" y="1057"/>
                </a:lnTo>
                <a:lnTo>
                  <a:pt x="727" y="1101"/>
                </a:lnTo>
                <a:lnTo>
                  <a:pt x="778" y="983"/>
                </a:lnTo>
                <a:lnTo>
                  <a:pt x="699" y="208"/>
                </a:lnTo>
                <a:lnTo>
                  <a:pt x="769" y="74"/>
                </a:lnTo>
                <a:lnTo>
                  <a:pt x="488" y="0"/>
                </a:lnTo>
                <a:close/>
              </a:path>
            </a:pathLst>
          </a:custGeom>
          <a:solidFill>
            <a:srgbClr val="E8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6" name="Freeform 50"/>
          <p:cNvSpPr>
            <a:spLocks/>
          </p:cNvSpPr>
          <p:nvPr/>
        </p:nvSpPr>
        <p:spPr bwMode="auto">
          <a:xfrm>
            <a:off x="5435600" y="852488"/>
            <a:ext cx="115888" cy="950912"/>
          </a:xfrm>
          <a:custGeom>
            <a:avLst/>
            <a:gdLst>
              <a:gd name="T0" fmla="*/ 81521 w 145"/>
              <a:gd name="T1" fmla="*/ 0 h 1199"/>
              <a:gd name="T2" fmla="*/ 87915 w 145"/>
              <a:gd name="T3" fmla="*/ 97550 h 1199"/>
              <a:gd name="T4" fmla="*/ 74328 w 145"/>
              <a:gd name="T5" fmla="*/ 137997 h 1199"/>
              <a:gd name="T6" fmla="*/ 81521 w 145"/>
              <a:gd name="T7" fmla="*/ 203824 h 1199"/>
              <a:gd name="T8" fmla="*/ 57544 w 145"/>
              <a:gd name="T9" fmla="*/ 318028 h 1199"/>
              <a:gd name="T10" fmla="*/ 71930 w 145"/>
              <a:gd name="T11" fmla="*/ 611471 h 1199"/>
              <a:gd name="T12" fmla="*/ 115888 w 145"/>
              <a:gd name="T13" fmla="*/ 751847 h 1199"/>
              <a:gd name="T14" fmla="*/ 107896 w 145"/>
              <a:gd name="T15" fmla="*/ 835121 h 1199"/>
              <a:gd name="T16" fmla="*/ 62340 w 145"/>
              <a:gd name="T17" fmla="*/ 950912 h 1199"/>
              <a:gd name="T18" fmla="*/ 1598 w 145"/>
              <a:gd name="T19" fmla="*/ 588471 h 1199"/>
              <a:gd name="T20" fmla="*/ 0 w 145"/>
              <a:gd name="T21" fmla="*/ 441750 h 1199"/>
              <a:gd name="T22" fmla="*/ 53548 w 145"/>
              <a:gd name="T23" fmla="*/ 67412 h 1199"/>
              <a:gd name="T24" fmla="*/ 81521 w 145"/>
              <a:gd name="T25" fmla="*/ 0 h 1199"/>
              <a:gd name="T26" fmla="*/ 81521 w 145"/>
              <a:gd name="T27" fmla="*/ 0 h 11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5" h="1199">
                <a:moveTo>
                  <a:pt x="102" y="0"/>
                </a:moveTo>
                <a:lnTo>
                  <a:pt x="110" y="123"/>
                </a:lnTo>
                <a:lnTo>
                  <a:pt x="93" y="174"/>
                </a:lnTo>
                <a:lnTo>
                  <a:pt x="102" y="257"/>
                </a:lnTo>
                <a:lnTo>
                  <a:pt x="72" y="401"/>
                </a:lnTo>
                <a:lnTo>
                  <a:pt x="90" y="771"/>
                </a:lnTo>
                <a:lnTo>
                  <a:pt x="145" y="948"/>
                </a:lnTo>
                <a:lnTo>
                  <a:pt x="135" y="1053"/>
                </a:lnTo>
                <a:lnTo>
                  <a:pt x="78" y="1199"/>
                </a:lnTo>
                <a:lnTo>
                  <a:pt x="2" y="742"/>
                </a:lnTo>
                <a:lnTo>
                  <a:pt x="0" y="557"/>
                </a:lnTo>
                <a:lnTo>
                  <a:pt x="67" y="85"/>
                </a:lnTo>
                <a:lnTo>
                  <a:pt x="102" y="0"/>
                </a:lnTo>
                <a:close/>
              </a:path>
            </a:pathLst>
          </a:custGeom>
          <a:solidFill>
            <a:srgbClr val="59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7" name="Freeform 51"/>
          <p:cNvSpPr>
            <a:spLocks/>
          </p:cNvSpPr>
          <p:nvPr/>
        </p:nvSpPr>
        <p:spPr bwMode="auto">
          <a:xfrm>
            <a:off x="4964113" y="738188"/>
            <a:ext cx="561975" cy="847725"/>
          </a:xfrm>
          <a:custGeom>
            <a:avLst/>
            <a:gdLst>
              <a:gd name="T0" fmla="*/ 0 w 707"/>
              <a:gd name="T1" fmla="*/ 391319 h 1068"/>
              <a:gd name="T2" fmla="*/ 546078 w 707"/>
              <a:gd name="T3" fmla="*/ 0 h 1068"/>
              <a:gd name="T4" fmla="*/ 561975 w 707"/>
              <a:gd name="T5" fmla="*/ 94456 h 1068"/>
              <a:gd name="T6" fmla="*/ 510308 w 707"/>
              <a:gd name="T7" fmla="*/ 337344 h 1068"/>
              <a:gd name="T8" fmla="*/ 466590 w 707"/>
              <a:gd name="T9" fmla="*/ 557213 h 1068"/>
              <a:gd name="T10" fmla="*/ 499180 w 707"/>
              <a:gd name="T11" fmla="*/ 838200 h 1068"/>
              <a:gd name="T12" fmla="*/ 328282 w 707"/>
              <a:gd name="T13" fmla="*/ 847725 h 1068"/>
              <a:gd name="T14" fmla="*/ 0 w 707"/>
              <a:gd name="T15" fmla="*/ 391319 h 1068"/>
              <a:gd name="T16" fmla="*/ 0 w 707"/>
              <a:gd name="T17" fmla="*/ 391319 h 10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7" h="1068">
                <a:moveTo>
                  <a:pt x="0" y="493"/>
                </a:moveTo>
                <a:lnTo>
                  <a:pt x="687" y="0"/>
                </a:lnTo>
                <a:lnTo>
                  <a:pt x="707" y="119"/>
                </a:lnTo>
                <a:lnTo>
                  <a:pt x="642" y="425"/>
                </a:lnTo>
                <a:lnTo>
                  <a:pt x="587" y="702"/>
                </a:lnTo>
                <a:lnTo>
                  <a:pt x="628" y="1056"/>
                </a:lnTo>
                <a:lnTo>
                  <a:pt x="413" y="1068"/>
                </a:lnTo>
                <a:lnTo>
                  <a:pt x="0" y="493"/>
                </a:lnTo>
                <a:close/>
              </a:path>
            </a:pathLst>
          </a:custGeom>
          <a:solidFill>
            <a:srgbClr val="FFCC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8" name="Freeform 52"/>
          <p:cNvSpPr>
            <a:spLocks/>
          </p:cNvSpPr>
          <p:nvPr/>
        </p:nvSpPr>
        <p:spPr bwMode="auto">
          <a:xfrm>
            <a:off x="4768850" y="1031875"/>
            <a:ext cx="715963" cy="787400"/>
          </a:xfrm>
          <a:custGeom>
            <a:avLst/>
            <a:gdLst>
              <a:gd name="T0" fmla="*/ 313085 w 901"/>
              <a:gd name="T1" fmla="*/ 0 h 991"/>
              <a:gd name="T2" fmla="*/ 106481 w 901"/>
              <a:gd name="T3" fmla="*/ 117594 h 991"/>
              <a:gd name="T4" fmla="*/ 0 w 901"/>
              <a:gd name="T5" fmla="*/ 239954 h 991"/>
              <a:gd name="T6" fmla="*/ 16687 w 901"/>
              <a:gd name="T7" fmla="*/ 404426 h 991"/>
              <a:gd name="T8" fmla="*/ 135882 w 901"/>
              <a:gd name="T9" fmla="*/ 606242 h 991"/>
              <a:gd name="T10" fmla="*/ 282094 w 901"/>
              <a:gd name="T11" fmla="*/ 734165 h 991"/>
              <a:gd name="T12" fmla="*/ 422744 w 901"/>
              <a:gd name="T13" fmla="*/ 787400 h 991"/>
              <a:gd name="T14" fmla="*/ 584054 w 901"/>
              <a:gd name="T15" fmla="*/ 767536 h 991"/>
              <a:gd name="T16" fmla="*/ 715963 w 901"/>
              <a:gd name="T17" fmla="*/ 730192 h 991"/>
              <a:gd name="T18" fmla="*/ 688151 w 901"/>
              <a:gd name="T19" fmla="*/ 541089 h 991"/>
              <a:gd name="T20" fmla="*/ 665107 w 901"/>
              <a:gd name="T21" fmla="*/ 388535 h 991"/>
              <a:gd name="T22" fmla="*/ 649214 w 901"/>
              <a:gd name="T23" fmla="*/ 483087 h 991"/>
              <a:gd name="T24" fmla="*/ 638884 w 901"/>
              <a:gd name="T25" fmla="*/ 379795 h 991"/>
              <a:gd name="T26" fmla="*/ 619018 w 901"/>
              <a:gd name="T27" fmla="*/ 483087 h 991"/>
              <a:gd name="T28" fmla="*/ 607893 w 901"/>
              <a:gd name="T29" fmla="*/ 364699 h 991"/>
              <a:gd name="T30" fmla="*/ 567367 w 901"/>
              <a:gd name="T31" fmla="*/ 494211 h 991"/>
              <a:gd name="T32" fmla="*/ 555447 w 901"/>
              <a:gd name="T33" fmla="*/ 349602 h 991"/>
              <a:gd name="T34" fmla="*/ 522073 w 901"/>
              <a:gd name="T35" fmla="*/ 433825 h 991"/>
              <a:gd name="T36" fmla="*/ 540349 w 901"/>
              <a:gd name="T37" fmla="*/ 297957 h 991"/>
              <a:gd name="T38" fmla="*/ 477574 w 901"/>
              <a:gd name="T39" fmla="*/ 393303 h 991"/>
              <a:gd name="T40" fmla="*/ 483136 w 901"/>
              <a:gd name="T41" fmla="*/ 235187 h 991"/>
              <a:gd name="T42" fmla="*/ 432280 w 901"/>
              <a:gd name="T43" fmla="*/ 292395 h 991"/>
              <a:gd name="T44" fmla="*/ 456913 w 901"/>
              <a:gd name="T45" fmla="*/ 206583 h 991"/>
              <a:gd name="T46" fmla="*/ 399700 w 901"/>
              <a:gd name="T47" fmla="*/ 290011 h 991"/>
              <a:gd name="T48" fmla="*/ 430690 w 901"/>
              <a:gd name="T49" fmla="*/ 174801 h 991"/>
              <a:gd name="T50" fmla="*/ 351227 w 901"/>
              <a:gd name="T51" fmla="*/ 254256 h 991"/>
              <a:gd name="T52" fmla="*/ 391753 w 901"/>
              <a:gd name="T53" fmla="*/ 149376 h 991"/>
              <a:gd name="T54" fmla="*/ 288451 w 901"/>
              <a:gd name="T55" fmla="*/ 229625 h 991"/>
              <a:gd name="T56" fmla="*/ 355995 w 901"/>
              <a:gd name="T57" fmla="*/ 96141 h 991"/>
              <a:gd name="T58" fmla="*/ 272559 w 901"/>
              <a:gd name="T59" fmla="*/ 162883 h 991"/>
              <a:gd name="T60" fmla="*/ 340897 w 901"/>
              <a:gd name="T61" fmla="*/ 65153 h 991"/>
              <a:gd name="T62" fmla="*/ 263818 w 901"/>
              <a:gd name="T63" fmla="*/ 92962 h 991"/>
              <a:gd name="T64" fmla="*/ 338513 w 901"/>
              <a:gd name="T65" fmla="*/ 27015 h 991"/>
              <a:gd name="T66" fmla="*/ 313085 w 901"/>
              <a:gd name="T67" fmla="*/ 0 h 991"/>
              <a:gd name="T68" fmla="*/ 313085 w 901"/>
              <a:gd name="T69" fmla="*/ 0 h 99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901" h="991">
                <a:moveTo>
                  <a:pt x="394" y="0"/>
                </a:moveTo>
                <a:lnTo>
                  <a:pt x="134" y="148"/>
                </a:lnTo>
                <a:lnTo>
                  <a:pt x="0" y="302"/>
                </a:lnTo>
                <a:lnTo>
                  <a:pt x="21" y="509"/>
                </a:lnTo>
                <a:lnTo>
                  <a:pt x="171" y="763"/>
                </a:lnTo>
                <a:lnTo>
                  <a:pt x="355" y="924"/>
                </a:lnTo>
                <a:lnTo>
                  <a:pt x="532" y="991"/>
                </a:lnTo>
                <a:lnTo>
                  <a:pt x="735" y="966"/>
                </a:lnTo>
                <a:lnTo>
                  <a:pt x="901" y="919"/>
                </a:lnTo>
                <a:lnTo>
                  <a:pt x="866" y="681"/>
                </a:lnTo>
                <a:lnTo>
                  <a:pt x="837" y="489"/>
                </a:lnTo>
                <a:lnTo>
                  <a:pt x="817" y="608"/>
                </a:lnTo>
                <a:lnTo>
                  <a:pt x="804" y="478"/>
                </a:lnTo>
                <a:lnTo>
                  <a:pt x="779" y="608"/>
                </a:lnTo>
                <a:lnTo>
                  <a:pt x="765" y="459"/>
                </a:lnTo>
                <a:lnTo>
                  <a:pt x="714" y="622"/>
                </a:lnTo>
                <a:lnTo>
                  <a:pt x="699" y="440"/>
                </a:lnTo>
                <a:lnTo>
                  <a:pt x="657" y="546"/>
                </a:lnTo>
                <a:lnTo>
                  <a:pt x="680" y="375"/>
                </a:lnTo>
                <a:lnTo>
                  <a:pt x="601" y="495"/>
                </a:lnTo>
                <a:lnTo>
                  <a:pt x="608" y="296"/>
                </a:lnTo>
                <a:lnTo>
                  <a:pt x="544" y="368"/>
                </a:lnTo>
                <a:lnTo>
                  <a:pt x="575" y="260"/>
                </a:lnTo>
                <a:lnTo>
                  <a:pt x="503" y="365"/>
                </a:lnTo>
                <a:lnTo>
                  <a:pt x="542" y="220"/>
                </a:lnTo>
                <a:lnTo>
                  <a:pt x="442" y="320"/>
                </a:lnTo>
                <a:lnTo>
                  <a:pt x="493" y="188"/>
                </a:lnTo>
                <a:lnTo>
                  <a:pt x="363" y="289"/>
                </a:lnTo>
                <a:lnTo>
                  <a:pt x="448" y="121"/>
                </a:lnTo>
                <a:lnTo>
                  <a:pt x="343" y="205"/>
                </a:lnTo>
                <a:lnTo>
                  <a:pt x="429" y="82"/>
                </a:lnTo>
                <a:lnTo>
                  <a:pt x="332" y="117"/>
                </a:lnTo>
                <a:lnTo>
                  <a:pt x="426" y="34"/>
                </a:lnTo>
                <a:lnTo>
                  <a:pt x="394" y="0"/>
                </a:lnTo>
                <a:close/>
              </a:path>
            </a:pathLst>
          </a:custGeom>
          <a:solidFill>
            <a:srgbClr val="FFA6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59" name="Freeform 53"/>
          <p:cNvSpPr>
            <a:spLocks/>
          </p:cNvSpPr>
          <p:nvPr/>
        </p:nvSpPr>
        <p:spPr bwMode="auto">
          <a:xfrm>
            <a:off x="4926013" y="1198563"/>
            <a:ext cx="165100" cy="241300"/>
          </a:xfrm>
          <a:custGeom>
            <a:avLst/>
            <a:gdLst>
              <a:gd name="T0" fmla="*/ 37918 w 209"/>
              <a:gd name="T1" fmla="*/ 0 h 303"/>
              <a:gd name="T2" fmla="*/ 63196 w 209"/>
              <a:gd name="T3" fmla="*/ 27873 h 303"/>
              <a:gd name="T4" fmla="*/ 97954 w 209"/>
              <a:gd name="T5" fmla="*/ 125826 h 303"/>
              <a:gd name="T6" fmla="*/ 116913 w 209"/>
              <a:gd name="T7" fmla="*/ 167238 h 303"/>
              <a:gd name="T8" fmla="*/ 165100 w 209"/>
              <a:gd name="T9" fmla="*/ 194314 h 303"/>
              <a:gd name="T10" fmla="*/ 142191 w 209"/>
              <a:gd name="T11" fmla="*/ 241300 h 303"/>
              <a:gd name="T12" fmla="*/ 96374 w 209"/>
              <a:gd name="T13" fmla="*/ 226965 h 303"/>
              <a:gd name="T14" fmla="*/ 44237 w 209"/>
              <a:gd name="T15" fmla="*/ 150514 h 303"/>
              <a:gd name="T16" fmla="*/ 38708 w 209"/>
              <a:gd name="T17" fmla="*/ 79637 h 303"/>
              <a:gd name="T18" fmla="*/ 0 w 209"/>
              <a:gd name="T19" fmla="*/ 27873 h 303"/>
              <a:gd name="T20" fmla="*/ 37918 w 209"/>
              <a:gd name="T21" fmla="*/ 0 h 303"/>
              <a:gd name="T22" fmla="*/ 37918 w 209"/>
              <a:gd name="T23" fmla="*/ 0 h 3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9" h="303">
                <a:moveTo>
                  <a:pt x="48" y="0"/>
                </a:moveTo>
                <a:lnTo>
                  <a:pt x="80" y="35"/>
                </a:lnTo>
                <a:lnTo>
                  <a:pt x="124" y="158"/>
                </a:lnTo>
                <a:lnTo>
                  <a:pt x="148" y="210"/>
                </a:lnTo>
                <a:lnTo>
                  <a:pt x="209" y="244"/>
                </a:lnTo>
                <a:lnTo>
                  <a:pt x="180" y="303"/>
                </a:lnTo>
                <a:lnTo>
                  <a:pt x="122" y="285"/>
                </a:lnTo>
                <a:lnTo>
                  <a:pt x="56" y="189"/>
                </a:lnTo>
                <a:lnTo>
                  <a:pt x="49" y="100"/>
                </a:lnTo>
                <a:lnTo>
                  <a:pt x="0" y="35"/>
                </a:lnTo>
                <a:lnTo>
                  <a:pt x="48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0" name="Freeform 54"/>
          <p:cNvSpPr>
            <a:spLocks/>
          </p:cNvSpPr>
          <p:nvPr/>
        </p:nvSpPr>
        <p:spPr bwMode="auto">
          <a:xfrm>
            <a:off x="5062538" y="1425575"/>
            <a:ext cx="415925" cy="285750"/>
          </a:xfrm>
          <a:custGeom>
            <a:avLst/>
            <a:gdLst>
              <a:gd name="T0" fmla="*/ 24606 w 524"/>
              <a:gd name="T1" fmla="*/ 0 h 359"/>
              <a:gd name="T2" fmla="*/ 83344 w 524"/>
              <a:gd name="T3" fmla="*/ 30247 h 359"/>
              <a:gd name="T4" fmla="*/ 130175 w 524"/>
              <a:gd name="T5" fmla="*/ 78800 h 359"/>
              <a:gd name="T6" fmla="*/ 196850 w 524"/>
              <a:gd name="T7" fmla="*/ 78004 h 359"/>
              <a:gd name="T8" fmla="*/ 207963 w 524"/>
              <a:gd name="T9" fmla="*/ 161580 h 359"/>
              <a:gd name="T10" fmla="*/ 288131 w 524"/>
              <a:gd name="T11" fmla="*/ 187051 h 359"/>
              <a:gd name="T12" fmla="*/ 342900 w 524"/>
              <a:gd name="T13" fmla="*/ 230033 h 359"/>
              <a:gd name="T14" fmla="*/ 409575 w 524"/>
              <a:gd name="T15" fmla="*/ 231625 h 359"/>
              <a:gd name="T16" fmla="*/ 415925 w 524"/>
              <a:gd name="T17" fmla="*/ 266647 h 359"/>
              <a:gd name="T18" fmla="*/ 378619 w 524"/>
              <a:gd name="T19" fmla="*/ 279382 h 359"/>
              <a:gd name="T20" fmla="*/ 324644 w 524"/>
              <a:gd name="T21" fmla="*/ 285750 h 359"/>
              <a:gd name="T22" fmla="*/ 270669 w 524"/>
              <a:gd name="T23" fmla="*/ 246748 h 359"/>
              <a:gd name="T24" fmla="*/ 169069 w 524"/>
              <a:gd name="T25" fmla="*/ 218889 h 359"/>
              <a:gd name="T26" fmla="*/ 102394 w 524"/>
              <a:gd name="T27" fmla="*/ 125762 h 359"/>
              <a:gd name="T28" fmla="*/ 45244 w 524"/>
              <a:gd name="T29" fmla="*/ 86760 h 359"/>
              <a:gd name="T30" fmla="*/ 0 w 524"/>
              <a:gd name="T31" fmla="*/ 20695 h 359"/>
              <a:gd name="T32" fmla="*/ 24606 w 524"/>
              <a:gd name="T33" fmla="*/ 0 h 359"/>
              <a:gd name="T34" fmla="*/ 24606 w 524"/>
              <a:gd name="T35" fmla="*/ 0 h 35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4" h="359">
                <a:moveTo>
                  <a:pt x="31" y="0"/>
                </a:moveTo>
                <a:lnTo>
                  <a:pt x="105" y="38"/>
                </a:lnTo>
                <a:lnTo>
                  <a:pt x="164" y="99"/>
                </a:lnTo>
                <a:lnTo>
                  <a:pt x="248" y="98"/>
                </a:lnTo>
                <a:lnTo>
                  <a:pt x="262" y="203"/>
                </a:lnTo>
                <a:lnTo>
                  <a:pt x="363" y="235"/>
                </a:lnTo>
                <a:lnTo>
                  <a:pt x="432" y="289"/>
                </a:lnTo>
                <a:lnTo>
                  <a:pt x="516" y="291"/>
                </a:lnTo>
                <a:lnTo>
                  <a:pt x="524" y="335"/>
                </a:lnTo>
                <a:lnTo>
                  <a:pt x="477" y="351"/>
                </a:lnTo>
                <a:lnTo>
                  <a:pt x="409" y="359"/>
                </a:lnTo>
                <a:lnTo>
                  <a:pt x="341" y="310"/>
                </a:lnTo>
                <a:lnTo>
                  <a:pt x="213" y="275"/>
                </a:lnTo>
                <a:lnTo>
                  <a:pt x="129" y="158"/>
                </a:lnTo>
                <a:lnTo>
                  <a:pt x="57" y="109"/>
                </a:lnTo>
                <a:lnTo>
                  <a:pt x="0" y="26"/>
                </a:lnTo>
                <a:lnTo>
                  <a:pt x="31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1" name="Freeform 55"/>
          <p:cNvSpPr>
            <a:spLocks/>
          </p:cNvSpPr>
          <p:nvPr/>
        </p:nvSpPr>
        <p:spPr bwMode="auto">
          <a:xfrm>
            <a:off x="5308600" y="1131888"/>
            <a:ext cx="69850" cy="660400"/>
          </a:xfrm>
          <a:custGeom>
            <a:avLst/>
            <a:gdLst>
              <a:gd name="T0" fmla="*/ 40026 w 89"/>
              <a:gd name="T1" fmla="*/ 49946 h 833"/>
              <a:gd name="T2" fmla="*/ 0 w 89"/>
              <a:gd name="T3" fmla="*/ 660400 h 833"/>
              <a:gd name="T4" fmla="*/ 55723 w 89"/>
              <a:gd name="T5" fmla="*/ 638202 h 833"/>
              <a:gd name="T6" fmla="*/ 43951 w 89"/>
              <a:gd name="T7" fmla="*/ 592219 h 833"/>
              <a:gd name="T8" fmla="*/ 69850 w 89"/>
              <a:gd name="T9" fmla="*/ 0 h 833"/>
              <a:gd name="T10" fmla="*/ 40026 w 89"/>
              <a:gd name="T11" fmla="*/ 49946 h 833"/>
              <a:gd name="T12" fmla="*/ 40026 w 89"/>
              <a:gd name="T13" fmla="*/ 49946 h 8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9" h="833">
                <a:moveTo>
                  <a:pt x="51" y="63"/>
                </a:moveTo>
                <a:lnTo>
                  <a:pt x="0" y="833"/>
                </a:lnTo>
                <a:lnTo>
                  <a:pt x="71" y="805"/>
                </a:lnTo>
                <a:lnTo>
                  <a:pt x="56" y="747"/>
                </a:lnTo>
                <a:lnTo>
                  <a:pt x="89" y="0"/>
                </a:lnTo>
                <a:lnTo>
                  <a:pt x="51" y="63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2" name="Freeform 56"/>
          <p:cNvSpPr>
            <a:spLocks/>
          </p:cNvSpPr>
          <p:nvPr/>
        </p:nvSpPr>
        <p:spPr bwMode="auto">
          <a:xfrm>
            <a:off x="5054600" y="1000125"/>
            <a:ext cx="373063" cy="809625"/>
          </a:xfrm>
          <a:custGeom>
            <a:avLst/>
            <a:gdLst>
              <a:gd name="T0" fmla="*/ 0 w 472"/>
              <a:gd name="T1" fmla="*/ 749241 h 1019"/>
              <a:gd name="T2" fmla="*/ 14227 w 472"/>
              <a:gd name="T3" fmla="*/ 651514 h 1019"/>
              <a:gd name="T4" fmla="*/ 87733 w 472"/>
              <a:gd name="T5" fmla="*/ 440964 h 1019"/>
              <a:gd name="T6" fmla="*/ 180999 w 472"/>
              <a:gd name="T7" fmla="*/ 301921 h 1019"/>
              <a:gd name="T8" fmla="*/ 286911 w 472"/>
              <a:gd name="T9" fmla="*/ 149371 h 1019"/>
              <a:gd name="T10" fmla="*/ 373063 w 472"/>
              <a:gd name="T11" fmla="*/ 0 h 1019"/>
              <a:gd name="T12" fmla="*/ 354884 w 472"/>
              <a:gd name="T13" fmla="*/ 100111 h 1019"/>
              <a:gd name="T14" fmla="*/ 250553 w 472"/>
              <a:gd name="T15" fmla="*/ 301921 h 1019"/>
              <a:gd name="T16" fmla="*/ 159658 w 472"/>
              <a:gd name="T17" fmla="*/ 809625 h 1019"/>
              <a:gd name="T18" fmla="*/ 123300 w 472"/>
              <a:gd name="T19" fmla="*/ 798502 h 1019"/>
              <a:gd name="T20" fmla="*/ 180208 w 472"/>
              <a:gd name="T21" fmla="*/ 425868 h 1019"/>
              <a:gd name="T22" fmla="*/ 178628 w 472"/>
              <a:gd name="T23" fmla="*/ 395675 h 1019"/>
              <a:gd name="T24" fmla="*/ 113025 w 472"/>
              <a:gd name="T25" fmla="*/ 499759 h 1019"/>
              <a:gd name="T26" fmla="*/ 26873 w 472"/>
              <a:gd name="T27" fmla="*/ 772282 h 1019"/>
              <a:gd name="T28" fmla="*/ 0 w 472"/>
              <a:gd name="T29" fmla="*/ 749241 h 1019"/>
              <a:gd name="T30" fmla="*/ 0 w 472"/>
              <a:gd name="T31" fmla="*/ 749241 h 10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72" h="1019">
                <a:moveTo>
                  <a:pt x="0" y="943"/>
                </a:moveTo>
                <a:lnTo>
                  <a:pt x="18" y="820"/>
                </a:lnTo>
                <a:lnTo>
                  <a:pt x="111" y="555"/>
                </a:lnTo>
                <a:lnTo>
                  <a:pt x="229" y="380"/>
                </a:lnTo>
                <a:lnTo>
                  <a:pt x="363" y="188"/>
                </a:lnTo>
                <a:lnTo>
                  <a:pt x="472" y="0"/>
                </a:lnTo>
                <a:lnTo>
                  <a:pt x="449" y="126"/>
                </a:lnTo>
                <a:lnTo>
                  <a:pt x="317" y="380"/>
                </a:lnTo>
                <a:lnTo>
                  <a:pt x="202" y="1019"/>
                </a:lnTo>
                <a:lnTo>
                  <a:pt x="156" y="1005"/>
                </a:lnTo>
                <a:lnTo>
                  <a:pt x="228" y="536"/>
                </a:lnTo>
                <a:lnTo>
                  <a:pt x="226" y="498"/>
                </a:lnTo>
                <a:lnTo>
                  <a:pt x="143" y="629"/>
                </a:lnTo>
                <a:lnTo>
                  <a:pt x="34" y="972"/>
                </a:lnTo>
                <a:lnTo>
                  <a:pt x="0" y="943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3" name="Freeform 57"/>
          <p:cNvSpPr>
            <a:spLocks/>
          </p:cNvSpPr>
          <p:nvPr/>
        </p:nvSpPr>
        <p:spPr bwMode="auto">
          <a:xfrm>
            <a:off x="4927600" y="1031875"/>
            <a:ext cx="342900" cy="657225"/>
          </a:xfrm>
          <a:custGeom>
            <a:avLst/>
            <a:gdLst>
              <a:gd name="T0" fmla="*/ 0 w 431"/>
              <a:gd name="T1" fmla="*/ 607279 h 829"/>
              <a:gd name="T2" fmla="*/ 297551 w 431"/>
              <a:gd name="T3" fmla="*/ 87207 h 829"/>
              <a:gd name="T4" fmla="*/ 342900 w 431"/>
              <a:gd name="T5" fmla="*/ 0 h 829"/>
              <a:gd name="T6" fmla="*/ 323010 w 431"/>
              <a:gd name="T7" fmla="*/ 103856 h 829"/>
              <a:gd name="T8" fmla="*/ 257772 w 431"/>
              <a:gd name="T9" fmla="*/ 239423 h 829"/>
              <a:gd name="T10" fmla="*/ 35006 w 431"/>
              <a:gd name="T11" fmla="*/ 657225 h 829"/>
              <a:gd name="T12" fmla="*/ 0 w 431"/>
              <a:gd name="T13" fmla="*/ 607279 h 829"/>
              <a:gd name="T14" fmla="*/ 0 w 431"/>
              <a:gd name="T15" fmla="*/ 607279 h 8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31" h="829">
                <a:moveTo>
                  <a:pt x="0" y="766"/>
                </a:moveTo>
                <a:lnTo>
                  <a:pt x="374" y="110"/>
                </a:lnTo>
                <a:lnTo>
                  <a:pt x="431" y="0"/>
                </a:lnTo>
                <a:lnTo>
                  <a:pt x="406" y="131"/>
                </a:lnTo>
                <a:lnTo>
                  <a:pt x="324" y="302"/>
                </a:lnTo>
                <a:lnTo>
                  <a:pt x="44" y="829"/>
                </a:lnTo>
                <a:lnTo>
                  <a:pt x="0" y="766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4" name="Freeform 58"/>
          <p:cNvSpPr>
            <a:spLocks/>
          </p:cNvSpPr>
          <p:nvPr/>
        </p:nvSpPr>
        <p:spPr bwMode="auto">
          <a:xfrm>
            <a:off x="4851400" y="1054100"/>
            <a:ext cx="376238" cy="506413"/>
          </a:xfrm>
          <a:custGeom>
            <a:avLst/>
            <a:gdLst>
              <a:gd name="T0" fmla="*/ 0 w 473"/>
              <a:gd name="T1" fmla="*/ 453943 h 637"/>
              <a:gd name="T2" fmla="*/ 176585 w 473"/>
              <a:gd name="T3" fmla="*/ 187619 h 637"/>
              <a:gd name="T4" fmla="*/ 376238 w 473"/>
              <a:gd name="T5" fmla="*/ 0 h 637"/>
              <a:gd name="T6" fmla="*/ 338057 w 473"/>
              <a:gd name="T7" fmla="*/ 65190 h 637"/>
              <a:gd name="T8" fmla="*/ 23067 w 473"/>
              <a:gd name="T9" fmla="*/ 506413 h 637"/>
              <a:gd name="T10" fmla="*/ 0 w 473"/>
              <a:gd name="T11" fmla="*/ 453943 h 637"/>
              <a:gd name="T12" fmla="*/ 0 w 473"/>
              <a:gd name="T13" fmla="*/ 453943 h 6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73" h="637">
                <a:moveTo>
                  <a:pt x="0" y="571"/>
                </a:moveTo>
                <a:lnTo>
                  <a:pt x="222" y="236"/>
                </a:lnTo>
                <a:lnTo>
                  <a:pt x="473" y="0"/>
                </a:lnTo>
                <a:lnTo>
                  <a:pt x="425" y="82"/>
                </a:lnTo>
                <a:lnTo>
                  <a:pt x="29" y="637"/>
                </a:lnTo>
                <a:lnTo>
                  <a:pt x="0" y="571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5" name="Freeform 59"/>
          <p:cNvSpPr>
            <a:spLocks/>
          </p:cNvSpPr>
          <p:nvPr/>
        </p:nvSpPr>
        <p:spPr bwMode="auto">
          <a:xfrm>
            <a:off x="4799013" y="1049338"/>
            <a:ext cx="387350" cy="373062"/>
          </a:xfrm>
          <a:custGeom>
            <a:avLst/>
            <a:gdLst>
              <a:gd name="T0" fmla="*/ 0 w 488"/>
              <a:gd name="T1" fmla="*/ 297975 h 472"/>
              <a:gd name="T2" fmla="*/ 103981 w 488"/>
              <a:gd name="T3" fmla="*/ 184160 h 472"/>
              <a:gd name="T4" fmla="*/ 190500 w 488"/>
              <a:gd name="T5" fmla="*/ 102750 h 472"/>
              <a:gd name="T6" fmla="*/ 277019 w 488"/>
              <a:gd name="T7" fmla="*/ 37148 h 472"/>
              <a:gd name="T8" fmla="*/ 387350 w 488"/>
              <a:gd name="T9" fmla="*/ 0 h 472"/>
              <a:gd name="T10" fmla="*/ 238919 w 488"/>
              <a:gd name="T11" fmla="*/ 110654 h 472"/>
              <a:gd name="T12" fmla="*/ 134144 w 488"/>
              <a:gd name="T13" fmla="*/ 227631 h 472"/>
              <a:gd name="T14" fmla="*/ 15081 w 488"/>
              <a:gd name="T15" fmla="*/ 373062 h 472"/>
              <a:gd name="T16" fmla="*/ 0 w 488"/>
              <a:gd name="T17" fmla="*/ 297975 h 472"/>
              <a:gd name="T18" fmla="*/ 0 w 488"/>
              <a:gd name="T19" fmla="*/ 297975 h 4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88" h="472">
                <a:moveTo>
                  <a:pt x="0" y="377"/>
                </a:moveTo>
                <a:lnTo>
                  <a:pt x="131" y="233"/>
                </a:lnTo>
                <a:lnTo>
                  <a:pt x="240" y="130"/>
                </a:lnTo>
                <a:lnTo>
                  <a:pt x="349" y="47"/>
                </a:lnTo>
                <a:lnTo>
                  <a:pt x="488" y="0"/>
                </a:lnTo>
                <a:lnTo>
                  <a:pt x="301" y="140"/>
                </a:lnTo>
                <a:lnTo>
                  <a:pt x="169" y="288"/>
                </a:lnTo>
                <a:lnTo>
                  <a:pt x="19" y="472"/>
                </a:lnTo>
                <a:lnTo>
                  <a:pt x="0" y="377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6" name="Freeform 60"/>
          <p:cNvSpPr>
            <a:spLocks/>
          </p:cNvSpPr>
          <p:nvPr/>
        </p:nvSpPr>
        <p:spPr bwMode="auto">
          <a:xfrm>
            <a:off x="4751388" y="1249363"/>
            <a:ext cx="730250" cy="584200"/>
          </a:xfrm>
          <a:custGeom>
            <a:avLst/>
            <a:gdLst>
              <a:gd name="T0" fmla="*/ 50745 w 921"/>
              <a:gd name="T1" fmla="*/ 0 h 737"/>
              <a:gd name="T2" fmla="*/ 38059 w 921"/>
              <a:gd name="T3" fmla="*/ 39634 h 737"/>
              <a:gd name="T4" fmla="*/ 52331 w 921"/>
              <a:gd name="T5" fmla="*/ 82438 h 737"/>
              <a:gd name="T6" fmla="*/ 70567 w 921"/>
              <a:gd name="T7" fmla="*/ 129206 h 737"/>
              <a:gd name="T8" fmla="*/ 66603 w 921"/>
              <a:gd name="T9" fmla="*/ 198168 h 737"/>
              <a:gd name="T10" fmla="*/ 84839 w 921"/>
              <a:gd name="T11" fmla="*/ 236217 h 737"/>
              <a:gd name="T12" fmla="*/ 113383 w 921"/>
              <a:gd name="T13" fmla="*/ 250485 h 737"/>
              <a:gd name="T14" fmla="*/ 138755 w 921"/>
              <a:gd name="T15" fmla="*/ 303594 h 737"/>
              <a:gd name="T16" fmla="*/ 145891 w 921"/>
              <a:gd name="T17" fmla="*/ 340849 h 737"/>
              <a:gd name="T18" fmla="*/ 180779 w 921"/>
              <a:gd name="T19" fmla="*/ 360666 h 737"/>
              <a:gd name="T20" fmla="*/ 221216 w 921"/>
              <a:gd name="T21" fmla="*/ 368593 h 737"/>
              <a:gd name="T22" fmla="*/ 233902 w 921"/>
              <a:gd name="T23" fmla="*/ 428836 h 737"/>
              <a:gd name="T24" fmla="*/ 266410 w 921"/>
              <a:gd name="T25" fmla="*/ 460543 h 737"/>
              <a:gd name="T26" fmla="*/ 298126 w 921"/>
              <a:gd name="T27" fmla="*/ 459750 h 737"/>
              <a:gd name="T28" fmla="*/ 346492 w 921"/>
              <a:gd name="T29" fmla="*/ 482738 h 737"/>
              <a:gd name="T30" fmla="*/ 365521 w 921"/>
              <a:gd name="T31" fmla="*/ 526335 h 737"/>
              <a:gd name="T32" fmla="*/ 395651 w 921"/>
              <a:gd name="T33" fmla="*/ 531091 h 737"/>
              <a:gd name="T34" fmla="*/ 427367 w 921"/>
              <a:gd name="T35" fmla="*/ 504933 h 737"/>
              <a:gd name="T36" fmla="*/ 475733 w 921"/>
              <a:gd name="T37" fmla="*/ 515237 h 737"/>
              <a:gd name="T38" fmla="*/ 486833 w 921"/>
              <a:gd name="T39" fmla="*/ 535054 h 737"/>
              <a:gd name="T40" fmla="*/ 519342 w 921"/>
              <a:gd name="T41" fmla="*/ 542981 h 737"/>
              <a:gd name="T42" fmla="*/ 557400 w 921"/>
              <a:gd name="T43" fmla="*/ 534262 h 737"/>
              <a:gd name="T44" fmla="*/ 559779 w 921"/>
              <a:gd name="T45" fmla="*/ 481153 h 737"/>
              <a:gd name="T46" fmla="*/ 631139 w 921"/>
              <a:gd name="T47" fmla="*/ 512067 h 737"/>
              <a:gd name="T48" fmla="*/ 691398 w 921"/>
              <a:gd name="T49" fmla="*/ 494628 h 737"/>
              <a:gd name="T50" fmla="*/ 727078 w 921"/>
              <a:gd name="T51" fmla="*/ 474018 h 737"/>
              <a:gd name="T52" fmla="*/ 730250 w 921"/>
              <a:gd name="T53" fmla="*/ 515237 h 737"/>
              <a:gd name="T54" fmla="*/ 551850 w 921"/>
              <a:gd name="T55" fmla="*/ 577859 h 737"/>
              <a:gd name="T56" fmla="*/ 417059 w 921"/>
              <a:gd name="T57" fmla="*/ 584200 h 737"/>
              <a:gd name="T58" fmla="*/ 287818 w 921"/>
              <a:gd name="T59" fmla="*/ 531884 h 737"/>
              <a:gd name="T60" fmla="*/ 189500 w 921"/>
              <a:gd name="T61" fmla="*/ 448653 h 737"/>
              <a:gd name="T62" fmla="*/ 143513 w 921"/>
              <a:gd name="T63" fmla="*/ 393958 h 737"/>
              <a:gd name="T64" fmla="*/ 99904 w 921"/>
              <a:gd name="T65" fmla="*/ 343227 h 737"/>
              <a:gd name="T66" fmla="*/ 67395 w 921"/>
              <a:gd name="T67" fmla="*/ 260789 h 737"/>
              <a:gd name="T68" fmla="*/ 18236 w 921"/>
              <a:gd name="T69" fmla="*/ 205302 h 737"/>
              <a:gd name="T70" fmla="*/ 34094 w 921"/>
              <a:gd name="T71" fmla="*/ 143474 h 737"/>
              <a:gd name="T72" fmla="*/ 0 w 921"/>
              <a:gd name="T73" fmla="*/ 61828 h 737"/>
              <a:gd name="T74" fmla="*/ 10308 w 921"/>
              <a:gd name="T75" fmla="*/ 7134 h 737"/>
              <a:gd name="T76" fmla="*/ 50745 w 921"/>
              <a:gd name="T77" fmla="*/ 0 h 737"/>
              <a:gd name="T78" fmla="*/ 50745 w 921"/>
              <a:gd name="T79" fmla="*/ 0 h 73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921" h="737">
                <a:moveTo>
                  <a:pt x="64" y="0"/>
                </a:moveTo>
                <a:lnTo>
                  <a:pt x="48" y="50"/>
                </a:lnTo>
                <a:lnTo>
                  <a:pt x="66" y="104"/>
                </a:lnTo>
                <a:lnTo>
                  <a:pt x="89" y="163"/>
                </a:lnTo>
                <a:lnTo>
                  <a:pt x="84" y="250"/>
                </a:lnTo>
                <a:lnTo>
                  <a:pt x="107" y="298"/>
                </a:lnTo>
                <a:lnTo>
                  <a:pt x="143" y="316"/>
                </a:lnTo>
                <a:lnTo>
                  <a:pt x="175" y="383"/>
                </a:lnTo>
                <a:lnTo>
                  <a:pt x="184" y="430"/>
                </a:lnTo>
                <a:lnTo>
                  <a:pt x="228" y="455"/>
                </a:lnTo>
                <a:lnTo>
                  <a:pt x="279" y="465"/>
                </a:lnTo>
                <a:lnTo>
                  <a:pt x="295" y="541"/>
                </a:lnTo>
                <a:lnTo>
                  <a:pt x="336" y="581"/>
                </a:lnTo>
                <a:lnTo>
                  <a:pt x="376" y="580"/>
                </a:lnTo>
                <a:lnTo>
                  <a:pt x="437" y="609"/>
                </a:lnTo>
                <a:lnTo>
                  <a:pt x="461" y="664"/>
                </a:lnTo>
                <a:lnTo>
                  <a:pt x="499" y="670"/>
                </a:lnTo>
                <a:lnTo>
                  <a:pt x="539" y="637"/>
                </a:lnTo>
                <a:lnTo>
                  <a:pt x="600" y="650"/>
                </a:lnTo>
                <a:lnTo>
                  <a:pt x="614" y="675"/>
                </a:lnTo>
                <a:lnTo>
                  <a:pt x="655" y="685"/>
                </a:lnTo>
                <a:lnTo>
                  <a:pt x="703" y="674"/>
                </a:lnTo>
                <a:lnTo>
                  <a:pt x="706" y="607"/>
                </a:lnTo>
                <a:lnTo>
                  <a:pt x="796" y="646"/>
                </a:lnTo>
                <a:lnTo>
                  <a:pt x="872" y="624"/>
                </a:lnTo>
                <a:lnTo>
                  <a:pt x="917" y="598"/>
                </a:lnTo>
                <a:lnTo>
                  <a:pt x="921" y="650"/>
                </a:lnTo>
                <a:lnTo>
                  <a:pt x="696" y="729"/>
                </a:lnTo>
                <a:lnTo>
                  <a:pt x="526" y="737"/>
                </a:lnTo>
                <a:lnTo>
                  <a:pt x="363" y="671"/>
                </a:lnTo>
                <a:lnTo>
                  <a:pt x="239" y="566"/>
                </a:lnTo>
                <a:lnTo>
                  <a:pt x="181" y="497"/>
                </a:lnTo>
                <a:lnTo>
                  <a:pt x="126" y="433"/>
                </a:lnTo>
                <a:lnTo>
                  <a:pt x="85" y="329"/>
                </a:lnTo>
                <a:lnTo>
                  <a:pt x="23" y="259"/>
                </a:lnTo>
                <a:lnTo>
                  <a:pt x="43" y="181"/>
                </a:lnTo>
                <a:lnTo>
                  <a:pt x="0" y="78"/>
                </a:lnTo>
                <a:lnTo>
                  <a:pt x="13" y="9"/>
                </a:lnTo>
                <a:lnTo>
                  <a:pt x="64" y="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7" name="Freeform 61"/>
          <p:cNvSpPr>
            <a:spLocks/>
          </p:cNvSpPr>
          <p:nvPr/>
        </p:nvSpPr>
        <p:spPr bwMode="auto">
          <a:xfrm>
            <a:off x="4230688" y="463550"/>
            <a:ext cx="1276350" cy="327025"/>
          </a:xfrm>
          <a:custGeom>
            <a:avLst/>
            <a:gdLst>
              <a:gd name="T0" fmla="*/ 0 w 1609"/>
              <a:gd name="T1" fmla="*/ 23075 h 411"/>
              <a:gd name="T2" fmla="*/ 123748 w 1609"/>
              <a:gd name="T3" fmla="*/ 3978 h 411"/>
              <a:gd name="T4" fmla="*/ 209420 w 1609"/>
              <a:gd name="T5" fmla="*/ 0 h 411"/>
              <a:gd name="T6" fmla="*/ 495785 w 1609"/>
              <a:gd name="T7" fmla="*/ 14322 h 411"/>
              <a:gd name="T8" fmla="*/ 861477 w 1609"/>
              <a:gd name="T9" fmla="*/ 78772 h 411"/>
              <a:gd name="T10" fmla="*/ 1074070 w 1609"/>
              <a:gd name="T11" fmla="*/ 148792 h 411"/>
              <a:gd name="T12" fmla="*/ 1250966 w 1609"/>
              <a:gd name="T13" fmla="*/ 254618 h 411"/>
              <a:gd name="T14" fmla="*/ 1276350 w 1609"/>
              <a:gd name="T15" fmla="*/ 295198 h 411"/>
              <a:gd name="T16" fmla="*/ 1212889 w 1609"/>
              <a:gd name="T17" fmla="*/ 327025 h 411"/>
              <a:gd name="T18" fmla="*/ 1142290 w 1609"/>
              <a:gd name="T19" fmla="*/ 288037 h 411"/>
              <a:gd name="T20" fmla="*/ 1043133 w 1609"/>
              <a:gd name="T21" fmla="*/ 221199 h 411"/>
              <a:gd name="T22" fmla="*/ 913038 w 1609"/>
              <a:gd name="T23" fmla="*/ 155158 h 411"/>
              <a:gd name="T24" fmla="*/ 783738 w 1609"/>
              <a:gd name="T25" fmla="*/ 120148 h 411"/>
              <a:gd name="T26" fmla="*/ 568765 w 1609"/>
              <a:gd name="T27" fmla="*/ 91503 h 411"/>
              <a:gd name="T28" fmla="*/ 398215 w 1609"/>
              <a:gd name="T29" fmla="*/ 59676 h 411"/>
              <a:gd name="T30" fmla="*/ 326028 w 1609"/>
              <a:gd name="T31" fmla="*/ 47741 h 411"/>
              <a:gd name="T32" fmla="*/ 294298 w 1609"/>
              <a:gd name="T33" fmla="*/ 88321 h 411"/>
              <a:gd name="T34" fmla="*/ 283986 w 1609"/>
              <a:gd name="T35" fmla="*/ 129696 h 411"/>
              <a:gd name="T36" fmla="*/ 173723 w 1609"/>
              <a:gd name="T37" fmla="*/ 162319 h 411"/>
              <a:gd name="T38" fmla="*/ 226078 w 1609"/>
              <a:gd name="T39" fmla="*/ 66837 h 411"/>
              <a:gd name="T40" fmla="*/ 222112 w 1609"/>
              <a:gd name="T41" fmla="*/ 32623 h 411"/>
              <a:gd name="T42" fmla="*/ 166584 w 1609"/>
              <a:gd name="T43" fmla="*/ 13527 h 411"/>
              <a:gd name="T44" fmla="*/ 91225 w 1609"/>
              <a:gd name="T45" fmla="*/ 24666 h 411"/>
              <a:gd name="T46" fmla="*/ 85672 w 1609"/>
              <a:gd name="T47" fmla="*/ 49332 h 411"/>
              <a:gd name="T48" fmla="*/ 158651 w 1609"/>
              <a:gd name="T49" fmla="*/ 53311 h 411"/>
              <a:gd name="T50" fmla="*/ 157858 w 1609"/>
              <a:gd name="T51" fmla="*/ 87525 h 411"/>
              <a:gd name="T52" fmla="*/ 115815 w 1609"/>
              <a:gd name="T53" fmla="*/ 93890 h 411"/>
              <a:gd name="T54" fmla="*/ 116609 w 1609"/>
              <a:gd name="T55" fmla="*/ 69224 h 411"/>
              <a:gd name="T56" fmla="*/ 52355 w 1609"/>
              <a:gd name="T57" fmla="*/ 56493 h 411"/>
              <a:gd name="T58" fmla="*/ 0 w 1609"/>
              <a:gd name="T59" fmla="*/ 23075 h 411"/>
              <a:gd name="T60" fmla="*/ 0 w 1609"/>
              <a:gd name="T61" fmla="*/ 23075 h 41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609" h="411">
                <a:moveTo>
                  <a:pt x="0" y="29"/>
                </a:moveTo>
                <a:lnTo>
                  <a:pt x="156" y="5"/>
                </a:lnTo>
                <a:lnTo>
                  <a:pt x="264" y="0"/>
                </a:lnTo>
                <a:lnTo>
                  <a:pt x="625" y="18"/>
                </a:lnTo>
                <a:lnTo>
                  <a:pt x="1086" y="99"/>
                </a:lnTo>
                <a:lnTo>
                  <a:pt x="1354" y="187"/>
                </a:lnTo>
                <a:lnTo>
                  <a:pt x="1577" y="320"/>
                </a:lnTo>
                <a:lnTo>
                  <a:pt x="1609" y="371"/>
                </a:lnTo>
                <a:lnTo>
                  <a:pt x="1529" y="411"/>
                </a:lnTo>
                <a:lnTo>
                  <a:pt x="1440" y="362"/>
                </a:lnTo>
                <a:lnTo>
                  <a:pt x="1315" y="278"/>
                </a:lnTo>
                <a:lnTo>
                  <a:pt x="1151" y="195"/>
                </a:lnTo>
                <a:lnTo>
                  <a:pt x="988" y="151"/>
                </a:lnTo>
                <a:lnTo>
                  <a:pt x="717" y="115"/>
                </a:lnTo>
                <a:lnTo>
                  <a:pt x="502" y="75"/>
                </a:lnTo>
                <a:lnTo>
                  <a:pt x="411" y="60"/>
                </a:lnTo>
                <a:lnTo>
                  <a:pt x="371" y="111"/>
                </a:lnTo>
                <a:lnTo>
                  <a:pt x="358" y="163"/>
                </a:lnTo>
                <a:lnTo>
                  <a:pt x="219" y="204"/>
                </a:lnTo>
                <a:lnTo>
                  <a:pt x="285" y="84"/>
                </a:lnTo>
                <a:lnTo>
                  <a:pt x="280" y="41"/>
                </a:lnTo>
                <a:lnTo>
                  <a:pt x="210" y="17"/>
                </a:lnTo>
                <a:lnTo>
                  <a:pt x="115" y="31"/>
                </a:lnTo>
                <a:lnTo>
                  <a:pt x="108" y="62"/>
                </a:lnTo>
                <a:lnTo>
                  <a:pt x="200" y="67"/>
                </a:lnTo>
                <a:lnTo>
                  <a:pt x="199" y="110"/>
                </a:lnTo>
                <a:lnTo>
                  <a:pt x="146" y="118"/>
                </a:lnTo>
                <a:lnTo>
                  <a:pt x="147" y="87"/>
                </a:lnTo>
                <a:lnTo>
                  <a:pt x="66" y="71"/>
                </a:lnTo>
                <a:lnTo>
                  <a:pt x="0" y="29"/>
                </a:lnTo>
                <a:close/>
              </a:path>
            </a:pathLst>
          </a:custGeom>
          <a:solidFill>
            <a:srgbClr val="7568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8" name="Freeform 62"/>
          <p:cNvSpPr>
            <a:spLocks/>
          </p:cNvSpPr>
          <p:nvPr/>
        </p:nvSpPr>
        <p:spPr bwMode="auto">
          <a:xfrm>
            <a:off x="4568825" y="561975"/>
            <a:ext cx="896938" cy="573088"/>
          </a:xfrm>
          <a:custGeom>
            <a:avLst/>
            <a:gdLst>
              <a:gd name="T0" fmla="*/ 11917 w 1129"/>
              <a:gd name="T1" fmla="*/ 261938 h 722"/>
              <a:gd name="T2" fmla="*/ 24628 w 1129"/>
              <a:gd name="T3" fmla="*/ 166688 h 722"/>
              <a:gd name="T4" fmla="*/ 15095 w 1129"/>
              <a:gd name="T5" fmla="*/ 117475 h 722"/>
              <a:gd name="T6" fmla="*/ 76268 w 1129"/>
              <a:gd name="T7" fmla="*/ 17463 h 722"/>
              <a:gd name="T8" fmla="*/ 378954 w 1129"/>
              <a:gd name="T9" fmla="*/ 0 h 722"/>
              <a:gd name="T10" fmla="*/ 485411 w 1129"/>
              <a:gd name="T11" fmla="*/ 73025 h 722"/>
              <a:gd name="T12" fmla="*/ 566445 w 1129"/>
              <a:gd name="T13" fmla="*/ 50006 h 722"/>
              <a:gd name="T14" fmla="*/ 896938 w 1129"/>
              <a:gd name="T15" fmla="*/ 212725 h 722"/>
              <a:gd name="T16" fmla="*/ 778564 w 1129"/>
              <a:gd name="T17" fmla="*/ 307182 h 722"/>
              <a:gd name="T18" fmla="*/ 249458 w 1129"/>
              <a:gd name="T19" fmla="*/ 573088 h 722"/>
              <a:gd name="T20" fmla="*/ 0 w 1129"/>
              <a:gd name="T21" fmla="*/ 378619 h 722"/>
              <a:gd name="T22" fmla="*/ 11917 w 1129"/>
              <a:gd name="T23" fmla="*/ 261938 h 722"/>
              <a:gd name="T24" fmla="*/ 11917 w 1129"/>
              <a:gd name="T25" fmla="*/ 261938 h 72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29" h="722">
                <a:moveTo>
                  <a:pt x="15" y="330"/>
                </a:moveTo>
                <a:lnTo>
                  <a:pt x="31" y="210"/>
                </a:lnTo>
                <a:lnTo>
                  <a:pt x="19" y="148"/>
                </a:lnTo>
                <a:lnTo>
                  <a:pt x="96" y="22"/>
                </a:lnTo>
                <a:lnTo>
                  <a:pt x="477" y="0"/>
                </a:lnTo>
                <a:lnTo>
                  <a:pt x="611" y="92"/>
                </a:lnTo>
                <a:lnTo>
                  <a:pt x="713" y="63"/>
                </a:lnTo>
                <a:lnTo>
                  <a:pt x="1129" y="268"/>
                </a:lnTo>
                <a:lnTo>
                  <a:pt x="980" y="387"/>
                </a:lnTo>
                <a:lnTo>
                  <a:pt x="314" y="722"/>
                </a:lnTo>
                <a:lnTo>
                  <a:pt x="0" y="477"/>
                </a:lnTo>
                <a:lnTo>
                  <a:pt x="15" y="330"/>
                </a:lnTo>
                <a:close/>
              </a:path>
            </a:pathLst>
          </a:custGeom>
          <a:solidFill>
            <a:srgbClr val="E57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69" name="Freeform 63"/>
          <p:cNvSpPr>
            <a:spLocks/>
          </p:cNvSpPr>
          <p:nvPr/>
        </p:nvSpPr>
        <p:spPr bwMode="auto">
          <a:xfrm>
            <a:off x="4235450" y="563563"/>
            <a:ext cx="792163" cy="611187"/>
          </a:xfrm>
          <a:custGeom>
            <a:avLst/>
            <a:gdLst>
              <a:gd name="T0" fmla="*/ 171278 w 999"/>
              <a:gd name="T1" fmla="*/ 0 h 768"/>
              <a:gd name="T2" fmla="*/ 90397 w 999"/>
              <a:gd name="T3" fmla="*/ 6367 h 768"/>
              <a:gd name="T4" fmla="*/ 0 w 999"/>
              <a:gd name="T5" fmla="*/ 50136 h 768"/>
              <a:gd name="T6" fmla="*/ 20617 w 999"/>
              <a:gd name="T7" fmla="*/ 150409 h 768"/>
              <a:gd name="T8" fmla="*/ 234715 w 999"/>
              <a:gd name="T9" fmla="*/ 382788 h 768"/>
              <a:gd name="T10" fmla="*/ 303702 w 999"/>
              <a:gd name="T11" fmla="*/ 492610 h 768"/>
              <a:gd name="T12" fmla="*/ 486875 w 999"/>
              <a:gd name="T13" fmla="*/ 611187 h 768"/>
              <a:gd name="T14" fmla="*/ 609783 w 999"/>
              <a:gd name="T15" fmla="*/ 552297 h 768"/>
              <a:gd name="T16" fmla="*/ 792163 w 999"/>
              <a:gd name="T17" fmla="*/ 393133 h 768"/>
              <a:gd name="T18" fmla="*/ 605818 w 999"/>
              <a:gd name="T19" fmla="*/ 494998 h 768"/>
              <a:gd name="T20" fmla="*/ 635951 w 999"/>
              <a:gd name="T21" fmla="*/ 438495 h 768"/>
              <a:gd name="T22" fmla="*/ 739828 w 999"/>
              <a:gd name="T23" fmla="*/ 362096 h 768"/>
              <a:gd name="T24" fmla="*/ 554276 w 999"/>
              <a:gd name="T25" fmla="*/ 457594 h 768"/>
              <a:gd name="T26" fmla="*/ 727934 w 999"/>
              <a:gd name="T27" fmla="*/ 332651 h 768"/>
              <a:gd name="T28" fmla="*/ 496390 w 999"/>
              <a:gd name="T29" fmla="*/ 432924 h 768"/>
              <a:gd name="T30" fmla="*/ 597096 w 999"/>
              <a:gd name="T31" fmla="*/ 331855 h 768"/>
              <a:gd name="T32" fmla="*/ 394099 w 999"/>
              <a:gd name="T33" fmla="*/ 405866 h 768"/>
              <a:gd name="T34" fmla="*/ 445641 w 999"/>
              <a:gd name="T35" fmla="*/ 354934 h 768"/>
              <a:gd name="T36" fmla="*/ 363174 w 999"/>
              <a:gd name="T37" fmla="*/ 373238 h 768"/>
              <a:gd name="T38" fmla="*/ 404408 w 999"/>
              <a:gd name="T39" fmla="*/ 330264 h 768"/>
              <a:gd name="T40" fmla="*/ 354451 w 999"/>
              <a:gd name="T41" fmla="*/ 321510 h 768"/>
              <a:gd name="T42" fmla="*/ 336213 w 999"/>
              <a:gd name="T43" fmla="*/ 238745 h 768"/>
              <a:gd name="T44" fmla="*/ 245023 w 999"/>
              <a:gd name="T45" fmla="*/ 149613 h 768"/>
              <a:gd name="T46" fmla="*/ 171278 w 999"/>
              <a:gd name="T47" fmla="*/ 0 h 768"/>
              <a:gd name="T48" fmla="*/ 171278 w 999"/>
              <a:gd name="T49" fmla="*/ 0 h 7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99" h="768">
                <a:moveTo>
                  <a:pt x="216" y="0"/>
                </a:moveTo>
                <a:lnTo>
                  <a:pt x="114" y="8"/>
                </a:lnTo>
                <a:lnTo>
                  <a:pt x="0" y="63"/>
                </a:lnTo>
                <a:lnTo>
                  <a:pt x="26" y="189"/>
                </a:lnTo>
                <a:lnTo>
                  <a:pt x="296" y="481"/>
                </a:lnTo>
                <a:lnTo>
                  <a:pt x="383" y="619"/>
                </a:lnTo>
                <a:lnTo>
                  <a:pt x="614" y="768"/>
                </a:lnTo>
                <a:lnTo>
                  <a:pt x="769" y="694"/>
                </a:lnTo>
                <a:lnTo>
                  <a:pt x="999" y="494"/>
                </a:lnTo>
                <a:lnTo>
                  <a:pt x="764" y="622"/>
                </a:lnTo>
                <a:lnTo>
                  <a:pt x="802" y="551"/>
                </a:lnTo>
                <a:lnTo>
                  <a:pt x="933" y="455"/>
                </a:lnTo>
                <a:lnTo>
                  <a:pt x="699" y="575"/>
                </a:lnTo>
                <a:lnTo>
                  <a:pt x="918" y="418"/>
                </a:lnTo>
                <a:lnTo>
                  <a:pt x="626" y="544"/>
                </a:lnTo>
                <a:lnTo>
                  <a:pt x="753" y="417"/>
                </a:lnTo>
                <a:lnTo>
                  <a:pt x="497" y="510"/>
                </a:lnTo>
                <a:lnTo>
                  <a:pt x="562" y="446"/>
                </a:lnTo>
                <a:lnTo>
                  <a:pt x="458" y="469"/>
                </a:lnTo>
                <a:lnTo>
                  <a:pt x="510" y="415"/>
                </a:lnTo>
                <a:lnTo>
                  <a:pt x="447" y="404"/>
                </a:lnTo>
                <a:lnTo>
                  <a:pt x="424" y="300"/>
                </a:lnTo>
                <a:lnTo>
                  <a:pt x="309" y="188"/>
                </a:lnTo>
                <a:lnTo>
                  <a:pt x="216" y="0"/>
                </a:lnTo>
                <a:close/>
              </a:path>
            </a:pathLst>
          </a:custGeom>
          <a:solidFill>
            <a:srgbClr val="FFA6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0" name="Freeform 64"/>
          <p:cNvSpPr>
            <a:spLocks/>
          </p:cNvSpPr>
          <p:nvPr/>
        </p:nvSpPr>
        <p:spPr bwMode="auto">
          <a:xfrm>
            <a:off x="4494213" y="762000"/>
            <a:ext cx="430212" cy="214313"/>
          </a:xfrm>
          <a:custGeom>
            <a:avLst/>
            <a:gdLst>
              <a:gd name="T0" fmla="*/ 22266 w 541"/>
              <a:gd name="T1" fmla="*/ 214313 h 270"/>
              <a:gd name="T2" fmla="*/ 80317 w 541"/>
              <a:gd name="T3" fmla="*/ 194469 h 270"/>
              <a:gd name="T4" fmla="*/ 110535 w 541"/>
              <a:gd name="T5" fmla="*/ 153988 h 270"/>
              <a:gd name="T6" fmla="*/ 430212 w 541"/>
              <a:gd name="T7" fmla="*/ 20638 h 270"/>
              <a:gd name="T8" fmla="*/ 330810 w 541"/>
              <a:gd name="T9" fmla="*/ 0 h 270"/>
              <a:gd name="T10" fmla="*/ 94631 w 541"/>
              <a:gd name="T11" fmla="*/ 118269 h 270"/>
              <a:gd name="T12" fmla="*/ 0 w 541"/>
              <a:gd name="T13" fmla="*/ 180182 h 270"/>
              <a:gd name="T14" fmla="*/ 22266 w 541"/>
              <a:gd name="T15" fmla="*/ 214313 h 270"/>
              <a:gd name="T16" fmla="*/ 22266 w 541"/>
              <a:gd name="T17" fmla="*/ 214313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1" h="270">
                <a:moveTo>
                  <a:pt x="28" y="270"/>
                </a:moveTo>
                <a:lnTo>
                  <a:pt x="101" y="245"/>
                </a:lnTo>
                <a:lnTo>
                  <a:pt x="139" y="194"/>
                </a:lnTo>
                <a:lnTo>
                  <a:pt x="541" y="26"/>
                </a:lnTo>
                <a:lnTo>
                  <a:pt x="416" y="0"/>
                </a:lnTo>
                <a:lnTo>
                  <a:pt x="119" y="149"/>
                </a:lnTo>
                <a:lnTo>
                  <a:pt x="0" y="227"/>
                </a:lnTo>
                <a:lnTo>
                  <a:pt x="28" y="270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1" name="Freeform 65"/>
          <p:cNvSpPr>
            <a:spLocks/>
          </p:cNvSpPr>
          <p:nvPr/>
        </p:nvSpPr>
        <p:spPr bwMode="auto">
          <a:xfrm>
            <a:off x="4756150" y="603250"/>
            <a:ext cx="635000" cy="149225"/>
          </a:xfrm>
          <a:custGeom>
            <a:avLst/>
            <a:gdLst>
              <a:gd name="T0" fmla="*/ 266239 w 799"/>
              <a:gd name="T1" fmla="*/ 0 h 188"/>
              <a:gd name="T2" fmla="*/ 186765 w 799"/>
              <a:gd name="T3" fmla="*/ 26988 h 188"/>
              <a:gd name="T4" fmla="*/ 0 w 799"/>
              <a:gd name="T5" fmla="*/ 65881 h 188"/>
              <a:gd name="T6" fmla="*/ 218554 w 799"/>
              <a:gd name="T7" fmla="*/ 57150 h 188"/>
              <a:gd name="T8" fmla="*/ 383066 w 799"/>
              <a:gd name="T9" fmla="*/ 80169 h 188"/>
              <a:gd name="T10" fmla="*/ 42916 w 799"/>
              <a:gd name="T11" fmla="*/ 98425 h 188"/>
              <a:gd name="T12" fmla="*/ 423598 w 799"/>
              <a:gd name="T13" fmla="*/ 111919 h 188"/>
              <a:gd name="T14" fmla="*/ 191533 w 799"/>
              <a:gd name="T15" fmla="*/ 135731 h 188"/>
              <a:gd name="T16" fmla="*/ 489562 w 799"/>
              <a:gd name="T17" fmla="*/ 149225 h 188"/>
              <a:gd name="T18" fmla="*/ 635000 w 799"/>
              <a:gd name="T19" fmla="*/ 146050 h 188"/>
              <a:gd name="T20" fmla="*/ 419625 w 799"/>
              <a:gd name="T21" fmla="*/ 19050 h 188"/>
              <a:gd name="T22" fmla="*/ 340150 w 799"/>
              <a:gd name="T23" fmla="*/ 3969 h 188"/>
              <a:gd name="T24" fmla="*/ 294055 w 799"/>
              <a:gd name="T25" fmla="*/ 30163 h 188"/>
              <a:gd name="T26" fmla="*/ 266239 w 799"/>
              <a:gd name="T27" fmla="*/ 0 h 188"/>
              <a:gd name="T28" fmla="*/ 266239 w 799"/>
              <a:gd name="T29" fmla="*/ 0 h 18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99" h="188">
                <a:moveTo>
                  <a:pt x="335" y="0"/>
                </a:moveTo>
                <a:lnTo>
                  <a:pt x="235" y="34"/>
                </a:lnTo>
                <a:lnTo>
                  <a:pt x="0" y="83"/>
                </a:lnTo>
                <a:lnTo>
                  <a:pt x="275" y="72"/>
                </a:lnTo>
                <a:lnTo>
                  <a:pt x="482" y="101"/>
                </a:lnTo>
                <a:lnTo>
                  <a:pt x="54" y="124"/>
                </a:lnTo>
                <a:lnTo>
                  <a:pt x="533" y="141"/>
                </a:lnTo>
                <a:lnTo>
                  <a:pt x="241" y="171"/>
                </a:lnTo>
                <a:lnTo>
                  <a:pt x="616" y="188"/>
                </a:lnTo>
                <a:lnTo>
                  <a:pt x="799" y="184"/>
                </a:lnTo>
                <a:lnTo>
                  <a:pt x="528" y="24"/>
                </a:lnTo>
                <a:lnTo>
                  <a:pt x="428" y="5"/>
                </a:lnTo>
                <a:lnTo>
                  <a:pt x="370" y="38"/>
                </a:lnTo>
                <a:lnTo>
                  <a:pt x="335" y="0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2" name="Freeform 66"/>
          <p:cNvSpPr>
            <a:spLocks/>
          </p:cNvSpPr>
          <p:nvPr/>
        </p:nvSpPr>
        <p:spPr bwMode="auto">
          <a:xfrm>
            <a:off x="4576763" y="560388"/>
            <a:ext cx="354012" cy="100012"/>
          </a:xfrm>
          <a:custGeom>
            <a:avLst/>
            <a:gdLst>
              <a:gd name="T0" fmla="*/ 0 w 447"/>
              <a:gd name="T1" fmla="*/ 100012 h 126"/>
              <a:gd name="T2" fmla="*/ 34055 w 447"/>
              <a:gd name="T3" fmla="*/ 50800 h 126"/>
              <a:gd name="T4" fmla="*/ 124340 w 447"/>
              <a:gd name="T5" fmla="*/ 0 h 126"/>
              <a:gd name="T6" fmla="*/ 353220 w 447"/>
              <a:gd name="T7" fmla="*/ 15875 h 126"/>
              <a:gd name="T8" fmla="*/ 354012 w 447"/>
              <a:gd name="T9" fmla="*/ 50800 h 126"/>
              <a:gd name="T10" fmla="*/ 0 w 447"/>
              <a:gd name="T11" fmla="*/ 100012 h 126"/>
              <a:gd name="T12" fmla="*/ 0 w 447"/>
              <a:gd name="T13" fmla="*/ 100012 h 1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7" h="126">
                <a:moveTo>
                  <a:pt x="0" y="126"/>
                </a:moveTo>
                <a:lnTo>
                  <a:pt x="43" y="64"/>
                </a:lnTo>
                <a:lnTo>
                  <a:pt x="157" y="0"/>
                </a:lnTo>
                <a:lnTo>
                  <a:pt x="446" y="20"/>
                </a:lnTo>
                <a:lnTo>
                  <a:pt x="447" y="64"/>
                </a:lnTo>
                <a:lnTo>
                  <a:pt x="0" y="126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3" name="Freeform 67"/>
          <p:cNvSpPr>
            <a:spLocks/>
          </p:cNvSpPr>
          <p:nvPr/>
        </p:nvSpPr>
        <p:spPr bwMode="auto">
          <a:xfrm>
            <a:off x="4273550" y="623888"/>
            <a:ext cx="434975" cy="287337"/>
          </a:xfrm>
          <a:custGeom>
            <a:avLst/>
            <a:gdLst>
              <a:gd name="T0" fmla="*/ 24651 w 547"/>
              <a:gd name="T1" fmla="*/ 90238 h 363"/>
              <a:gd name="T2" fmla="*/ 119280 w 547"/>
              <a:gd name="T3" fmla="*/ 53035 h 363"/>
              <a:gd name="T4" fmla="*/ 154269 w 547"/>
              <a:gd name="T5" fmla="*/ 49077 h 363"/>
              <a:gd name="T6" fmla="*/ 164607 w 547"/>
              <a:gd name="T7" fmla="*/ 68074 h 363"/>
              <a:gd name="T8" fmla="*/ 144727 w 547"/>
              <a:gd name="T9" fmla="*/ 113985 h 363"/>
              <a:gd name="T10" fmla="*/ 83496 w 547"/>
              <a:gd name="T11" fmla="*/ 174144 h 363"/>
              <a:gd name="T12" fmla="*/ 114509 w 547"/>
              <a:gd name="T13" fmla="*/ 173352 h 363"/>
              <a:gd name="T14" fmla="*/ 185282 w 547"/>
              <a:gd name="T15" fmla="*/ 132982 h 363"/>
              <a:gd name="T16" fmla="*/ 218680 w 547"/>
              <a:gd name="T17" fmla="*/ 136149 h 363"/>
              <a:gd name="T18" fmla="*/ 211523 w 547"/>
              <a:gd name="T19" fmla="*/ 170977 h 363"/>
              <a:gd name="T20" fmla="*/ 152679 w 547"/>
              <a:gd name="T21" fmla="*/ 230345 h 363"/>
              <a:gd name="T22" fmla="*/ 188463 w 547"/>
              <a:gd name="T23" fmla="*/ 259632 h 363"/>
              <a:gd name="T24" fmla="*/ 256055 w 547"/>
              <a:gd name="T25" fmla="*/ 216096 h 363"/>
              <a:gd name="T26" fmla="*/ 281501 w 547"/>
              <a:gd name="T27" fmla="*/ 218471 h 363"/>
              <a:gd name="T28" fmla="*/ 286272 w 547"/>
              <a:gd name="T29" fmla="*/ 287337 h 363"/>
              <a:gd name="T30" fmla="*/ 336370 w 547"/>
              <a:gd name="T31" fmla="*/ 269131 h 363"/>
              <a:gd name="T32" fmla="*/ 334780 w 547"/>
              <a:gd name="T33" fmla="*/ 188392 h 363"/>
              <a:gd name="T34" fmla="*/ 434975 w 547"/>
              <a:gd name="T35" fmla="*/ 139315 h 363"/>
              <a:gd name="T36" fmla="*/ 372949 w 547"/>
              <a:gd name="T37" fmla="*/ 129025 h 363"/>
              <a:gd name="T38" fmla="*/ 267983 w 547"/>
              <a:gd name="T39" fmla="*/ 176518 h 363"/>
              <a:gd name="T40" fmla="*/ 209138 w 547"/>
              <a:gd name="T41" fmla="*/ 34037 h 363"/>
              <a:gd name="T42" fmla="*/ 164607 w 547"/>
              <a:gd name="T43" fmla="*/ 0 h 363"/>
              <a:gd name="T44" fmla="*/ 0 w 547"/>
              <a:gd name="T45" fmla="*/ 68074 h 363"/>
              <a:gd name="T46" fmla="*/ 24651 w 547"/>
              <a:gd name="T47" fmla="*/ 90238 h 363"/>
              <a:gd name="T48" fmla="*/ 24651 w 547"/>
              <a:gd name="T49" fmla="*/ 90238 h 3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47" h="363">
                <a:moveTo>
                  <a:pt x="31" y="114"/>
                </a:moveTo>
                <a:lnTo>
                  <a:pt x="150" y="67"/>
                </a:lnTo>
                <a:lnTo>
                  <a:pt x="194" y="62"/>
                </a:lnTo>
                <a:lnTo>
                  <a:pt x="207" y="86"/>
                </a:lnTo>
                <a:lnTo>
                  <a:pt x="182" y="144"/>
                </a:lnTo>
                <a:lnTo>
                  <a:pt x="105" y="220"/>
                </a:lnTo>
                <a:lnTo>
                  <a:pt x="144" y="219"/>
                </a:lnTo>
                <a:lnTo>
                  <a:pt x="233" y="168"/>
                </a:lnTo>
                <a:lnTo>
                  <a:pt x="275" y="172"/>
                </a:lnTo>
                <a:lnTo>
                  <a:pt x="266" y="216"/>
                </a:lnTo>
                <a:lnTo>
                  <a:pt x="192" y="291"/>
                </a:lnTo>
                <a:lnTo>
                  <a:pt x="237" y="328"/>
                </a:lnTo>
                <a:lnTo>
                  <a:pt x="322" y="273"/>
                </a:lnTo>
                <a:lnTo>
                  <a:pt x="354" y="276"/>
                </a:lnTo>
                <a:lnTo>
                  <a:pt x="360" y="363"/>
                </a:lnTo>
                <a:lnTo>
                  <a:pt x="423" y="340"/>
                </a:lnTo>
                <a:lnTo>
                  <a:pt x="421" y="238"/>
                </a:lnTo>
                <a:lnTo>
                  <a:pt x="547" y="176"/>
                </a:lnTo>
                <a:lnTo>
                  <a:pt x="469" y="163"/>
                </a:lnTo>
                <a:lnTo>
                  <a:pt x="337" y="223"/>
                </a:lnTo>
                <a:lnTo>
                  <a:pt x="263" y="43"/>
                </a:lnTo>
                <a:lnTo>
                  <a:pt x="207" y="0"/>
                </a:lnTo>
                <a:lnTo>
                  <a:pt x="0" y="86"/>
                </a:lnTo>
                <a:lnTo>
                  <a:pt x="31" y="114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4" name="Freeform 68"/>
          <p:cNvSpPr>
            <a:spLocks/>
          </p:cNvSpPr>
          <p:nvPr/>
        </p:nvSpPr>
        <p:spPr bwMode="auto">
          <a:xfrm>
            <a:off x="4211638" y="558800"/>
            <a:ext cx="1254125" cy="658813"/>
          </a:xfrm>
          <a:custGeom>
            <a:avLst/>
            <a:gdLst>
              <a:gd name="T0" fmla="*/ 178481 w 1581"/>
              <a:gd name="T1" fmla="*/ 42120 h 829"/>
              <a:gd name="T2" fmla="*/ 148337 w 1581"/>
              <a:gd name="T3" fmla="*/ 25431 h 829"/>
              <a:gd name="T4" fmla="*/ 106295 w 1581"/>
              <a:gd name="T5" fmla="*/ 38146 h 829"/>
              <a:gd name="T6" fmla="*/ 56321 w 1581"/>
              <a:gd name="T7" fmla="*/ 74703 h 829"/>
              <a:gd name="T8" fmla="*/ 67426 w 1581"/>
              <a:gd name="T9" fmla="*/ 110464 h 829"/>
              <a:gd name="T10" fmla="*/ 99156 w 1581"/>
              <a:gd name="T11" fmla="*/ 143842 h 829"/>
              <a:gd name="T12" fmla="*/ 103122 w 1581"/>
              <a:gd name="T13" fmla="*/ 185962 h 829"/>
              <a:gd name="T14" fmla="*/ 143578 w 1581"/>
              <a:gd name="T15" fmla="*/ 205829 h 829"/>
              <a:gd name="T16" fmla="*/ 182447 w 1581"/>
              <a:gd name="T17" fmla="*/ 248744 h 829"/>
              <a:gd name="T18" fmla="*/ 247493 w 1581"/>
              <a:gd name="T19" fmla="*/ 275764 h 829"/>
              <a:gd name="T20" fmla="*/ 268911 w 1581"/>
              <a:gd name="T21" fmla="*/ 350466 h 829"/>
              <a:gd name="T22" fmla="*/ 322059 w 1581"/>
              <a:gd name="T23" fmla="*/ 376692 h 829"/>
              <a:gd name="T24" fmla="*/ 318886 w 1581"/>
              <a:gd name="T25" fmla="*/ 433116 h 829"/>
              <a:gd name="T26" fmla="*/ 359341 w 1581"/>
              <a:gd name="T27" fmla="*/ 467288 h 829"/>
              <a:gd name="T28" fmla="*/ 437080 w 1581"/>
              <a:gd name="T29" fmla="*/ 433911 h 829"/>
              <a:gd name="T30" fmla="*/ 880505 w 1581"/>
              <a:gd name="T31" fmla="*/ 228876 h 829"/>
              <a:gd name="T32" fmla="*/ 932860 w 1581"/>
              <a:gd name="T33" fmla="*/ 226492 h 829"/>
              <a:gd name="T34" fmla="*/ 416455 w 1581"/>
              <a:gd name="T35" fmla="*/ 497487 h 829"/>
              <a:gd name="T36" fmla="*/ 434700 w 1581"/>
              <a:gd name="T37" fmla="*/ 526891 h 829"/>
              <a:gd name="T38" fmla="*/ 503712 w 1581"/>
              <a:gd name="T39" fmla="*/ 520534 h 829"/>
              <a:gd name="T40" fmla="*/ 613181 w 1581"/>
              <a:gd name="T41" fmla="*/ 475235 h 829"/>
              <a:gd name="T42" fmla="*/ 502919 w 1581"/>
              <a:gd name="T43" fmla="*/ 559474 h 829"/>
              <a:gd name="T44" fmla="*/ 545755 w 1581"/>
              <a:gd name="T45" fmla="*/ 569806 h 829"/>
              <a:gd name="T46" fmla="*/ 614767 w 1581"/>
              <a:gd name="T47" fmla="*/ 541991 h 829"/>
              <a:gd name="T48" fmla="*/ 773417 w 1581"/>
              <a:gd name="T49" fmla="*/ 425964 h 829"/>
              <a:gd name="T50" fmla="*/ 880505 w 1581"/>
              <a:gd name="T51" fmla="*/ 368745 h 829"/>
              <a:gd name="T52" fmla="*/ 1080404 w 1581"/>
              <a:gd name="T53" fmla="*/ 300400 h 829"/>
              <a:gd name="T54" fmla="*/ 1235880 w 1581"/>
              <a:gd name="T55" fmla="*/ 236028 h 829"/>
              <a:gd name="T56" fmla="*/ 1176387 w 1581"/>
              <a:gd name="T57" fmla="*/ 286890 h 829"/>
              <a:gd name="T58" fmla="*/ 1254125 w 1581"/>
              <a:gd name="T59" fmla="*/ 269406 h 829"/>
              <a:gd name="T60" fmla="*/ 501333 w 1581"/>
              <a:gd name="T61" fmla="*/ 658813 h 829"/>
              <a:gd name="T62" fmla="*/ 348236 w 1581"/>
              <a:gd name="T63" fmla="*/ 495103 h 829"/>
              <a:gd name="T64" fmla="*/ 257012 w 1581"/>
              <a:gd name="T65" fmla="*/ 414043 h 829"/>
              <a:gd name="T66" fmla="*/ 203865 w 1581"/>
              <a:gd name="T67" fmla="*/ 300400 h 829"/>
              <a:gd name="T68" fmla="*/ 65046 w 1581"/>
              <a:gd name="T69" fmla="*/ 186756 h 829"/>
              <a:gd name="T70" fmla="*/ 0 w 1581"/>
              <a:gd name="T71" fmla="*/ 77881 h 829"/>
              <a:gd name="T72" fmla="*/ 34110 w 1581"/>
              <a:gd name="T73" fmla="*/ 20662 h 829"/>
              <a:gd name="T74" fmla="*/ 134852 w 1581"/>
              <a:gd name="T75" fmla="*/ 0 h 829"/>
              <a:gd name="T76" fmla="*/ 194346 w 1581"/>
              <a:gd name="T77" fmla="*/ 6358 h 829"/>
              <a:gd name="T78" fmla="*/ 178481 w 1581"/>
              <a:gd name="T79" fmla="*/ 42120 h 829"/>
              <a:gd name="T80" fmla="*/ 178481 w 1581"/>
              <a:gd name="T81" fmla="*/ 42120 h 82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581" h="829">
                <a:moveTo>
                  <a:pt x="225" y="53"/>
                </a:moveTo>
                <a:lnTo>
                  <a:pt x="187" y="32"/>
                </a:lnTo>
                <a:lnTo>
                  <a:pt x="134" y="48"/>
                </a:lnTo>
                <a:lnTo>
                  <a:pt x="71" y="94"/>
                </a:lnTo>
                <a:lnTo>
                  <a:pt x="85" y="139"/>
                </a:lnTo>
                <a:lnTo>
                  <a:pt x="125" y="181"/>
                </a:lnTo>
                <a:lnTo>
                  <a:pt x="130" y="234"/>
                </a:lnTo>
                <a:lnTo>
                  <a:pt x="181" y="259"/>
                </a:lnTo>
                <a:lnTo>
                  <a:pt x="230" y="313"/>
                </a:lnTo>
                <a:lnTo>
                  <a:pt x="312" y="347"/>
                </a:lnTo>
                <a:lnTo>
                  <a:pt x="339" y="441"/>
                </a:lnTo>
                <a:lnTo>
                  <a:pt x="406" y="474"/>
                </a:lnTo>
                <a:lnTo>
                  <a:pt x="402" y="545"/>
                </a:lnTo>
                <a:lnTo>
                  <a:pt x="453" y="588"/>
                </a:lnTo>
                <a:lnTo>
                  <a:pt x="551" y="546"/>
                </a:lnTo>
                <a:lnTo>
                  <a:pt x="1110" y="288"/>
                </a:lnTo>
                <a:lnTo>
                  <a:pt x="1176" y="285"/>
                </a:lnTo>
                <a:lnTo>
                  <a:pt x="525" y="626"/>
                </a:lnTo>
                <a:lnTo>
                  <a:pt x="548" y="663"/>
                </a:lnTo>
                <a:lnTo>
                  <a:pt x="635" y="655"/>
                </a:lnTo>
                <a:lnTo>
                  <a:pt x="773" y="598"/>
                </a:lnTo>
                <a:lnTo>
                  <a:pt x="634" y="704"/>
                </a:lnTo>
                <a:lnTo>
                  <a:pt x="688" y="717"/>
                </a:lnTo>
                <a:lnTo>
                  <a:pt x="775" y="682"/>
                </a:lnTo>
                <a:lnTo>
                  <a:pt x="975" y="536"/>
                </a:lnTo>
                <a:lnTo>
                  <a:pt x="1110" y="464"/>
                </a:lnTo>
                <a:lnTo>
                  <a:pt x="1362" y="378"/>
                </a:lnTo>
                <a:lnTo>
                  <a:pt x="1558" y="297"/>
                </a:lnTo>
                <a:lnTo>
                  <a:pt x="1483" y="361"/>
                </a:lnTo>
                <a:lnTo>
                  <a:pt x="1581" y="339"/>
                </a:lnTo>
                <a:lnTo>
                  <a:pt x="632" y="829"/>
                </a:lnTo>
                <a:lnTo>
                  <a:pt x="439" y="623"/>
                </a:lnTo>
                <a:lnTo>
                  <a:pt x="324" y="521"/>
                </a:lnTo>
                <a:lnTo>
                  <a:pt x="257" y="378"/>
                </a:lnTo>
                <a:lnTo>
                  <a:pt x="82" y="235"/>
                </a:lnTo>
                <a:lnTo>
                  <a:pt x="0" y="98"/>
                </a:lnTo>
                <a:lnTo>
                  <a:pt x="43" y="26"/>
                </a:lnTo>
                <a:lnTo>
                  <a:pt x="170" y="0"/>
                </a:lnTo>
                <a:lnTo>
                  <a:pt x="245" y="8"/>
                </a:lnTo>
                <a:lnTo>
                  <a:pt x="225" y="53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5" name="Freeform 69"/>
          <p:cNvSpPr>
            <a:spLocks/>
          </p:cNvSpPr>
          <p:nvPr/>
        </p:nvSpPr>
        <p:spPr bwMode="auto">
          <a:xfrm>
            <a:off x="4256088" y="509588"/>
            <a:ext cx="1187450" cy="252412"/>
          </a:xfrm>
          <a:custGeom>
            <a:avLst/>
            <a:gdLst>
              <a:gd name="T0" fmla="*/ 1187450 w 1496"/>
              <a:gd name="T1" fmla="*/ 246082 h 319"/>
              <a:gd name="T2" fmla="*/ 1079500 w 1496"/>
              <a:gd name="T3" fmla="*/ 140053 h 319"/>
              <a:gd name="T4" fmla="*/ 959644 w 1496"/>
              <a:gd name="T5" fmla="*/ 82291 h 319"/>
              <a:gd name="T6" fmla="*/ 873919 w 1496"/>
              <a:gd name="T7" fmla="*/ 65675 h 319"/>
              <a:gd name="T8" fmla="*/ 1010444 w 1496"/>
              <a:gd name="T9" fmla="*/ 135305 h 319"/>
              <a:gd name="T10" fmla="*/ 772319 w 1496"/>
              <a:gd name="T11" fmla="*/ 56971 h 319"/>
              <a:gd name="T12" fmla="*/ 499269 w 1496"/>
              <a:gd name="T13" fmla="*/ 15034 h 319"/>
              <a:gd name="T14" fmla="*/ 367506 w 1496"/>
              <a:gd name="T15" fmla="*/ 3165 h 319"/>
              <a:gd name="T16" fmla="*/ 380206 w 1496"/>
              <a:gd name="T17" fmla="*/ 41146 h 319"/>
              <a:gd name="T18" fmla="*/ 338138 w 1496"/>
              <a:gd name="T19" fmla="*/ 74378 h 319"/>
              <a:gd name="T20" fmla="*/ 270669 w 1496"/>
              <a:gd name="T21" fmla="*/ 72005 h 319"/>
              <a:gd name="T22" fmla="*/ 175419 w 1496"/>
              <a:gd name="T23" fmla="*/ 104446 h 319"/>
              <a:gd name="T24" fmla="*/ 257175 w 1496"/>
              <a:gd name="T25" fmla="*/ 52223 h 319"/>
              <a:gd name="T26" fmla="*/ 301625 w 1496"/>
              <a:gd name="T27" fmla="*/ 0 h 319"/>
              <a:gd name="T28" fmla="*/ 184150 w 1496"/>
              <a:gd name="T29" fmla="*/ 11078 h 319"/>
              <a:gd name="T30" fmla="*/ 105569 w 1496"/>
              <a:gd name="T31" fmla="*/ 47476 h 319"/>
              <a:gd name="T32" fmla="*/ 128588 w 1496"/>
              <a:gd name="T33" fmla="*/ 78335 h 319"/>
              <a:gd name="T34" fmla="*/ 125413 w 1496"/>
              <a:gd name="T35" fmla="*/ 113941 h 319"/>
              <a:gd name="T36" fmla="*/ 0 w 1496"/>
              <a:gd name="T37" fmla="*/ 175660 h 319"/>
              <a:gd name="T38" fmla="*/ 14288 w 1496"/>
              <a:gd name="T39" fmla="*/ 209684 h 319"/>
              <a:gd name="T40" fmla="*/ 172244 w 1496"/>
              <a:gd name="T41" fmla="*/ 140053 h 319"/>
              <a:gd name="T42" fmla="*/ 203200 w 1496"/>
              <a:gd name="T43" fmla="*/ 151131 h 319"/>
              <a:gd name="T44" fmla="*/ 204788 w 1496"/>
              <a:gd name="T45" fmla="*/ 181990 h 319"/>
              <a:gd name="T46" fmla="*/ 250031 w 1496"/>
              <a:gd name="T47" fmla="*/ 160626 h 319"/>
              <a:gd name="T48" fmla="*/ 250031 w 1496"/>
              <a:gd name="T49" fmla="*/ 130558 h 319"/>
              <a:gd name="T50" fmla="*/ 284163 w 1496"/>
              <a:gd name="T51" fmla="*/ 106029 h 319"/>
              <a:gd name="T52" fmla="*/ 330200 w 1496"/>
              <a:gd name="T53" fmla="*/ 104446 h 319"/>
              <a:gd name="T54" fmla="*/ 342900 w 1496"/>
              <a:gd name="T55" fmla="*/ 138471 h 319"/>
              <a:gd name="T56" fmla="*/ 373063 w 1496"/>
              <a:gd name="T57" fmla="*/ 120272 h 319"/>
              <a:gd name="T58" fmla="*/ 425450 w 1496"/>
              <a:gd name="T59" fmla="*/ 82291 h 319"/>
              <a:gd name="T60" fmla="*/ 638969 w 1496"/>
              <a:gd name="T61" fmla="*/ 70422 h 319"/>
              <a:gd name="T62" fmla="*/ 747713 w 1496"/>
              <a:gd name="T63" fmla="*/ 97325 h 319"/>
              <a:gd name="T64" fmla="*/ 791369 w 1496"/>
              <a:gd name="T65" fmla="*/ 135305 h 319"/>
              <a:gd name="T66" fmla="*/ 796925 w 1496"/>
              <a:gd name="T67" fmla="*/ 106029 h 319"/>
              <a:gd name="T68" fmla="*/ 809625 w 1496"/>
              <a:gd name="T69" fmla="*/ 85456 h 319"/>
              <a:gd name="T70" fmla="*/ 831850 w 1496"/>
              <a:gd name="T71" fmla="*/ 94951 h 319"/>
              <a:gd name="T72" fmla="*/ 838200 w 1496"/>
              <a:gd name="T73" fmla="*/ 115524 h 319"/>
              <a:gd name="T74" fmla="*/ 873919 w 1496"/>
              <a:gd name="T75" fmla="*/ 115524 h 319"/>
              <a:gd name="T76" fmla="*/ 1146175 w 1496"/>
              <a:gd name="T77" fmla="*/ 252412 h 319"/>
              <a:gd name="T78" fmla="*/ 1078706 w 1496"/>
              <a:gd name="T79" fmla="*/ 181990 h 319"/>
              <a:gd name="T80" fmla="*/ 1187450 w 1496"/>
              <a:gd name="T81" fmla="*/ 246082 h 319"/>
              <a:gd name="T82" fmla="*/ 1187450 w 1496"/>
              <a:gd name="T83" fmla="*/ 246082 h 3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496" h="319">
                <a:moveTo>
                  <a:pt x="1496" y="311"/>
                </a:moveTo>
                <a:lnTo>
                  <a:pt x="1360" y="177"/>
                </a:lnTo>
                <a:lnTo>
                  <a:pt x="1209" y="104"/>
                </a:lnTo>
                <a:lnTo>
                  <a:pt x="1101" y="83"/>
                </a:lnTo>
                <a:lnTo>
                  <a:pt x="1273" y="171"/>
                </a:lnTo>
                <a:lnTo>
                  <a:pt x="973" y="72"/>
                </a:lnTo>
                <a:lnTo>
                  <a:pt x="629" y="19"/>
                </a:lnTo>
                <a:lnTo>
                  <a:pt x="463" y="4"/>
                </a:lnTo>
                <a:lnTo>
                  <a:pt x="479" y="52"/>
                </a:lnTo>
                <a:lnTo>
                  <a:pt x="426" y="94"/>
                </a:lnTo>
                <a:lnTo>
                  <a:pt x="341" y="91"/>
                </a:lnTo>
                <a:lnTo>
                  <a:pt x="221" y="132"/>
                </a:lnTo>
                <a:lnTo>
                  <a:pt x="324" y="66"/>
                </a:lnTo>
                <a:lnTo>
                  <a:pt x="380" y="0"/>
                </a:lnTo>
                <a:lnTo>
                  <a:pt x="232" y="14"/>
                </a:lnTo>
                <a:lnTo>
                  <a:pt x="133" y="60"/>
                </a:lnTo>
                <a:lnTo>
                  <a:pt x="162" y="99"/>
                </a:lnTo>
                <a:lnTo>
                  <a:pt x="158" y="144"/>
                </a:lnTo>
                <a:lnTo>
                  <a:pt x="0" y="222"/>
                </a:lnTo>
                <a:lnTo>
                  <a:pt x="18" y="265"/>
                </a:lnTo>
                <a:lnTo>
                  <a:pt x="217" y="177"/>
                </a:lnTo>
                <a:lnTo>
                  <a:pt x="256" y="191"/>
                </a:lnTo>
                <a:lnTo>
                  <a:pt x="258" y="230"/>
                </a:lnTo>
                <a:lnTo>
                  <a:pt x="315" y="203"/>
                </a:lnTo>
                <a:lnTo>
                  <a:pt x="315" y="165"/>
                </a:lnTo>
                <a:lnTo>
                  <a:pt x="358" y="134"/>
                </a:lnTo>
                <a:lnTo>
                  <a:pt x="416" y="132"/>
                </a:lnTo>
                <a:lnTo>
                  <a:pt x="432" y="175"/>
                </a:lnTo>
                <a:lnTo>
                  <a:pt x="470" y="152"/>
                </a:lnTo>
                <a:lnTo>
                  <a:pt x="536" y="104"/>
                </a:lnTo>
                <a:lnTo>
                  <a:pt x="805" y="89"/>
                </a:lnTo>
                <a:lnTo>
                  <a:pt x="942" y="123"/>
                </a:lnTo>
                <a:lnTo>
                  <a:pt x="997" y="171"/>
                </a:lnTo>
                <a:lnTo>
                  <a:pt x="1004" y="134"/>
                </a:lnTo>
                <a:lnTo>
                  <a:pt x="1020" y="108"/>
                </a:lnTo>
                <a:lnTo>
                  <a:pt x="1048" y="120"/>
                </a:lnTo>
                <a:lnTo>
                  <a:pt x="1056" y="146"/>
                </a:lnTo>
                <a:lnTo>
                  <a:pt x="1101" y="146"/>
                </a:lnTo>
                <a:lnTo>
                  <a:pt x="1444" y="319"/>
                </a:lnTo>
                <a:lnTo>
                  <a:pt x="1359" y="230"/>
                </a:lnTo>
                <a:lnTo>
                  <a:pt x="1496" y="3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6" name="Freeform 70"/>
          <p:cNvSpPr>
            <a:spLocks/>
          </p:cNvSpPr>
          <p:nvPr/>
        </p:nvSpPr>
        <p:spPr bwMode="auto">
          <a:xfrm>
            <a:off x="5041900" y="601663"/>
            <a:ext cx="57150" cy="49212"/>
          </a:xfrm>
          <a:custGeom>
            <a:avLst/>
            <a:gdLst>
              <a:gd name="T0" fmla="*/ 0 w 72"/>
              <a:gd name="T1" fmla="*/ 24606 h 62"/>
              <a:gd name="T2" fmla="*/ 20638 w 72"/>
              <a:gd name="T3" fmla="*/ 20637 h 62"/>
              <a:gd name="T4" fmla="*/ 50800 w 72"/>
              <a:gd name="T5" fmla="*/ 0 h 62"/>
              <a:gd name="T6" fmla="*/ 57150 w 72"/>
              <a:gd name="T7" fmla="*/ 21431 h 62"/>
              <a:gd name="T8" fmla="*/ 27781 w 72"/>
              <a:gd name="T9" fmla="*/ 39687 h 62"/>
              <a:gd name="T10" fmla="*/ 5556 w 72"/>
              <a:gd name="T11" fmla="*/ 49212 h 62"/>
              <a:gd name="T12" fmla="*/ 0 w 72"/>
              <a:gd name="T13" fmla="*/ 24606 h 62"/>
              <a:gd name="T14" fmla="*/ 0 w 72"/>
              <a:gd name="T15" fmla="*/ 24606 h 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" h="62">
                <a:moveTo>
                  <a:pt x="0" y="31"/>
                </a:moveTo>
                <a:lnTo>
                  <a:pt x="26" y="26"/>
                </a:lnTo>
                <a:lnTo>
                  <a:pt x="64" y="0"/>
                </a:lnTo>
                <a:lnTo>
                  <a:pt x="72" y="27"/>
                </a:lnTo>
                <a:lnTo>
                  <a:pt x="35" y="50"/>
                </a:lnTo>
                <a:lnTo>
                  <a:pt x="7" y="62"/>
                </a:lnTo>
                <a:lnTo>
                  <a:pt x="0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7" name="Freeform 71"/>
          <p:cNvSpPr>
            <a:spLocks/>
          </p:cNvSpPr>
          <p:nvPr/>
        </p:nvSpPr>
        <p:spPr bwMode="auto">
          <a:xfrm>
            <a:off x="4308475" y="582613"/>
            <a:ext cx="661988" cy="300037"/>
          </a:xfrm>
          <a:custGeom>
            <a:avLst/>
            <a:gdLst>
              <a:gd name="T0" fmla="*/ 613569 w 834"/>
              <a:gd name="T1" fmla="*/ 0 h 376"/>
              <a:gd name="T2" fmla="*/ 598488 w 834"/>
              <a:gd name="T3" fmla="*/ 26333 h 376"/>
              <a:gd name="T4" fmla="*/ 311150 w 834"/>
              <a:gd name="T5" fmla="*/ 69423 h 376"/>
              <a:gd name="T6" fmla="*/ 292100 w 834"/>
              <a:gd name="T7" fmla="*/ 51070 h 376"/>
              <a:gd name="T8" fmla="*/ 263525 w 834"/>
              <a:gd name="T9" fmla="*/ 81393 h 376"/>
              <a:gd name="T10" fmla="*/ 225425 w 834"/>
              <a:gd name="T11" fmla="*/ 94161 h 376"/>
              <a:gd name="T12" fmla="*/ 184944 w 834"/>
              <a:gd name="T13" fmla="*/ 81393 h 376"/>
              <a:gd name="T14" fmla="*/ 152400 w 834"/>
              <a:gd name="T15" fmla="*/ 104534 h 376"/>
              <a:gd name="T16" fmla="*/ 137319 w 834"/>
              <a:gd name="T17" fmla="*/ 130867 h 376"/>
              <a:gd name="T18" fmla="*/ 40481 w 834"/>
              <a:gd name="T19" fmla="*/ 190715 h 376"/>
              <a:gd name="T20" fmla="*/ 0 w 834"/>
              <a:gd name="T21" fmla="*/ 193109 h 376"/>
              <a:gd name="T22" fmla="*/ 42069 w 834"/>
              <a:gd name="T23" fmla="*/ 230614 h 376"/>
              <a:gd name="T24" fmla="*/ 142875 w 834"/>
              <a:gd name="T25" fmla="*/ 160392 h 376"/>
              <a:gd name="T26" fmla="*/ 192088 w 834"/>
              <a:gd name="T27" fmla="*/ 161190 h 376"/>
              <a:gd name="T28" fmla="*/ 207169 w 834"/>
              <a:gd name="T29" fmla="*/ 185129 h 376"/>
              <a:gd name="T30" fmla="*/ 182563 w 834"/>
              <a:gd name="T31" fmla="*/ 231412 h 376"/>
              <a:gd name="T32" fmla="*/ 99219 w 834"/>
              <a:gd name="T33" fmla="*/ 280886 h 376"/>
              <a:gd name="T34" fmla="*/ 131763 w 834"/>
              <a:gd name="T35" fmla="*/ 300037 h 376"/>
              <a:gd name="T36" fmla="*/ 229394 w 834"/>
              <a:gd name="T37" fmla="*/ 237795 h 376"/>
              <a:gd name="T38" fmla="*/ 258763 w 834"/>
              <a:gd name="T39" fmla="*/ 236997 h 376"/>
              <a:gd name="T40" fmla="*/ 258763 w 834"/>
              <a:gd name="T41" fmla="*/ 197099 h 376"/>
              <a:gd name="T42" fmla="*/ 229394 w 834"/>
              <a:gd name="T43" fmla="*/ 175554 h 376"/>
              <a:gd name="T44" fmla="*/ 226219 w 834"/>
              <a:gd name="T45" fmla="*/ 131665 h 376"/>
              <a:gd name="T46" fmla="*/ 259556 w 834"/>
              <a:gd name="T47" fmla="*/ 130069 h 376"/>
              <a:gd name="T48" fmla="*/ 275431 w 834"/>
              <a:gd name="T49" fmla="*/ 165978 h 376"/>
              <a:gd name="T50" fmla="*/ 300831 w 834"/>
              <a:gd name="T51" fmla="*/ 161988 h 376"/>
              <a:gd name="T52" fmla="*/ 282575 w 834"/>
              <a:gd name="T53" fmla="*/ 120494 h 376"/>
              <a:gd name="T54" fmla="*/ 319088 w 834"/>
              <a:gd name="T55" fmla="*/ 90171 h 376"/>
              <a:gd name="T56" fmla="*/ 623888 w 834"/>
              <a:gd name="T57" fmla="*/ 35909 h 376"/>
              <a:gd name="T58" fmla="*/ 661988 w 834"/>
              <a:gd name="T59" fmla="*/ 1596 h 376"/>
              <a:gd name="T60" fmla="*/ 613569 w 834"/>
              <a:gd name="T61" fmla="*/ 0 h 376"/>
              <a:gd name="T62" fmla="*/ 613569 w 834"/>
              <a:gd name="T63" fmla="*/ 0 h 3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34" h="376">
                <a:moveTo>
                  <a:pt x="773" y="0"/>
                </a:moveTo>
                <a:lnTo>
                  <a:pt x="754" y="33"/>
                </a:lnTo>
                <a:lnTo>
                  <a:pt x="392" y="87"/>
                </a:lnTo>
                <a:lnTo>
                  <a:pt x="368" y="64"/>
                </a:lnTo>
                <a:lnTo>
                  <a:pt x="332" y="102"/>
                </a:lnTo>
                <a:lnTo>
                  <a:pt x="284" y="118"/>
                </a:lnTo>
                <a:lnTo>
                  <a:pt x="233" y="102"/>
                </a:lnTo>
                <a:lnTo>
                  <a:pt x="192" y="131"/>
                </a:lnTo>
                <a:lnTo>
                  <a:pt x="173" y="164"/>
                </a:lnTo>
                <a:lnTo>
                  <a:pt x="51" y="239"/>
                </a:lnTo>
                <a:lnTo>
                  <a:pt x="0" y="242"/>
                </a:lnTo>
                <a:lnTo>
                  <a:pt x="53" y="289"/>
                </a:lnTo>
                <a:lnTo>
                  <a:pt x="180" y="201"/>
                </a:lnTo>
                <a:lnTo>
                  <a:pt x="242" y="202"/>
                </a:lnTo>
                <a:lnTo>
                  <a:pt x="261" y="232"/>
                </a:lnTo>
                <a:lnTo>
                  <a:pt x="230" y="290"/>
                </a:lnTo>
                <a:lnTo>
                  <a:pt x="125" y="352"/>
                </a:lnTo>
                <a:lnTo>
                  <a:pt x="166" y="376"/>
                </a:lnTo>
                <a:lnTo>
                  <a:pt x="289" y="298"/>
                </a:lnTo>
                <a:lnTo>
                  <a:pt x="326" y="297"/>
                </a:lnTo>
                <a:lnTo>
                  <a:pt x="326" y="247"/>
                </a:lnTo>
                <a:lnTo>
                  <a:pt x="289" y="220"/>
                </a:lnTo>
                <a:lnTo>
                  <a:pt x="285" y="165"/>
                </a:lnTo>
                <a:lnTo>
                  <a:pt x="327" y="163"/>
                </a:lnTo>
                <a:lnTo>
                  <a:pt x="347" y="208"/>
                </a:lnTo>
                <a:lnTo>
                  <a:pt x="379" y="203"/>
                </a:lnTo>
                <a:lnTo>
                  <a:pt x="356" y="151"/>
                </a:lnTo>
                <a:lnTo>
                  <a:pt x="402" y="113"/>
                </a:lnTo>
                <a:lnTo>
                  <a:pt x="786" y="45"/>
                </a:lnTo>
                <a:lnTo>
                  <a:pt x="834" y="2"/>
                </a:lnTo>
                <a:lnTo>
                  <a:pt x="77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8" name="Freeform 72"/>
          <p:cNvSpPr>
            <a:spLocks/>
          </p:cNvSpPr>
          <p:nvPr/>
        </p:nvSpPr>
        <p:spPr bwMode="auto">
          <a:xfrm>
            <a:off x="4494213" y="735013"/>
            <a:ext cx="933450" cy="242887"/>
          </a:xfrm>
          <a:custGeom>
            <a:avLst/>
            <a:gdLst>
              <a:gd name="T0" fmla="*/ 58738 w 1176"/>
              <a:gd name="T1" fmla="*/ 39818 h 305"/>
              <a:gd name="T2" fmla="*/ 84138 w 1176"/>
              <a:gd name="T3" fmla="*/ 25483 h 305"/>
              <a:gd name="T4" fmla="*/ 87313 w 1176"/>
              <a:gd name="T5" fmla="*/ 0 h 305"/>
              <a:gd name="T6" fmla="*/ 123031 w 1176"/>
              <a:gd name="T7" fmla="*/ 12742 h 305"/>
              <a:gd name="T8" fmla="*/ 255588 w 1176"/>
              <a:gd name="T9" fmla="*/ 5574 h 305"/>
              <a:gd name="T10" fmla="*/ 376238 w 1176"/>
              <a:gd name="T11" fmla="*/ 12742 h 305"/>
              <a:gd name="T12" fmla="*/ 658813 w 1176"/>
              <a:gd name="T13" fmla="*/ 33447 h 305"/>
              <a:gd name="T14" fmla="*/ 933450 w 1176"/>
              <a:gd name="T15" fmla="*/ 46985 h 305"/>
              <a:gd name="T16" fmla="*/ 585788 w 1176"/>
              <a:gd name="T17" fmla="*/ 59726 h 305"/>
              <a:gd name="T18" fmla="*/ 380206 w 1176"/>
              <a:gd name="T19" fmla="*/ 47781 h 305"/>
              <a:gd name="T20" fmla="*/ 269081 w 1176"/>
              <a:gd name="T21" fmla="*/ 32650 h 305"/>
              <a:gd name="T22" fmla="*/ 185738 w 1176"/>
              <a:gd name="T23" fmla="*/ 27076 h 305"/>
              <a:gd name="T24" fmla="*/ 99219 w 1176"/>
              <a:gd name="T25" fmla="*/ 61319 h 305"/>
              <a:gd name="T26" fmla="*/ 107156 w 1176"/>
              <a:gd name="T27" fmla="*/ 145732 h 305"/>
              <a:gd name="T28" fmla="*/ 77788 w 1176"/>
              <a:gd name="T29" fmla="*/ 210237 h 305"/>
              <a:gd name="T30" fmla="*/ 8731 w 1176"/>
              <a:gd name="T31" fmla="*/ 242887 h 305"/>
              <a:gd name="T32" fmla="*/ 0 w 1176"/>
              <a:gd name="T33" fmla="*/ 218996 h 305"/>
              <a:gd name="T34" fmla="*/ 46831 w 1176"/>
              <a:gd name="T35" fmla="*/ 191124 h 305"/>
              <a:gd name="T36" fmla="*/ 76994 w 1176"/>
              <a:gd name="T37" fmla="*/ 151307 h 305"/>
              <a:gd name="T38" fmla="*/ 73819 w 1176"/>
              <a:gd name="T39" fmla="*/ 101137 h 305"/>
              <a:gd name="T40" fmla="*/ 61119 w 1176"/>
              <a:gd name="T41" fmla="*/ 78042 h 305"/>
              <a:gd name="T42" fmla="*/ 58738 w 1176"/>
              <a:gd name="T43" fmla="*/ 39818 h 305"/>
              <a:gd name="T44" fmla="*/ 58738 w 1176"/>
              <a:gd name="T45" fmla="*/ 39818 h 30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176" h="305">
                <a:moveTo>
                  <a:pt x="74" y="50"/>
                </a:moveTo>
                <a:lnTo>
                  <a:pt x="106" y="32"/>
                </a:lnTo>
                <a:lnTo>
                  <a:pt x="110" y="0"/>
                </a:lnTo>
                <a:lnTo>
                  <a:pt x="155" y="16"/>
                </a:lnTo>
                <a:lnTo>
                  <a:pt x="322" y="7"/>
                </a:lnTo>
                <a:lnTo>
                  <a:pt x="474" y="16"/>
                </a:lnTo>
                <a:lnTo>
                  <a:pt x="830" y="42"/>
                </a:lnTo>
                <a:lnTo>
                  <a:pt x="1176" y="59"/>
                </a:lnTo>
                <a:lnTo>
                  <a:pt x="738" y="75"/>
                </a:lnTo>
                <a:lnTo>
                  <a:pt x="479" y="60"/>
                </a:lnTo>
                <a:lnTo>
                  <a:pt x="339" y="41"/>
                </a:lnTo>
                <a:lnTo>
                  <a:pt x="234" y="34"/>
                </a:lnTo>
                <a:lnTo>
                  <a:pt x="125" y="77"/>
                </a:lnTo>
                <a:lnTo>
                  <a:pt x="135" y="183"/>
                </a:lnTo>
                <a:lnTo>
                  <a:pt x="98" y="264"/>
                </a:lnTo>
                <a:lnTo>
                  <a:pt x="11" y="305"/>
                </a:lnTo>
                <a:lnTo>
                  <a:pt x="0" y="275"/>
                </a:lnTo>
                <a:lnTo>
                  <a:pt x="59" y="240"/>
                </a:lnTo>
                <a:lnTo>
                  <a:pt x="97" y="190"/>
                </a:lnTo>
                <a:lnTo>
                  <a:pt x="93" y="127"/>
                </a:lnTo>
                <a:lnTo>
                  <a:pt x="77" y="98"/>
                </a:lnTo>
                <a:lnTo>
                  <a:pt x="74" y="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79" name="Freeform 73"/>
          <p:cNvSpPr>
            <a:spLocks/>
          </p:cNvSpPr>
          <p:nvPr/>
        </p:nvSpPr>
        <p:spPr bwMode="auto">
          <a:xfrm>
            <a:off x="4564063" y="771525"/>
            <a:ext cx="317500" cy="160338"/>
          </a:xfrm>
          <a:custGeom>
            <a:avLst/>
            <a:gdLst>
              <a:gd name="T0" fmla="*/ 10293 w 401"/>
              <a:gd name="T1" fmla="*/ 131763 h 202"/>
              <a:gd name="T2" fmla="*/ 279495 w 401"/>
              <a:gd name="T3" fmla="*/ 0 h 202"/>
              <a:gd name="T4" fmla="*/ 317500 w 401"/>
              <a:gd name="T5" fmla="*/ 10319 h 202"/>
              <a:gd name="T6" fmla="*/ 0 w 401"/>
              <a:gd name="T7" fmla="*/ 160338 h 202"/>
              <a:gd name="T8" fmla="*/ 10293 w 401"/>
              <a:gd name="T9" fmla="*/ 131763 h 202"/>
              <a:gd name="T10" fmla="*/ 10293 w 401"/>
              <a:gd name="T11" fmla="*/ 131763 h 20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01" h="202">
                <a:moveTo>
                  <a:pt x="13" y="166"/>
                </a:moveTo>
                <a:lnTo>
                  <a:pt x="353" y="0"/>
                </a:lnTo>
                <a:lnTo>
                  <a:pt x="401" y="13"/>
                </a:lnTo>
                <a:lnTo>
                  <a:pt x="0" y="202"/>
                </a:lnTo>
                <a:lnTo>
                  <a:pt x="13" y="1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0" name="Freeform 74"/>
          <p:cNvSpPr>
            <a:spLocks/>
          </p:cNvSpPr>
          <p:nvPr/>
        </p:nvSpPr>
        <p:spPr bwMode="auto">
          <a:xfrm>
            <a:off x="4308475" y="790575"/>
            <a:ext cx="1160463" cy="571500"/>
          </a:xfrm>
          <a:custGeom>
            <a:avLst/>
            <a:gdLst>
              <a:gd name="T0" fmla="*/ 229708 w 1460"/>
              <a:gd name="T1" fmla="*/ 243681 h 720"/>
              <a:gd name="T2" fmla="*/ 292500 w 1460"/>
              <a:gd name="T3" fmla="*/ 246063 h 720"/>
              <a:gd name="T4" fmla="*/ 787684 w 1460"/>
              <a:gd name="T5" fmla="*/ 794 h 720"/>
              <a:gd name="T6" fmla="*/ 813914 w 1460"/>
              <a:gd name="T7" fmla="*/ 0 h 720"/>
              <a:gd name="T8" fmla="*/ 303628 w 1460"/>
              <a:gd name="T9" fmla="*/ 265906 h 720"/>
              <a:gd name="T10" fmla="*/ 316345 w 1460"/>
              <a:gd name="T11" fmla="*/ 315913 h 720"/>
              <a:gd name="T12" fmla="*/ 423648 w 1460"/>
              <a:gd name="T13" fmla="*/ 291306 h 720"/>
              <a:gd name="T14" fmla="*/ 370394 w 1460"/>
              <a:gd name="T15" fmla="*/ 350044 h 720"/>
              <a:gd name="T16" fmla="*/ 457032 w 1460"/>
              <a:gd name="T17" fmla="*/ 364331 h 720"/>
              <a:gd name="T18" fmla="*/ 757480 w 1460"/>
              <a:gd name="T19" fmla="*/ 170656 h 720"/>
              <a:gd name="T20" fmla="*/ 987983 w 1460"/>
              <a:gd name="T21" fmla="*/ 84138 h 720"/>
              <a:gd name="T22" fmla="*/ 1126285 w 1460"/>
              <a:gd name="T23" fmla="*/ 14288 h 720"/>
              <a:gd name="T24" fmla="*/ 1000701 w 1460"/>
              <a:gd name="T25" fmla="*/ 106363 h 720"/>
              <a:gd name="T26" fmla="*/ 1160463 w 1460"/>
              <a:gd name="T27" fmla="*/ 38894 h 720"/>
              <a:gd name="T28" fmla="*/ 1060313 w 1460"/>
              <a:gd name="T29" fmla="*/ 134144 h 720"/>
              <a:gd name="T30" fmla="*/ 918832 w 1460"/>
              <a:gd name="T31" fmla="*/ 207963 h 720"/>
              <a:gd name="T32" fmla="*/ 699457 w 1460"/>
              <a:gd name="T33" fmla="*/ 311944 h 720"/>
              <a:gd name="T34" fmla="*/ 524593 w 1460"/>
              <a:gd name="T35" fmla="*/ 448469 h 720"/>
              <a:gd name="T36" fmla="*/ 414110 w 1460"/>
              <a:gd name="T37" fmla="*/ 512763 h 720"/>
              <a:gd name="T38" fmla="*/ 322704 w 1460"/>
              <a:gd name="T39" fmla="*/ 571500 h 720"/>
              <a:gd name="T40" fmla="*/ 251169 w 1460"/>
              <a:gd name="T41" fmla="*/ 516731 h 720"/>
              <a:gd name="T42" fmla="*/ 285347 w 1460"/>
              <a:gd name="T43" fmla="*/ 464344 h 720"/>
              <a:gd name="T44" fmla="*/ 327473 w 1460"/>
              <a:gd name="T45" fmla="*/ 406400 h 720"/>
              <a:gd name="T46" fmla="*/ 302038 w 1460"/>
              <a:gd name="T47" fmla="*/ 381000 h 720"/>
              <a:gd name="T48" fmla="*/ 280578 w 1460"/>
              <a:gd name="T49" fmla="*/ 330200 h 720"/>
              <a:gd name="T50" fmla="*/ 243220 w 1460"/>
              <a:gd name="T51" fmla="*/ 330994 h 720"/>
              <a:gd name="T52" fmla="*/ 191556 w 1460"/>
              <a:gd name="T53" fmla="*/ 289719 h 720"/>
              <a:gd name="T54" fmla="*/ 197915 w 1460"/>
              <a:gd name="T55" fmla="*/ 257969 h 720"/>
              <a:gd name="T56" fmla="*/ 183608 w 1460"/>
              <a:gd name="T57" fmla="*/ 242888 h 720"/>
              <a:gd name="T58" fmla="*/ 143866 w 1460"/>
              <a:gd name="T59" fmla="*/ 235744 h 720"/>
              <a:gd name="T60" fmla="*/ 111277 w 1460"/>
              <a:gd name="T61" fmla="*/ 174625 h 720"/>
              <a:gd name="T62" fmla="*/ 133533 w 1460"/>
              <a:gd name="T63" fmla="*/ 154781 h 720"/>
              <a:gd name="T64" fmla="*/ 131148 w 1460"/>
              <a:gd name="T65" fmla="*/ 136525 h 720"/>
              <a:gd name="T66" fmla="*/ 115251 w 1460"/>
              <a:gd name="T67" fmla="*/ 127794 h 720"/>
              <a:gd name="T68" fmla="*/ 88227 w 1460"/>
              <a:gd name="T69" fmla="*/ 131763 h 720"/>
              <a:gd name="T70" fmla="*/ 37357 w 1460"/>
              <a:gd name="T71" fmla="*/ 98425 h 720"/>
              <a:gd name="T72" fmla="*/ 57228 w 1460"/>
              <a:gd name="T73" fmla="*/ 63500 h 720"/>
              <a:gd name="T74" fmla="*/ 30999 w 1460"/>
              <a:gd name="T75" fmla="*/ 40481 h 720"/>
              <a:gd name="T76" fmla="*/ 0 w 1460"/>
              <a:gd name="T77" fmla="*/ 41275 h 720"/>
              <a:gd name="T78" fmla="*/ 37357 w 1460"/>
              <a:gd name="T79" fmla="*/ 6350 h 720"/>
              <a:gd name="T80" fmla="*/ 124790 w 1460"/>
              <a:gd name="T81" fmla="*/ 60325 h 720"/>
              <a:gd name="T82" fmla="*/ 151814 w 1460"/>
              <a:gd name="T83" fmla="*/ 118269 h 720"/>
              <a:gd name="T84" fmla="*/ 204273 w 1460"/>
              <a:gd name="T85" fmla="*/ 161925 h 720"/>
              <a:gd name="T86" fmla="*/ 204273 w 1460"/>
              <a:gd name="T87" fmla="*/ 200025 h 720"/>
              <a:gd name="T88" fmla="*/ 229708 w 1460"/>
              <a:gd name="T89" fmla="*/ 243681 h 720"/>
              <a:gd name="T90" fmla="*/ 229708 w 1460"/>
              <a:gd name="T91" fmla="*/ 243681 h 72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460" h="720">
                <a:moveTo>
                  <a:pt x="289" y="307"/>
                </a:moveTo>
                <a:lnTo>
                  <a:pt x="368" y="310"/>
                </a:lnTo>
                <a:lnTo>
                  <a:pt x="991" y="1"/>
                </a:lnTo>
                <a:lnTo>
                  <a:pt x="1024" y="0"/>
                </a:lnTo>
                <a:lnTo>
                  <a:pt x="382" y="335"/>
                </a:lnTo>
                <a:lnTo>
                  <a:pt x="398" y="398"/>
                </a:lnTo>
                <a:lnTo>
                  <a:pt x="533" y="367"/>
                </a:lnTo>
                <a:lnTo>
                  <a:pt x="466" y="441"/>
                </a:lnTo>
                <a:lnTo>
                  <a:pt x="575" y="459"/>
                </a:lnTo>
                <a:lnTo>
                  <a:pt x="953" y="215"/>
                </a:lnTo>
                <a:lnTo>
                  <a:pt x="1243" y="106"/>
                </a:lnTo>
                <a:lnTo>
                  <a:pt x="1417" y="18"/>
                </a:lnTo>
                <a:lnTo>
                  <a:pt x="1259" y="134"/>
                </a:lnTo>
                <a:lnTo>
                  <a:pt x="1460" y="49"/>
                </a:lnTo>
                <a:lnTo>
                  <a:pt x="1334" y="169"/>
                </a:lnTo>
                <a:lnTo>
                  <a:pt x="1156" y="262"/>
                </a:lnTo>
                <a:lnTo>
                  <a:pt x="880" y="393"/>
                </a:lnTo>
                <a:lnTo>
                  <a:pt x="660" y="565"/>
                </a:lnTo>
                <a:lnTo>
                  <a:pt x="521" y="646"/>
                </a:lnTo>
                <a:lnTo>
                  <a:pt x="406" y="720"/>
                </a:lnTo>
                <a:lnTo>
                  <a:pt x="316" y="651"/>
                </a:lnTo>
                <a:lnTo>
                  <a:pt x="359" y="585"/>
                </a:lnTo>
                <a:lnTo>
                  <a:pt x="412" y="512"/>
                </a:lnTo>
                <a:lnTo>
                  <a:pt x="380" y="480"/>
                </a:lnTo>
                <a:lnTo>
                  <a:pt x="353" y="416"/>
                </a:lnTo>
                <a:lnTo>
                  <a:pt x="306" y="417"/>
                </a:lnTo>
                <a:lnTo>
                  <a:pt x="241" y="365"/>
                </a:lnTo>
                <a:lnTo>
                  <a:pt x="249" y="325"/>
                </a:lnTo>
                <a:lnTo>
                  <a:pt x="231" y="306"/>
                </a:lnTo>
                <a:lnTo>
                  <a:pt x="181" y="297"/>
                </a:lnTo>
                <a:lnTo>
                  <a:pt x="140" y="220"/>
                </a:lnTo>
                <a:lnTo>
                  <a:pt x="168" y="195"/>
                </a:lnTo>
                <a:lnTo>
                  <a:pt x="165" y="172"/>
                </a:lnTo>
                <a:lnTo>
                  <a:pt x="145" y="161"/>
                </a:lnTo>
                <a:lnTo>
                  <a:pt x="111" y="166"/>
                </a:lnTo>
                <a:lnTo>
                  <a:pt x="47" y="124"/>
                </a:lnTo>
                <a:lnTo>
                  <a:pt x="72" y="80"/>
                </a:lnTo>
                <a:lnTo>
                  <a:pt x="39" y="51"/>
                </a:lnTo>
                <a:lnTo>
                  <a:pt x="0" y="52"/>
                </a:lnTo>
                <a:lnTo>
                  <a:pt x="47" y="8"/>
                </a:lnTo>
                <a:lnTo>
                  <a:pt x="157" y="76"/>
                </a:lnTo>
                <a:lnTo>
                  <a:pt x="191" y="149"/>
                </a:lnTo>
                <a:lnTo>
                  <a:pt x="257" y="204"/>
                </a:lnTo>
                <a:lnTo>
                  <a:pt x="257" y="252"/>
                </a:lnTo>
                <a:lnTo>
                  <a:pt x="289" y="30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1" name="Freeform 75"/>
          <p:cNvSpPr>
            <a:spLocks/>
          </p:cNvSpPr>
          <p:nvPr/>
        </p:nvSpPr>
        <p:spPr bwMode="auto">
          <a:xfrm>
            <a:off x="4149725" y="471488"/>
            <a:ext cx="244475" cy="368300"/>
          </a:xfrm>
          <a:custGeom>
            <a:avLst/>
            <a:gdLst>
              <a:gd name="T0" fmla="*/ 234123 w 307"/>
              <a:gd name="T1" fmla="*/ 90488 h 464"/>
              <a:gd name="T2" fmla="*/ 164045 w 307"/>
              <a:gd name="T3" fmla="*/ 109538 h 464"/>
              <a:gd name="T4" fmla="*/ 111487 w 307"/>
              <a:gd name="T5" fmla="*/ 142081 h 464"/>
              <a:gd name="T6" fmla="*/ 102727 w 307"/>
              <a:gd name="T7" fmla="*/ 186531 h 464"/>
              <a:gd name="T8" fmla="*/ 116265 w 307"/>
              <a:gd name="T9" fmla="*/ 230981 h 464"/>
              <a:gd name="T10" fmla="*/ 172008 w 307"/>
              <a:gd name="T11" fmla="*/ 307181 h 464"/>
              <a:gd name="T12" fmla="*/ 203862 w 307"/>
              <a:gd name="T13" fmla="*/ 339725 h 464"/>
              <a:gd name="T14" fmla="*/ 148118 w 307"/>
              <a:gd name="T15" fmla="*/ 368300 h 464"/>
              <a:gd name="T16" fmla="*/ 103524 w 307"/>
              <a:gd name="T17" fmla="*/ 326231 h 464"/>
              <a:gd name="T18" fmla="*/ 111487 w 307"/>
              <a:gd name="T19" fmla="*/ 296069 h 464"/>
              <a:gd name="T20" fmla="*/ 83615 w 307"/>
              <a:gd name="T21" fmla="*/ 287338 h 464"/>
              <a:gd name="T22" fmla="*/ 58132 w 307"/>
              <a:gd name="T23" fmla="*/ 301625 h 464"/>
              <a:gd name="T24" fmla="*/ 27872 w 307"/>
              <a:gd name="T25" fmla="*/ 245269 h 464"/>
              <a:gd name="T26" fmla="*/ 47780 w 307"/>
              <a:gd name="T27" fmla="*/ 222250 h 464"/>
              <a:gd name="T28" fmla="*/ 19908 w 307"/>
              <a:gd name="T29" fmla="*/ 207963 h 464"/>
              <a:gd name="T30" fmla="*/ 796 w 307"/>
              <a:gd name="T31" fmla="*/ 207963 h 464"/>
              <a:gd name="T32" fmla="*/ 0 w 307"/>
              <a:gd name="T33" fmla="*/ 169069 h 464"/>
              <a:gd name="T34" fmla="*/ 19908 w 307"/>
              <a:gd name="T35" fmla="*/ 148431 h 464"/>
              <a:gd name="T36" fmla="*/ 19112 w 307"/>
              <a:gd name="T37" fmla="*/ 127000 h 464"/>
              <a:gd name="T38" fmla="*/ 1593 w 307"/>
              <a:gd name="T39" fmla="*/ 118269 h 464"/>
              <a:gd name="T40" fmla="*/ 15130 w 307"/>
              <a:gd name="T41" fmla="*/ 81756 h 464"/>
              <a:gd name="T42" fmla="*/ 61318 w 307"/>
              <a:gd name="T43" fmla="*/ 58738 h 464"/>
              <a:gd name="T44" fmla="*/ 58132 w 307"/>
              <a:gd name="T45" fmla="*/ 26988 h 464"/>
              <a:gd name="T46" fmla="*/ 3982 w 307"/>
              <a:gd name="T47" fmla="*/ 35719 h 464"/>
              <a:gd name="T48" fmla="*/ 47780 w 307"/>
              <a:gd name="T49" fmla="*/ 15081 h 464"/>
              <a:gd name="T50" fmla="*/ 130599 w 307"/>
              <a:gd name="T51" fmla="*/ 3175 h 464"/>
              <a:gd name="T52" fmla="*/ 182361 w 307"/>
              <a:gd name="T53" fmla="*/ 0 h 464"/>
              <a:gd name="T54" fmla="*/ 168823 w 307"/>
              <a:gd name="T55" fmla="*/ 30163 h 464"/>
              <a:gd name="T56" fmla="*/ 187935 w 307"/>
              <a:gd name="T57" fmla="*/ 46038 h 464"/>
              <a:gd name="T58" fmla="*/ 141748 w 307"/>
              <a:gd name="T59" fmla="*/ 60325 h 464"/>
              <a:gd name="T60" fmla="*/ 142544 w 307"/>
              <a:gd name="T61" fmla="*/ 82550 h 464"/>
              <a:gd name="T62" fmla="*/ 169619 w 307"/>
              <a:gd name="T63" fmla="*/ 83344 h 464"/>
              <a:gd name="T64" fmla="*/ 244475 w 307"/>
              <a:gd name="T65" fmla="*/ 69850 h 464"/>
              <a:gd name="T66" fmla="*/ 234123 w 307"/>
              <a:gd name="T67" fmla="*/ 90488 h 464"/>
              <a:gd name="T68" fmla="*/ 234123 w 307"/>
              <a:gd name="T69" fmla="*/ 90488 h 46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7" h="464">
                <a:moveTo>
                  <a:pt x="294" y="114"/>
                </a:moveTo>
                <a:lnTo>
                  <a:pt x="206" y="138"/>
                </a:lnTo>
                <a:lnTo>
                  <a:pt x="140" y="179"/>
                </a:lnTo>
                <a:lnTo>
                  <a:pt x="129" y="235"/>
                </a:lnTo>
                <a:lnTo>
                  <a:pt x="146" y="291"/>
                </a:lnTo>
                <a:lnTo>
                  <a:pt x="216" y="387"/>
                </a:lnTo>
                <a:lnTo>
                  <a:pt x="256" y="428"/>
                </a:lnTo>
                <a:lnTo>
                  <a:pt x="186" y="464"/>
                </a:lnTo>
                <a:lnTo>
                  <a:pt x="130" y="411"/>
                </a:lnTo>
                <a:lnTo>
                  <a:pt x="140" y="373"/>
                </a:lnTo>
                <a:lnTo>
                  <a:pt x="105" y="362"/>
                </a:lnTo>
                <a:lnTo>
                  <a:pt x="73" y="380"/>
                </a:lnTo>
                <a:lnTo>
                  <a:pt x="35" y="309"/>
                </a:lnTo>
                <a:lnTo>
                  <a:pt x="60" y="280"/>
                </a:lnTo>
                <a:lnTo>
                  <a:pt x="25" y="262"/>
                </a:lnTo>
                <a:lnTo>
                  <a:pt x="1" y="262"/>
                </a:lnTo>
                <a:lnTo>
                  <a:pt x="0" y="213"/>
                </a:lnTo>
                <a:lnTo>
                  <a:pt x="25" y="187"/>
                </a:lnTo>
                <a:lnTo>
                  <a:pt x="24" y="160"/>
                </a:lnTo>
                <a:lnTo>
                  <a:pt x="2" y="149"/>
                </a:lnTo>
                <a:lnTo>
                  <a:pt x="19" y="103"/>
                </a:lnTo>
                <a:lnTo>
                  <a:pt x="77" y="74"/>
                </a:lnTo>
                <a:lnTo>
                  <a:pt x="73" y="34"/>
                </a:lnTo>
                <a:lnTo>
                  <a:pt x="5" y="45"/>
                </a:lnTo>
                <a:lnTo>
                  <a:pt x="60" y="19"/>
                </a:lnTo>
                <a:lnTo>
                  <a:pt x="164" y="4"/>
                </a:lnTo>
                <a:lnTo>
                  <a:pt x="229" y="0"/>
                </a:lnTo>
                <a:lnTo>
                  <a:pt x="212" y="38"/>
                </a:lnTo>
                <a:lnTo>
                  <a:pt x="236" y="58"/>
                </a:lnTo>
                <a:lnTo>
                  <a:pt x="178" y="76"/>
                </a:lnTo>
                <a:lnTo>
                  <a:pt x="179" y="104"/>
                </a:lnTo>
                <a:lnTo>
                  <a:pt x="213" y="105"/>
                </a:lnTo>
                <a:lnTo>
                  <a:pt x="307" y="88"/>
                </a:lnTo>
                <a:lnTo>
                  <a:pt x="294" y="11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2" name="Freeform 76"/>
          <p:cNvSpPr>
            <a:spLocks/>
          </p:cNvSpPr>
          <p:nvPr/>
        </p:nvSpPr>
        <p:spPr bwMode="auto">
          <a:xfrm>
            <a:off x="4402138" y="461963"/>
            <a:ext cx="1106487" cy="298450"/>
          </a:xfrm>
          <a:custGeom>
            <a:avLst/>
            <a:gdLst>
              <a:gd name="T0" fmla="*/ 1100142 w 1395"/>
              <a:gd name="T1" fmla="*/ 263525 h 376"/>
              <a:gd name="T2" fmla="*/ 962128 w 1395"/>
              <a:gd name="T3" fmla="*/ 167481 h 376"/>
              <a:gd name="T4" fmla="*/ 831253 w 1395"/>
              <a:gd name="T5" fmla="*/ 110331 h 376"/>
              <a:gd name="T6" fmla="*/ 602024 w 1395"/>
              <a:gd name="T7" fmla="*/ 46831 h 376"/>
              <a:gd name="T8" fmla="*/ 418006 w 1395"/>
              <a:gd name="T9" fmla="*/ 15875 h 376"/>
              <a:gd name="T10" fmla="*/ 187984 w 1395"/>
              <a:gd name="T11" fmla="*/ 0 h 376"/>
              <a:gd name="T12" fmla="*/ 0 w 1395"/>
              <a:gd name="T13" fmla="*/ 0 h 376"/>
              <a:gd name="T14" fmla="*/ 162602 w 1395"/>
              <a:gd name="T15" fmla="*/ 22225 h 376"/>
              <a:gd name="T16" fmla="*/ 345034 w 1395"/>
              <a:gd name="T17" fmla="*/ 28575 h 376"/>
              <a:gd name="T18" fmla="*/ 541742 w 1395"/>
              <a:gd name="T19" fmla="*/ 57150 h 376"/>
              <a:gd name="T20" fmla="*/ 759074 w 1395"/>
              <a:gd name="T21" fmla="*/ 104775 h 376"/>
              <a:gd name="T22" fmla="*/ 943885 w 1395"/>
              <a:gd name="T23" fmla="*/ 176213 h 376"/>
              <a:gd name="T24" fmla="*/ 1045412 w 1395"/>
              <a:gd name="T25" fmla="*/ 266700 h 376"/>
              <a:gd name="T26" fmla="*/ 1076346 w 1395"/>
              <a:gd name="T27" fmla="*/ 266700 h 376"/>
              <a:gd name="T28" fmla="*/ 1106487 w 1395"/>
              <a:gd name="T29" fmla="*/ 298450 h 376"/>
              <a:gd name="T30" fmla="*/ 1100142 w 1395"/>
              <a:gd name="T31" fmla="*/ 263525 h 376"/>
              <a:gd name="T32" fmla="*/ 1100142 w 1395"/>
              <a:gd name="T33" fmla="*/ 263525 h 37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95" h="376">
                <a:moveTo>
                  <a:pt x="1387" y="332"/>
                </a:moveTo>
                <a:lnTo>
                  <a:pt x="1213" y="211"/>
                </a:lnTo>
                <a:lnTo>
                  <a:pt x="1048" y="139"/>
                </a:lnTo>
                <a:lnTo>
                  <a:pt x="759" y="59"/>
                </a:lnTo>
                <a:lnTo>
                  <a:pt x="527" y="20"/>
                </a:lnTo>
                <a:lnTo>
                  <a:pt x="237" y="0"/>
                </a:lnTo>
                <a:lnTo>
                  <a:pt x="0" y="0"/>
                </a:lnTo>
                <a:lnTo>
                  <a:pt x="205" y="28"/>
                </a:lnTo>
                <a:lnTo>
                  <a:pt x="435" y="36"/>
                </a:lnTo>
                <a:lnTo>
                  <a:pt x="683" y="72"/>
                </a:lnTo>
                <a:lnTo>
                  <a:pt x="957" y="132"/>
                </a:lnTo>
                <a:lnTo>
                  <a:pt x="1190" y="222"/>
                </a:lnTo>
                <a:lnTo>
                  <a:pt x="1318" y="336"/>
                </a:lnTo>
                <a:lnTo>
                  <a:pt x="1357" y="336"/>
                </a:lnTo>
                <a:lnTo>
                  <a:pt x="1395" y="376"/>
                </a:lnTo>
                <a:lnTo>
                  <a:pt x="1387" y="3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3" name="Freeform 77"/>
          <p:cNvSpPr>
            <a:spLocks/>
          </p:cNvSpPr>
          <p:nvPr/>
        </p:nvSpPr>
        <p:spPr bwMode="auto">
          <a:xfrm>
            <a:off x="4059238" y="490538"/>
            <a:ext cx="566737" cy="771525"/>
          </a:xfrm>
          <a:custGeom>
            <a:avLst/>
            <a:gdLst>
              <a:gd name="T0" fmla="*/ 65974 w 713"/>
              <a:gd name="T1" fmla="*/ 19844 h 972"/>
              <a:gd name="T2" fmla="*/ 33384 w 713"/>
              <a:gd name="T3" fmla="*/ 91281 h 972"/>
              <a:gd name="T4" fmla="*/ 0 w 713"/>
              <a:gd name="T5" fmla="*/ 164306 h 972"/>
              <a:gd name="T6" fmla="*/ 31000 w 713"/>
              <a:gd name="T7" fmla="*/ 184944 h 972"/>
              <a:gd name="T8" fmla="*/ 11128 w 713"/>
              <a:gd name="T9" fmla="*/ 242094 h 972"/>
              <a:gd name="T10" fmla="*/ 38948 w 713"/>
              <a:gd name="T11" fmla="*/ 250031 h 972"/>
              <a:gd name="T12" fmla="*/ 49281 w 713"/>
              <a:gd name="T13" fmla="*/ 285750 h 972"/>
              <a:gd name="T14" fmla="*/ 103332 w 713"/>
              <a:gd name="T15" fmla="*/ 319088 h 972"/>
              <a:gd name="T16" fmla="*/ 124793 w 713"/>
              <a:gd name="T17" fmla="*/ 364331 h 972"/>
              <a:gd name="T18" fmla="*/ 189177 w 713"/>
              <a:gd name="T19" fmla="*/ 378619 h 972"/>
              <a:gd name="T20" fmla="*/ 228920 w 713"/>
              <a:gd name="T21" fmla="*/ 420688 h 972"/>
              <a:gd name="T22" fmla="*/ 259920 w 713"/>
              <a:gd name="T23" fmla="*/ 485775 h 972"/>
              <a:gd name="T24" fmla="*/ 291715 w 713"/>
              <a:gd name="T25" fmla="*/ 472281 h 972"/>
              <a:gd name="T26" fmla="*/ 285356 w 713"/>
              <a:gd name="T27" fmla="*/ 529431 h 972"/>
              <a:gd name="T28" fmla="*/ 343381 w 713"/>
              <a:gd name="T29" fmla="*/ 582613 h 972"/>
              <a:gd name="T30" fmla="*/ 368021 w 713"/>
              <a:gd name="T31" fmla="*/ 638175 h 972"/>
              <a:gd name="T32" fmla="*/ 449892 w 713"/>
              <a:gd name="T33" fmla="*/ 691356 h 972"/>
              <a:gd name="T34" fmla="*/ 471353 w 713"/>
              <a:gd name="T35" fmla="*/ 742156 h 972"/>
              <a:gd name="T36" fmla="*/ 516661 w 713"/>
              <a:gd name="T37" fmla="*/ 742156 h 972"/>
              <a:gd name="T38" fmla="*/ 562763 w 713"/>
              <a:gd name="T39" fmla="*/ 729456 h 972"/>
              <a:gd name="T40" fmla="*/ 534942 w 713"/>
              <a:gd name="T41" fmla="*/ 702469 h 972"/>
              <a:gd name="T42" fmla="*/ 550840 w 713"/>
              <a:gd name="T43" fmla="*/ 652463 h 972"/>
              <a:gd name="T44" fmla="*/ 489635 w 713"/>
              <a:gd name="T45" fmla="*/ 669131 h 972"/>
              <a:gd name="T46" fmla="*/ 452277 w 713"/>
              <a:gd name="T47" fmla="*/ 588963 h 972"/>
              <a:gd name="T48" fmla="*/ 391072 w 713"/>
              <a:gd name="T49" fmla="*/ 576263 h 972"/>
              <a:gd name="T50" fmla="*/ 405380 w 713"/>
              <a:gd name="T51" fmla="*/ 531813 h 972"/>
              <a:gd name="T52" fmla="*/ 335432 w 713"/>
              <a:gd name="T53" fmla="*/ 476250 h 972"/>
              <a:gd name="T54" fmla="*/ 337817 w 713"/>
              <a:gd name="T55" fmla="*/ 421481 h 972"/>
              <a:gd name="T56" fmla="*/ 258330 w 713"/>
              <a:gd name="T57" fmla="*/ 389731 h 972"/>
              <a:gd name="T58" fmla="*/ 247997 w 713"/>
              <a:gd name="T59" fmla="*/ 338931 h 972"/>
              <a:gd name="T60" fmla="*/ 174075 w 713"/>
              <a:gd name="T61" fmla="*/ 311944 h 972"/>
              <a:gd name="T62" fmla="*/ 149434 w 713"/>
              <a:gd name="T63" fmla="*/ 270669 h 972"/>
              <a:gd name="T64" fmla="*/ 90614 w 713"/>
              <a:gd name="T65" fmla="*/ 225425 h 972"/>
              <a:gd name="T66" fmla="*/ 96178 w 713"/>
              <a:gd name="T67" fmla="*/ 175419 h 972"/>
              <a:gd name="T68" fmla="*/ 69153 w 713"/>
              <a:gd name="T69" fmla="*/ 141288 h 972"/>
              <a:gd name="T70" fmla="*/ 99358 w 713"/>
              <a:gd name="T71" fmla="*/ 94456 h 972"/>
              <a:gd name="T72" fmla="*/ 84255 w 713"/>
              <a:gd name="T73" fmla="*/ 64294 h 972"/>
              <a:gd name="T74" fmla="*/ 80281 w 713"/>
              <a:gd name="T75" fmla="*/ 30956 h 972"/>
              <a:gd name="T76" fmla="*/ 153408 w 713"/>
              <a:gd name="T77" fmla="*/ 0 h 972"/>
              <a:gd name="T78" fmla="*/ 114460 w 713"/>
              <a:gd name="T79" fmla="*/ 4763 h 97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13" h="972">
                <a:moveTo>
                  <a:pt x="144" y="6"/>
                </a:moveTo>
                <a:lnTo>
                  <a:pt x="83" y="25"/>
                </a:lnTo>
                <a:lnTo>
                  <a:pt x="30" y="70"/>
                </a:lnTo>
                <a:lnTo>
                  <a:pt x="42" y="115"/>
                </a:lnTo>
                <a:lnTo>
                  <a:pt x="10" y="142"/>
                </a:lnTo>
                <a:lnTo>
                  <a:pt x="0" y="207"/>
                </a:lnTo>
                <a:lnTo>
                  <a:pt x="29" y="202"/>
                </a:lnTo>
                <a:lnTo>
                  <a:pt x="39" y="233"/>
                </a:lnTo>
                <a:lnTo>
                  <a:pt x="6" y="248"/>
                </a:lnTo>
                <a:lnTo>
                  <a:pt x="14" y="305"/>
                </a:lnTo>
                <a:lnTo>
                  <a:pt x="30" y="330"/>
                </a:lnTo>
                <a:lnTo>
                  <a:pt x="49" y="315"/>
                </a:lnTo>
                <a:lnTo>
                  <a:pt x="75" y="343"/>
                </a:lnTo>
                <a:lnTo>
                  <a:pt x="62" y="360"/>
                </a:lnTo>
                <a:lnTo>
                  <a:pt x="106" y="426"/>
                </a:lnTo>
                <a:lnTo>
                  <a:pt x="130" y="402"/>
                </a:lnTo>
                <a:lnTo>
                  <a:pt x="167" y="425"/>
                </a:lnTo>
                <a:lnTo>
                  <a:pt x="157" y="459"/>
                </a:lnTo>
                <a:lnTo>
                  <a:pt x="221" y="502"/>
                </a:lnTo>
                <a:lnTo>
                  <a:pt x="238" y="477"/>
                </a:lnTo>
                <a:lnTo>
                  <a:pt x="268" y="485"/>
                </a:lnTo>
                <a:lnTo>
                  <a:pt x="288" y="530"/>
                </a:lnTo>
                <a:lnTo>
                  <a:pt x="276" y="547"/>
                </a:lnTo>
                <a:lnTo>
                  <a:pt x="327" y="612"/>
                </a:lnTo>
                <a:lnTo>
                  <a:pt x="338" y="588"/>
                </a:lnTo>
                <a:lnTo>
                  <a:pt x="367" y="595"/>
                </a:lnTo>
                <a:lnTo>
                  <a:pt x="378" y="660"/>
                </a:lnTo>
                <a:lnTo>
                  <a:pt x="359" y="667"/>
                </a:lnTo>
                <a:lnTo>
                  <a:pt x="410" y="757"/>
                </a:lnTo>
                <a:lnTo>
                  <a:pt x="432" y="734"/>
                </a:lnTo>
                <a:lnTo>
                  <a:pt x="462" y="750"/>
                </a:lnTo>
                <a:lnTo>
                  <a:pt x="463" y="804"/>
                </a:lnTo>
                <a:lnTo>
                  <a:pt x="558" y="884"/>
                </a:lnTo>
                <a:lnTo>
                  <a:pt x="566" y="871"/>
                </a:lnTo>
                <a:lnTo>
                  <a:pt x="611" y="901"/>
                </a:lnTo>
                <a:lnTo>
                  <a:pt x="593" y="935"/>
                </a:lnTo>
                <a:lnTo>
                  <a:pt x="618" y="956"/>
                </a:lnTo>
                <a:lnTo>
                  <a:pt x="650" y="935"/>
                </a:lnTo>
                <a:lnTo>
                  <a:pt x="679" y="972"/>
                </a:lnTo>
                <a:lnTo>
                  <a:pt x="708" y="919"/>
                </a:lnTo>
                <a:lnTo>
                  <a:pt x="675" y="911"/>
                </a:lnTo>
                <a:lnTo>
                  <a:pt x="673" y="885"/>
                </a:lnTo>
                <a:lnTo>
                  <a:pt x="713" y="856"/>
                </a:lnTo>
                <a:lnTo>
                  <a:pt x="693" y="822"/>
                </a:lnTo>
                <a:lnTo>
                  <a:pt x="650" y="853"/>
                </a:lnTo>
                <a:lnTo>
                  <a:pt x="616" y="843"/>
                </a:lnTo>
                <a:lnTo>
                  <a:pt x="627" y="795"/>
                </a:lnTo>
                <a:lnTo>
                  <a:pt x="569" y="742"/>
                </a:lnTo>
                <a:lnTo>
                  <a:pt x="526" y="752"/>
                </a:lnTo>
                <a:lnTo>
                  <a:pt x="492" y="726"/>
                </a:lnTo>
                <a:lnTo>
                  <a:pt x="484" y="689"/>
                </a:lnTo>
                <a:lnTo>
                  <a:pt x="510" y="670"/>
                </a:lnTo>
                <a:lnTo>
                  <a:pt x="464" y="599"/>
                </a:lnTo>
                <a:lnTo>
                  <a:pt x="422" y="600"/>
                </a:lnTo>
                <a:lnTo>
                  <a:pt x="417" y="566"/>
                </a:lnTo>
                <a:lnTo>
                  <a:pt x="425" y="531"/>
                </a:lnTo>
                <a:lnTo>
                  <a:pt x="368" y="492"/>
                </a:lnTo>
                <a:lnTo>
                  <a:pt x="325" y="491"/>
                </a:lnTo>
                <a:lnTo>
                  <a:pt x="314" y="467"/>
                </a:lnTo>
                <a:lnTo>
                  <a:pt x="312" y="427"/>
                </a:lnTo>
                <a:lnTo>
                  <a:pt x="253" y="383"/>
                </a:lnTo>
                <a:lnTo>
                  <a:pt x="219" y="393"/>
                </a:lnTo>
                <a:lnTo>
                  <a:pt x="190" y="384"/>
                </a:lnTo>
                <a:lnTo>
                  <a:pt x="188" y="341"/>
                </a:lnTo>
                <a:lnTo>
                  <a:pt x="153" y="288"/>
                </a:lnTo>
                <a:lnTo>
                  <a:pt x="114" y="284"/>
                </a:lnTo>
                <a:lnTo>
                  <a:pt x="113" y="250"/>
                </a:lnTo>
                <a:lnTo>
                  <a:pt x="121" y="221"/>
                </a:lnTo>
                <a:lnTo>
                  <a:pt x="116" y="182"/>
                </a:lnTo>
                <a:lnTo>
                  <a:pt x="87" y="178"/>
                </a:lnTo>
                <a:lnTo>
                  <a:pt x="82" y="140"/>
                </a:lnTo>
                <a:lnTo>
                  <a:pt x="125" y="119"/>
                </a:lnTo>
                <a:lnTo>
                  <a:pt x="133" y="85"/>
                </a:lnTo>
                <a:lnTo>
                  <a:pt x="106" y="81"/>
                </a:lnTo>
                <a:lnTo>
                  <a:pt x="87" y="66"/>
                </a:lnTo>
                <a:lnTo>
                  <a:pt x="101" y="39"/>
                </a:lnTo>
                <a:lnTo>
                  <a:pt x="195" y="20"/>
                </a:lnTo>
                <a:lnTo>
                  <a:pt x="193" y="0"/>
                </a:lnTo>
                <a:lnTo>
                  <a:pt x="14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4" name="Freeform 78"/>
          <p:cNvSpPr>
            <a:spLocks/>
          </p:cNvSpPr>
          <p:nvPr/>
        </p:nvSpPr>
        <p:spPr bwMode="auto">
          <a:xfrm>
            <a:off x="4695825" y="1031875"/>
            <a:ext cx="827088" cy="949325"/>
          </a:xfrm>
          <a:custGeom>
            <a:avLst/>
            <a:gdLst>
              <a:gd name="T0" fmla="*/ 42028 w 1043"/>
              <a:gd name="T1" fmla="*/ 255801 h 1195"/>
              <a:gd name="T2" fmla="*/ 49958 w 1043"/>
              <a:gd name="T3" fmla="*/ 287578 h 1195"/>
              <a:gd name="T4" fmla="*/ 34892 w 1043"/>
              <a:gd name="T5" fmla="*/ 320943 h 1195"/>
              <a:gd name="T6" fmla="*/ 0 w 1043"/>
              <a:gd name="T7" fmla="*/ 355898 h 1195"/>
              <a:gd name="T8" fmla="*/ 0 w 1043"/>
              <a:gd name="T9" fmla="*/ 406740 h 1195"/>
              <a:gd name="T10" fmla="*/ 21411 w 1043"/>
              <a:gd name="T11" fmla="*/ 416273 h 1195"/>
              <a:gd name="T12" fmla="*/ 30134 w 1043"/>
              <a:gd name="T13" fmla="*/ 452816 h 1195"/>
              <a:gd name="T14" fmla="*/ 15067 w 1043"/>
              <a:gd name="T15" fmla="*/ 476649 h 1195"/>
              <a:gd name="T16" fmla="*/ 40442 w 1043"/>
              <a:gd name="T17" fmla="*/ 556884 h 1195"/>
              <a:gd name="T18" fmla="*/ 62646 w 1043"/>
              <a:gd name="T19" fmla="*/ 557679 h 1195"/>
              <a:gd name="T20" fmla="*/ 83264 w 1043"/>
              <a:gd name="T21" fmla="*/ 585483 h 1195"/>
              <a:gd name="T22" fmla="*/ 76920 w 1043"/>
              <a:gd name="T23" fmla="*/ 628382 h 1195"/>
              <a:gd name="T24" fmla="*/ 125292 w 1043"/>
              <a:gd name="T25" fmla="*/ 692729 h 1195"/>
              <a:gd name="T26" fmla="*/ 144324 w 1043"/>
              <a:gd name="T27" fmla="*/ 682402 h 1195"/>
              <a:gd name="T28" fmla="*/ 176837 w 1043"/>
              <a:gd name="T29" fmla="*/ 708617 h 1195"/>
              <a:gd name="T30" fmla="*/ 174458 w 1043"/>
              <a:gd name="T31" fmla="*/ 741983 h 1195"/>
              <a:gd name="T32" fmla="*/ 236311 w 1043"/>
              <a:gd name="T33" fmla="*/ 799181 h 1195"/>
              <a:gd name="T34" fmla="*/ 272788 w 1043"/>
              <a:gd name="T35" fmla="*/ 799975 h 1195"/>
              <a:gd name="T36" fmla="*/ 302129 w 1043"/>
              <a:gd name="T37" fmla="*/ 837313 h 1195"/>
              <a:gd name="T38" fmla="*/ 288648 w 1043"/>
              <a:gd name="T39" fmla="*/ 856379 h 1195"/>
              <a:gd name="T40" fmla="*/ 362396 w 1043"/>
              <a:gd name="T41" fmla="*/ 928670 h 1195"/>
              <a:gd name="T42" fmla="*/ 389358 w 1043"/>
              <a:gd name="T43" fmla="*/ 907221 h 1195"/>
              <a:gd name="T44" fmla="*/ 436937 w 1043"/>
              <a:gd name="T45" fmla="*/ 914371 h 1195"/>
              <a:gd name="T46" fmla="*/ 445660 w 1043"/>
              <a:gd name="T47" fmla="*/ 945353 h 1195"/>
              <a:gd name="T48" fmla="*/ 508306 w 1043"/>
              <a:gd name="T49" fmla="*/ 949325 h 1195"/>
              <a:gd name="T50" fmla="*/ 530510 w 1043"/>
              <a:gd name="T51" fmla="*/ 936614 h 1195"/>
              <a:gd name="T52" fmla="*/ 544784 w 1043"/>
              <a:gd name="T53" fmla="*/ 917548 h 1195"/>
              <a:gd name="T54" fmla="*/ 576503 w 1043"/>
              <a:gd name="T55" fmla="*/ 916754 h 1195"/>
              <a:gd name="T56" fmla="*/ 600293 w 1043"/>
              <a:gd name="T57" fmla="*/ 946942 h 1195"/>
              <a:gd name="T58" fmla="*/ 669283 w 1043"/>
              <a:gd name="T59" fmla="*/ 931848 h 1195"/>
              <a:gd name="T60" fmla="*/ 694659 w 1043"/>
              <a:gd name="T61" fmla="*/ 910399 h 1195"/>
              <a:gd name="T62" fmla="*/ 688315 w 1043"/>
              <a:gd name="T63" fmla="*/ 884183 h 1195"/>
              <a:gd name="T64" fmla="*/ 701796 w 1043"/>
              <a:gd name="T65" fmla="*/ 863528 h 1195"/>
              <a:gd name="T66" fmla="*/ 728757 w 1043"/>
              <a:gd name="T67" fmla="*/ 856379 h 1195"/>
              <a:gd name="T68" fmla="*/ 748582 w 1043"/>
              <a:gd name="T69" fmla="*/ 869089 h 1195"/>
              <a:gd name="T70" fmla="*/ 763649 w 1043"/>
              <a:gd name="T71" fmla="*/ 857967 h 1195"/>
              <a:gd name="T72" fmla="*/ 762856 w 1043"/>
              <a:gd name="T73" fmla="*/ 836518 h 1195"/>
              <a:gd name="T74" fmla="*/ 781095 w 1043"/>
              <a:gd name="T75" fmla="*/ 811891 h 1195"/>
              <a:gd name="T76" fmla="*/ 800126 w 1043"/>
              <a:gd name="T77" fmla="*/ 818247 h 1195"/>
              <a:gd name="T78" fmla="*/ 815193 w 1043"/>
              <a:gd name="T79" fmla="*/ 780115 h 1195"/>
              <a:gd name="T80" fmla="*/ 827088 w 1043"/>
              <a:gd name="T81" fmla="*/ 700673 h 1195"/>
              <a:gd name="T82" fmla="*/ 812021 w 1043"/>
              <a:gd name="T83" fmla="*/ 571184 h 1195"/>
              <a:gd name="T84" fmla="*/ 754926 w 1043"/>
              <a:gd name="T85" fmla="*/ 427395 h 1195"/>
              <a:gd name="T86" fmla="*/ 745410 w 1043"/>
              <a:gd name="T87" fmla="*/ 263746 h 1195"/>
              <a:gd name="T88" fmla="*/ 782681 w 1043"/>
              <a:gd name="T89" fmla="*/ 0 h 1195"/>
              <a:gd name="T90" fmla="*/ 722413 w 1043"/>
              <a:gd name="T91" fmla="*/ 297905 h 1195"/>
              <a:gd name="T92" fmla="*/ 756512 w 1043"/>
              <a:gd name="T93" fmla="*/ 591044 h 1195"/>
              <a:gd name="T94" fmla="*/ 772372 w 1043"/>
              <a:gd name="T95" fmla="*/ 740394 h 1195"/>
              <a:gd name="T96" fmla="*/ 775544 w 1043"/>
              <a:gd name="T97" fmla="*/ 792825 h 1195"/>
              <a:gd name="T98" fmla="*/ 669283 w 1043"/>
              <a:gd name="T99" fmla="*/ 826191 h 1195"/>
              <a:gd name="T100" fmla="*/ 569366 w 1043"/>
              <a:gd name="T101" fmla="*/ 859556 h 1195"/>
              <a:gd name="T102" fmla="*/ 532889 w 1043"/>
              <a:gd name="T103" fmla="*/ 855584 h 1195"/>
              <a:gd name="T104" fmla="*/ 409183 w 1043"/>
              <a:gd name="T105" fmla="*/ 838901 h 1195"/>
              <a:gd name="T106" fmla="*/ 312438 w 1043"/>
              <a:gd name="T107" fmla="*/ 772965 h 1195"/>
              <a:gd name="T108" fmla="*/ 265651 w 1043"/>
              <a:gd name="T109" fmla="*/ 735628 h 1195"/>
              <a:gd name="T110" fmla="*/ 157805 w 1043"/>
              <a:gd name="T111" fmla="*/ 625998 h 1195"/>
              <a:gd name="T112" fmla="*/ 73748 w 1043"/>
              <a:gd name="T113" fmla="*/ 480621 h 1195"/>
              <a:gd name="T114" fmla="*/ 49958 w 1043"/>
              <a:gd name="T115" fmla="*/ 336037 h 1195"/>
              <a:gd name="T116" fmla="*/ 65818 w 1043"/>
              <a:gd name="T117" fmla="*/ 321738 h 1195"/>
              <a:gd name="T118" fmla="*/ 64232 w 1043"/>
              <a:gd name="T119" fmla="*/ 240708 h 1195"/>
              <a:gd name="T120" fmla="*/ 42028 w 1043"/>
              <a:gd name="T121" fmla="*/ 255801 h 1195"/>
              <a:gd name="T122" fmla="*/ 42028 w 1043"/>
              <a:gd name="T123" fmla="*/ 255801 h 119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043" h="1195">
                <a:moveTo>
                  <a:pt x="53" y="322"/>
                </a:moveTo>
                <a:lnTo>
                  <a:pt x="63" y="362"/>
                </a:lnTo>
                <a:lnTo>
                  <a:pt x="44" y="404"/>
                </a:lnTo>
                <a:lnTo>
                  <a:pt x="0" y="448"/>
                </a:lnTo>
                <a:lnTo>
                  <a:pt x="0" y="512"/>
                </a:lnTo>
                <a:lnTo>
                  <a:pt x="27" y="524"/>
                </a:lnTo>
                <a:lnTo>
                  <a:pt x="38" y="570"/>
                </a:lnTo>
                <a:lnTo>
                  <a:pt x="19" y="600"/>
                </a:lnTo>
                <a:lnTo>
                  <a:pt x="51" y="701"/>
                </a:lnTo>
                <a:lnTo>
                  <a:pt x="79" y="702"/>
                </a:lnTo>
                <a:lnTo>
                  <a:pt x="105" y="737"/>
                </a:lnTo>
                <a:lnTo>
                  <a:pt x="97" y="791"/>
                </a:lnTo>
                <a:lnTo>
                  <a:pt x="158" y="872"/>
                </a:lnTo>
                <a:lnTo>
                  <a:pt x="182" y="859"/>
                </a:lnTo>
                <a:lnTo>
                  <a:pt x="223" y="892"/>
                </a:lnTo>
                <a:lnTo>
                  <a:pt x="220" y="934"/>
                </a:lnTo>
                <a:lnTo>
                  <a:pt x="298" y="1006"/>
                </a:lnTo>
                <a:lnTo>
                  <a:pt x="344" y="1007"/>
                </a:lnTo>
                <a:lnTo>
                  <a:pt x="381" y="1054"/>
                </a:lnTo>
                <a:lnTo>
                  <a:pt x="364" y="1078"/>
                </a:lnTo>
                <a:lnTo>
                  <a:pt x="457" y="1169"/>
                </a:lnTo>
                <a:lnTo>
                  <a:pt x="491" y="1142"/>
                </a:lnTo>
                <a:lnTo>
                  <a:pt x="551" y="1151"/>
                </a:lnTo>
                <a:lnTo>
                  <a:pt x="562" y="1190"/>
                </a:lnTo>
                <a:lnTo>
                  <a:pt x="641" y="1195"/>
                </a:lnTo>
                <a:lnTo>
                  <a:pt x="669" y="1179"/>
                </a:lnTo>
                <a:lnTo>
                  <a:pt x="687" y="1155"/>
                </a:lnTo>
                <a:lnTo>
                  <a:pt x="727" y="1154"/>
                </a:lnTo>
                <a:lnTo>
                  <a:pt x="757" y="1192"/>
                </a:lnTo>
                <a:lnTo>
                  <a:pt x="844" y="1173"/>
                </a:lnTo>
                <a:lnTo>
                  <a:pt x="876" y="1146"/>
                </a:lnTo>
                <a:lnTo>
                  <a:pt x="868" y="1113"/>
                </a:lnTo>
                <a:lnTo>
                  <a:pt x="885" y="1087"/>
                </a:lnTo>
                <a:lnTo>
                  <a:pt x="919" y="1078"/>
                </a:lnTo>
                <a:lnTo>
                  <a:pt x="944" y="1094"/>
                </a:lnTo>
                <a:lnTo>
                  <a:pt x="963" y="1080"/>
                </a:lnTo>
                <a:lnTo>
                  <a:pt x="962" y="1053"/>
                </a:lnTo>
                <a:lnTo>
                  <a:pt x="985" y="1022"/>
                </a:lnTo>
                <a:lnTo>
                  <a:pt x="1009" y="1030"/>
                </a:lnTo>
                <a:lnTo>
                  <a:pt x="1028" y="982"/>
                </a:lnTo>
                <a:lnTo>
                  <a:pt x="1043" y="882"/>
                </a:lnTo>
                <a:lnTo>
                  <a:pt x="1024" y="719"/>
                </a:lnTo>
                <a:lnTo>
                  <a:pt x="952" y="538"/>
                </a:lnTo>
                <a:lnTo>
                  <a:pt x="940" y="332"/>
                </a:lnTo>
                <a:lnTo>
                  <a:pt x="987" y="0"/>
                </a:lnTo>
                <a:lnTo>
                  <a:pt x="911" y="375"/>
                </a:lnTo>
                <a:lnTo>
                  <a:pt x="954" y="744"/>
                </a:lnTo>
                <a:lnTo>
                  <a:pt x="974" y="932"/>
                </a:lnTo>
                <a:lnTo>
                  <a:pt x="978" y="998"/>
                </a:lnTo>
                <a:lnTo>
                  <a:pt x="844" y="1040"/>
                </a:lnTo>
                <a:lnTo>
                  <a:pt x="718" y="1082"/>
                </a:lnTo>
                <a:lnTo>
                  <a:pt x="672" y="1077"/>
                </a:lnTo>
                <a:lnTo>
                  <a:pt x="516" y="1056"/>
                </a:lnTo>
                <a:lnTo>
                  <a:pt x="394" y="973"/>
                </a:lnTo>
                <a:lnTo>
                  <a:pt x="335" y="926"/>
                </a:lnTo>
                <a:lnTo>
                  <a:pt x="199" y="788"/>
                </a:lnTo>
                <a:lnTo>
                  <a:pt x="93" y="605"/>
                </a:lnTo>
                <a:lnTo>
                  <a:pt x="63" y="423"/>
                </a:lnTo>
                <a:lnTo>
                  <a:pt x="83" y="405"/>
                </a:lnTo>
                <a:lnTo>
                  <a:pt x="81" y="303"/>
                </a:lnTo>
                <a:lnTo>
                  <a:pt x="53" y="3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5" name="Freeform 79"/>
          <p:cNvSpPr>
            <a:spLocks/>
          </p:cNvSpPr>
          <p:nvPr/>
        </p:nvSpPr>
        <p:spPr bwMode="auto">
          <a:xfrm>
            <a:off x="4748213" y="1239838"/>
            <a:ext cx="735012" cy="661987"/>
          </a:xfrm>
          <a:custGeom>
            <a:avLst/>
            <a:gdLst>
              <a:gd name="T0" fmla="*/ 44402 w 927"/>
              <a:gd name="T1" fmla="*/ 0 h 836"/>
              <a:gd name="T2" fmla="*/ 34094 w 927"/>
              <a:gd name="T3" fmla="*/ 68891 h 836"/>
              <a:gd name="T4" fmla="*/ 57088 w 927"/>
              <a:gd name="T5" fmla="*/ 127488 h 836"/>
              <a:gd name="T6" fmla="*/ 60260 w 927"/>
              <a:gd name="T7" fmla="*/ 214591 h 836"/>
              <a:gd name="T8" fmla="*/ 85632 w 927"/>
              <a:gd name="T9" fmla="*/ 265270 h 836"/>
              <a:gd name="T10" fmla="*/ 123691 w 927"/>
              <a:gd name="T11" fmla="*/ 281107 h 836"/>
              <a:gd name="T12" fmla="*/ 130827 w 927"/>
              <a:gd name="T13" fmla="*/ 360292 h 836"/>
              <a:gd name="T14" fmla="*/ 208531 w 927"/>
              <a:gd name="T15" fmla="*/ 398301 h 836"/>
              <a:gd name="T16" fmla="*/ 233111 w 927"/>
              <a:gd name="T17" fmla="*/ 464816 h 836"/>
              <a:gd name="T18" fmla="*/ 291785 w 927"/>
              <a:gd name="T19" fmla="*/ 495698 h 836"/>
              <a:gd name="T20" fmla="*/ 331429 w 927"/>
              <a:gd name="T21" fmla="*/ 475902 h 836"/>
              <a:gd name="T22" fmla="*/ 348080 w 927"/>
              <a:gd name="T23" fmla="*/ 547961 h 836"/>
              <a:gd name="T24" fmla="*/ 401997 w 927"/>
              <a:gd name="T25" fmla="*/ 559046 h 836"/>
              <a:gd name="T26" fmla="*/ 449570 w 927"/>
              <a:gd name="T27" fmla="*/ 526581 h 836"/>
              <a:gd name="T28" fmla="*/ 484458 w 927"/>
              <a:gd name="T29" fmla="*/ 576467 h 836"/>
              <a:gd name="T30" fmla="*/ 574055 w 927"/>
              <a:gd name="T31" fmla="*/ 563006 h 836"/>
              <a:gd name="T32" fmla="*/ 598634 w 927"/>
              <a:gd name="T33" fmla="*/ 514703 h 836"/>
              <a:gd name="T34" fmla="*/ 624800 w 927"/>
              <a:gd name="T35" fmla="*/ 546377 h 836"/>
              <a:gd name="T36" fmla="*/ 731048 w 927"/>
              <a:gd name="T37" fmla="*/ 509952 h 836"/>
              <a:gd name="T38" fmla="*/ 735012 w 927"/>
              <a:gd name="T39" fmla="*/ 559046 h 836"/>
              <a:gd name="T40" fmla="*/ 692196 w 927"/>
              <a:gd name="T41" fmla="*/ 559046 h 836"/>
              <a:gd name="T42" fmla="*/ 693782 w 927"/>
              <a:gd name="T43" fmla="*/ 604974 h 836"/>
              <a:gd name="T44" fmla="*/ 663652 w 927"/>
              <a:gd name="T45" fmla="*/ 608933 h 836"/>
              <a:gd name="T46" fmla="*/ 666030 w 927"/>
              <a:gd name="T47" fmla="*/ 582802 h 836"/>
              <a:gd name="T48" fmla="*/ 640658 w 927"/>
              <a:gd name="T49" fmla="*/ 580426 h 836"/>
              <a:gd name="T50" fmla="*/ 616078 w 927"/>
              <a:gd name="T51" fmla="*/ 594680 h 836"/>
              <a:gd name="T52" fmla="*/ 616871 w 927"/>
              <a:gd name="T53" fmla="*/ 623978 h 836"/>
              <a:gd name="T54" fmla="*/ 535996 w 927"/>
              <a:gd name="T55" fmla="*/ 661987 h 836"/>
              <a:gd name="T56" fmla="*/ 527274 w 927"/>
              <a:gd name="T57" fmla="*/ 622394 h 836"/>
              <a:gd name="T58" fmla="*/ 497937 w 927"/>
              <a:gd name="T59" fmla="*/ 612100 h 836"/>
              <a:gd name="T60" fmla="*/ 474150 w 927"/>
              <a:gd name="T61" fmla="*/ 625562 h 836"/>
              <a:gd name="T62" fmla="*/ 464635 w 927"/>
              <a:gd name="T63" fmla="*/ 656444 h 836"/>
              <a:gd name="T64" fmla="*/ 373453 w 927"/>
              <a:gd name="T65" fmla="*/ 641399 h 836"/>
              <a:gd name="T66" fmla="*/ 393275 w 927"/>
              <a:gd name="T67" fmla="*/ 613684 h 836"/>
              <a:gd name="T68" fmla="*/ 370281 w 927"/>
              <a:gd name="T69" fmla="*/ 586761 h 836"/>
              <a:gd name="T70" fmla="*/ 336187 w 927"/>
              <a:gd name="T71" fmla="*/ 597847 h 836"/>
              <a:gd name="T72" fmla="*/ 333015 w 927"/>
              <a:gd name="T73" fmla="*/ 625562 h 836"/>
              <a:gd name="T74" fmla="*/ 248968 w 927"/>
              <a:gd name="T75" fmla="*/ 559046 h 836"/>
              <a:gd name="T76" fmla="*/ 272755 w 927"/>
              <a:gd name="T77" fmla="*/ 546377 h 836"/>
              <a:gd name="T78" fmla="*/ 264033 w 927"/>
              <a:gd name="T79" fmla="*/ 523413 h 836"/>
              <a:gd name="T80" fmla="*/ 231525 w 927"/>
              <a:gd name="T81" fmla="*/ 505992 h 836"/>
              <a:gd name="T82" fmla="*/ 208531 w 927"/>
              <a:gd name="T83" fmla="*/ 545585 h 836"/>
              <a:gd name="T84" fmla="*/ 126863 w 927"/>
              <a:gd name="T85" fmla="*/ 460857 h 836"/>
              <a:gd name="T86" fmla="*/ 151443 w 927"/>
              <a:gd name="T87" fmla="*/ 437893 h 836"/>
              <a:gd name="T88" fmla="*/ 149064 w 927"/>
              <a:gd name="T89" fmla="*/ 410970 h 836"/>
              <a:gd name="T90" fmla="*/ 121313 w 927"/>
              <a:gd name="T91" fmla="*/ 395925 h 836"/>
              <a:gd name="T92" fmla="*/ 99905 w 927"/>
              <a:gd name="T93" fmla="*/ 419681 h 836"/>
              <a:gd name="T94" fmla="*/ 38059 w 927"/>
              <a:gd name="T95" fmla="*/ 331785 h 836"/>
              <a:gd name="T96" fmla="*/ 64224 w 927"/>
              <a:gd name="T97" fmla="*/ 319116 h 836"/>
              <a:gd name="T98" fmla="*/ 67396 w 927"/>
              <a:gd name="T99" fmla="*/ 300111 h 836"/>
              <a:gd name="T100" fmla="*/ 56295 w 927"/>
              <a:gd name="T101" fmla="*/ 278731 h 836"/>
              <a:gd name="T102" fmla="*/ 34094 w 927"/>
              <a:gd name="T103" fmla="*/ 273188 h 836"/>
              <a:gd name="T104" fmla="*/ 26165 w 927"/>
              <a:gd name="T105" fmla="*/ 308822 h 836"/>
              <a:gd name="T106" fmla="*/ 1586 w 927"/>
              <a:gd name="T107" fmla="*/ 193212 h 836"/>
              <a:gd name="T108" fmla="*/ 21408 w 927"/>
              <a:gd name="T109" fmla="*/ 165497 h 836"/>
              <a:gd name="T110" fmla="*/ 29337 w 927"/>
              <a:gd name="T111" fmla="*/ 139366 h 836"/>
              <a:gd name="T112" fmla="*/ 6343 w 927"/>
              <a:gd name="T113" fmla="*/ 113235 h 836"/>
              <a:gd name="T114" fmla="*/ 0 w 927"/>
              <a:gd name="T115" fmla="*/ 22964 h 836"/>
              <a:gd name="T116" fmla="*/ 44402 w 927"/>
              <a:gd name="T117" fmla="*/ 0 h 836"/>
              <a:gd name="T118" fmla="*/ 44402 w 927"/>
              <a:gd name="T119" fmla="*/ 0 h 8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27" h="836">
                <a:moveTo>
                  <a:pt x="56" y="0"/>
                </a:moveTo>
                <a:lnTo>
                  <a:pt x="43" y="87"/>
                </a:lnTo>
                <a:lnTo>
                  <a:pt x="72" y="161"/>
                </a:lnTo>
                <a:lnTo>
                  <a:pt x="76" y="271"/>
                </a:lnTo>
                <a:lnTo>
                  <a:pt x="108" y="335"/>
                </a:lnTo>
                <a:lnTo>
                  <a:pt x="156" y="355"/>
                </a:lnTo>
                <a:lnTo>
                  <a:pt x="165" y="455"/>
                </a:lnTo>
                <a:lnTo>
                  <a:pt x="263" y="503"/>
                </a:lnTo>
                <a:lnTo>
                  <a:pt x="294" y="587"/>
                </a:lnTo>
                <a:lnTo>
                  <a:pt x="368" y="626"/>
                </a:lnTo>
                <a:lnTo>
                  <a:pt x="418" y="601"/>
                </a:lnTo>
                <a:lnTo>
                  <a:pt x="439" y="692"/>
                </a:lnTo>
                <a:lnTo>
                  <a:pt x="507" y="706"/>
                </a:lnTo>
                <a:lnTo>
                  <a:pt x="567" y="665"/>
                </a:lnTo>
                <a:lnTo>
                  <a:pt x="611" y="728"/>
                </a:lnTo>
                <a:lnTo>
                  <a:pt x="724" y="711"/>
                </a:lnTo>
                <a:lnTo>
                  <a:pt x="755" y="650"/>
                </a:lnTo>
                <a:lnTo>
                  <a:pt x="788" y="690"/>
                </a:lnTo>
                <a:lnTo>
                  <a:pt x="922" y="644"/>
                </a:lnTo>
                <a:lnTo>
                  <a:pt x="927" y="706"/>
                </a:lnTo>
                <a:lnTo>
                  <a:pt x="873" y="706"/>
                </a:lnTo>
                <a:lnTo>
                  <a:pt x="875" y="764"/>
                </a:lnTo>
                <a:lnTo>
                  <a:pt x="837" y="769"/>
                </a:lnTo>
                <a:lnTo>
                  <a:pt x="840" y="736"/>
                </a:lnTo>
                <a:lnTo>
                  <a:pt x="808" y="733"/>
                </a:lnTo>
                <a:lnTo>
                  <a:pt x="777" y="751"/>
                </a:lnTo>
                <a:lnTo>
                  <a:pt x="778" y="788"/>
                </a:lnTo>
                <a:lnTo>
                  <a:pt x="676" y="836"/>
                </a:lnTo>
                <a:lnTo>
                  <a:pt x="665" y="786"/>
                </a:lnTo>
                <a:lnTo>
                  <a:pt x="628" y="773"/>
                </a:lnTo>
                <a:lnTo>
                  <a:pt x="598" y="790"/>
                </a:lnTo>
                <a:lnTo>
                  <a:pt x="586" y="829"/>
                </a:lnTo>
                <a:lnTo>
                  <a:pt x="471" y="810"/>
                </a:lnTo>
                <a:lnTo>
                  <a:pt x="496" y="775"/>
                </a:lnTo>
                <a:lnTo>
                  <a:pt x="467" y="741"/>
                </a:lnTo>
                <a:lnTo>
                  <a:pt x="424" y="755"/>
                </a:lnTo>
                <a:lnTo>
                  <a:pt x="420" y="790"/>
                </a:lnTo>
                <a:lnTo>
                  <a:pt x="314" y="706"/>
                </a:lnTo>
                <a:lnTo>
                  <a:pt x="344" y="690"/>
                </a:lnTo>
                <a:lnTo>
                  <a:pt x="333" y="661"/>
                </a:lnTo>
                <a:lnTo>
                  <a:pt x="292" y="639"/>
                </a:lnTo>
                <a:lnTo>
                  <a:pt x="263" y="689"/>
                </a:lnTo>
                <a:lnTo>
                  <a:pt x="160" y="582"/>
                </a:lnTo>
                <a:lnTo>
                  <a:pt x="191" y="553"/>
                </a:lnTo>
                <a:lnTo>
                  <a:pt x="188" y="519"/>
                </a:lnTo>
                <a:lnTo>
                  <a:pt x="153" y="500"/>
                </a:lnTo>
                <a:lnTo>
                  <a:pt x="126" y="530"/>
                </a:lnTo>
                <a:lnTo>
                  <a:pt x="48" y="419"/>
                </a:lnTo>
                <a:lnTo>
                  <a:pt x="81" y="403"/>
                </a:lnTo>
                <a:lnTo>
                  <a:pt x="85" y="379"/>
                </a:lnTo>
                <a:lnTo>
                  <a:pt x="71" y="352"/>
                </a:lnTo>
                <a:lnTo>
                  <a:pt x="43" y="345"/>
                </a:lnTo>
                <a:lnTo>
                  <a:pt x="33" y="390"/>
                </a:lnTo>
                <a:lnTo>
                  <a:pt x="2" y="244"/>
                </a:lnTo>
                <a:lnTo>
                  <a:pt x="27" y="209"/>
                </a:lnTo>
                <a:lnTo>
                  <a:pt x="37" y="176"/>
                </a:lnTo>
                <a:lnTo>
                  <a:pt x="8" y="143"/>
                </a:lnTo>
                <a:lnTo>
                  <a:pt x="0" y="29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6" name="Freeform 80"/>
          <p:cNvSpPr>
            <a:spLocks/>
          </p:cNvSpPr>
          <p:nvPr/>
        </p:nvSpPr>
        <p:spPr bwMode="auto">
          <a:xfrm>
            <a:off x="4778375" y="1022350"/>
            <a:ext cx="469900" cy="428625"/>
          </a:xfrm>
          <a:custGeom>
            <a:avLst/>
            <a:gdLst>
              <a:gd name="T0" fmla="*/ 469900 w 591"/>
              <a:gd name="T1" fmla="*/ 0 h 541"/>
              <a:gd name="T2" fmla="*/ 297365 w 591"/>
              <a:gd name="T3" fmla="*/ 75267 h 541"/>
              <a:gd name="T4" fmla="*/ 178896 w 591"/>
              <a:gd name="T5" fmla="*/ 170341 h 541"/>
              <a:gd name="T6" fmla="*/ 0 w 591"/>
              <a:gd name="T7" fmla="*/ 370788 h 541"/>
              <a:gd name="T8" fmla="*/ 2385 w 591"/>
              <a:gd name="T9" fmla="*/ 428625 h 541"/>
              <a:gd name="T10" fmla="*/ 184462 w 591"/>
              <a:gd name="T11" fmla="*/ 197278 h 541"/>
              <a:gd name="T12" fmla="*/ 302930 w 591"/>
              <a:gd name="T13" fmla="*/ 93489 h 541"/>
              <a:gd name="T14" fmla="*/ 469900 w 591"/>
              <a:gd name="T15" fmla="*/ 0 h 541"/>
              <a:gd name="T16" fmla="*/ 469900 w 591"/>
              <a:gd name="T17" fmla="*/ 0 h 5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1" h="541">
                <a:moveTo>
                  <a:pt x="591" y="0"/>
                </a:moveTo>
                <a:lnTo>
                  <a:pt x="374" y="95"/>
                </a:lnTo>
                <a:lnTo>
                  <a:pt x="225" y="215"/>
                </a:lnTo>
                <a:lnTo>
                  <a:pt x="0" y="468"/>
                </a:lnTo>
                <a:lnTo>
                  <a:pt x="3" y="541"/>
                </a:lnTo>
                <a:lnTo>
                  <a:pt x="232" y="249"/>
                </a:lnTo>
                <a:lnTo>
                  <a:pt x="381" y="118"/>
                </a:lnTo>
                <a:lnTo>
                  <a:pt x="59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7" name="Freeform 81"/>
          <p:cNvSpPr>
            <a:spLocks/>
          </p:cNvSpPr>
          <p:nvPr/>
        </p:nvSpPr>
        <p:spPr bwMode="auto">
          <a:xfrm>
            <a:off x="4843463" y="1073150"/>
            <a:ext cx="373062" cy="517525"/>
          </a:xfrm>
          <a:custGeom>
            <a:avLst/>
            <a:gdLst>
              <a:gd name="T0" fmla="*/ 373062 w 469"/>
              <a:gd name="T1" fmla="*/ 0 h 651"/>
              <a:gd name="T2" fmla="*/ 199656 w 469"/>
              <a:gd name="T3" fmla="*/ 174893 h 651"/>
              <a:gd name="T4" fmla="*/ 0 w 469"/>
              <a:gd name="T5" fmla="*/ 465852 h 651"/>
              <a:gd name="T6" fmla="*/ 23863 w 469"/>
              <a:gd name="T7" fmla="*/ 517525 h 651"/>
              <a:gd name="T8" fmla="*/ 41363 w 469"/>
              <a:gd name="T9" fmla="*/ 449953 h 651"/>
              <a:gd name="T10" fmla="*/ 232269 w 469"/>
              <a:gd name="T11" fmla="*/ 165354 h 651"/>
              <a:gd name="T12" fmla="*/ 373062 w 469"/>
              <a:gd name="T13" fmla="*/ 0 h 651"/>
              <a:gd name="T14" fmla="*/ 373062 w 469"/>
              <a:gd name="T15" fmla="*/ 0 h 65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9" h="651">
                <a:moveTo>
                  <a:pt x="469" y="0"/>
                </a:moveTo>
                <a:lnTo>
                  <a:pt x="251" y="220"/>
                </a:lnTo>
                <a:lnTo>
                  <a:pt x="0" y="586"/>
                </a:lnTo>
                <a:lnTo>
                  <a:pt x="30" y="651"/>
                </a:lnTo>
                <a:lnTo>
                  <a:pt x="52" y="566"/>
                </a:lnTo>
                <a:lnTo>
                  <a:pt x="292" y="208"/>
                </a:lnTo>
                <a:lnTo>
                  <a:pt x="46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8" name="Freeform 82"/>
          <p:cNvSpPr>
            <a:spLocks/>
          </p:cNvSpPr>
          <p:nvPr/>
        </p:nvSpPr>
        <p:spPr bwMode="auto">
          <a:xfrm>
            <a:off x="4930775" y="1071563"/>
            <a:ext cx="325438" cy="628650"/>
          </a:xfrm>
          <a:custGeom>
            <a:avLst/>
            <a:gdLst>
              <a:gd name="T0" fmla="*/ 325438 w 408"/>
              <a:gd name="T1" fmla="*/ 0 h 793"/>
              <a:gd name="T2" fmla="*/ 309485 w 408"/>
              <a:gd name="T3" fmla="*/ 79275 h 793"/>
              <a:gd name="T4" fmla="*/ 93324 w 408"/>
              <a:gd name="T5" fmla="*/ 478028 h 793"/>
              <a:gd name="T6" fmla="*/ 18346 w 408"/>
              <a:gd name="T7" fmla="*/ 628650 h 793"/>
              <a:gd name="T8" fmla="*/ 0 w 408"/>
              <a:gd name="T9" fmla="*/ 578707 h 793"/>
              <a:gd name="T10" fmla="*/ 108479 w 408"/>
              <a:gd name="T11" fmla="*/ 382898 h 793"/>
              <a:gd name="T12" fmla="*/ 295128 w 408"/>
              <a:gd name="T13" fmla="*/ 66591 h 793"/>
              <a:gd name="T14" fmla="*/ 325438 w 408"/>
              <a:gd name="T15" fmla="*/ 0 h 793"/>
              <a:gd name="T16" fmla="*/ 325438 w 408"/>
              <a:gd name="T17" fmla="*/ 0 h 7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8" h="793">
                <a:moveTo>
                  <a:pt x="408" y="0"/>
                </a:moveTo>
                <a:lnTo>
                  <a:pt x="388" y="100"/>
                </a:lnTo>
                <a:lnTo>
                  <a:pt x="117" y="603"/>
                </a:lnTo>
                <a:lnTo>
                  <a:pt x="23" y="793"/>
                </a:lnTo>
                <a:lnTo>
                  <a:pt x="0" y="730"/>
                </a:lnTo>
                <a:lnTo>
                  <a:pt x="136" y="483"/>
                </a:lnTo>
                <a:lnTo>
                  <a:pt x="370" y="84"/>
                </a:lnTo>
                <a:lnTo>
                  <a:pt x="40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89" name="Freeform 83"/>
          <p:cNvSpPr>
            <a:spLocks/>
          </p:cNvSpPr>
          <p:nvPr/>
        </p:nvSpPr>
        <p:spPr bwMode="auto">
          <a:xfrm>
            <a:off x="5054600" y="1003300"/>
            <a:ext cx="373063" cy="817563"/>
          </a:xfrm>
          <a:custGeom>
            <a:avLst/>
            <a:gdLst>
              <a:gd name="T0" fmla="*/ 373063 w 472"/>
              <a:gd name="T1" fmla="*/ 0 h 1030"/>
              <a:gd name="T2" fmla="*/ 284540 w 472"/>
              <a:gd name="T3" fmla="*/ 180181 h 1030"/>
              <a:gd name="T4" fmla="*/ 90895 w 472"/>
              <a:gd name="T5" fmla="*/ 452438 h 1030"/>
              <a:gd name="T6" fmla="*/ 25292 w 472"/>
              <a:gd name="T7" fmla="*/ 647700 h 1030"/>
              <a:gd name="T8" fmla="*/ 0 w 472"/>
              <a:gd name="T9" fmla="*/ 747713 h 1030"/>
              <a:gd name="T10" fmla="*/ 25292 w 472"/>
              <a:gd name="T11" fmla="*/ 785813 h 1030"/>
              <a:gd name="T12" fmla="*/ 44262 w 472"/>
              <a:gd name="T13" fmla="*/ 659607 h 1030"/>
              <a:gd name="T14" fmla="*/ 112235 w 472"/>
              <a:gd name="T15" fmla="*/ 478632 h 1030"/>
              <a:gd name="T16" fmla="*/ 205501 w 472"/>
              <a:gd name="T17" fmla="*/ 333375 h 1030"/>
              <a:gd name="T18" fmla="*/ 203920 w 472"/>
              <a:gd name="T19" fmla="*/ 383381 h 1030"/>
              <a:gd name="T20" fmla="*/ 158078 w 472"/>
              <a:gd name="T21" fmla="*/ 608013 h 1030"/>
              <a:gd name="T22" fmla="*/ 125672 w 472"/>
              <a:gd name="T23" fmla="*/ 794544 h 1030"/>
              <a:gd name="T24" fmla="*/ 154916 w 472"/>
              <a:gd name="T25" fmla="*/ 817563 h 1030"/>
              <a:gd name="T26" fmla="*/ 176256 w 472"/>
              <a:gd name="T27" fmla="*/ 647700 h 1030"/>
              <a:gd name="T28" fmla="*/ 238697 w 472"/>
              <a:gd name="T29" fmla="*/ 330200 h 1030"/>
              <a:gd name="T30" fmla="*/ 245020 w 472"/>
              <a:gd name="T31" fmla="*/ 284956 h 1030"/>
              <a:gd name="T32" fmla="*/ 312203 w 472"/>
              <a:gd name="T33" fmla="*/ 175419 h 1030"/>
              <a:gd name="T34" fmla="*/ 369111 w 472"/>
              <a:gd name="T35" fmla="*/ 41275 h 1030"/>
              <a:gd name="T36" fmla="*/ 373063 w 472"/>
              <a:gd name="T37" fmla="*/ 0 h 1030"/>
              <a:gd name="T38" fmla="*/ 373063 w 472"/>
              <a:gd name="T39" fmla="*/ 0 h 10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2" h="1030">
                <a:moveTo>
                  <a:pt x="472" y="0"/>
                </a:moveTo>
                <a:lnTo>
                  <a:pt x="360" y="227"/>
                </a:lnTo>
                <a:lnTo>
                  <a:pt x="115" y="570"/>
                </a:lnTo>
                <a:lnTo>
                  <a:pt x="32" y="816"/>
                </a:lnTo>
                <a:lnTo>
                  <a:pt x="0" y="942"/>
                </a:lnTo>
                <a:lnTo>
                  <a:pt x="32" y="990"/>
                </a:lnTo>
                <a:lnTo>
                  <a:pt x="56" y="831"/>
                </a:lnTo>
                <a:lnTo>
                  <a:pt x="142" y="603"/>
                </a:lnTo>
                <a:lnTo>
                  <a:pt x="260" y="420"/>
                </a:lnTo>
                <a:lnTo>
                  <a:pt x="258" y="483"/>
                </a:lnTo>
                <a:lnTo>
                  <a:pt x="200" y="766"/>
                </a:lnTo>
                <a:lnTo>
                  <a:pt x="159" y="1001"/>
                </a:lnTo>
                <a:lnTo>
                  <a:pt x="196" y="1030"/>
                </a:lnTo>
                <a:lnTo>
                  <a:pt x="223" y="816"/>
                </a:lnTo>
                <a:lnTo>
                  <a:pt x="302" y="416"/>
                </a:lnTo>
                <a:lnTo>
                  <a:pt x="310" y="359"/>
                </a:lnTo>
                <a:lnTo>
                  <a:pt x="395" y="221"/>
                </a:lnTo>
                <a:lnTo>
                  <a:pt x="467" y="52"/>
                </a:lnTo>
                <a:lnTo>
                  <a:pt x="47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0" name="Freeform 84"/>
          <p:cNvSpPr>
            <a:spLocks/>
          </p:cNvSpPr>
          <p:nvPr/>
        </p:nvSpPr>
        <p:spPr bwMode="auto">
          <a:xfrm>
            <a:off x="5318125" y="1146175"/>
            <a:ext cx="52388" cy="666750"/>
          </a:xfrm>
          <a:custGeom>
            <a:avLst/>
            <a:gdLst>
              <a:gd name="T0" fmla="*/ 36835 w 64"/>
              <a:gd name="T1" fmla="*/ 27814 h 839"/>
              <a:gd name="T2" fmla="*/ 25375 w 64"/>
              <a:gd name="T3" fmla="*/ 226488 h 839"/>
              <a:gd name="T4" fmla="*/ 0 w 64"/>
              <a:gd name="T5" fmla="*/ 583307 h 839"/>
              <a:gd name="T6" fmla="*/ 1637 w 64"/>
              <a:gd name="T7" fmla="*/ 666750 h 839"/>
              <a:gd name="T8" fmla="*/ 42565 w 64"/>
              <a:gd name="T9" fmla="*/ 650856 h 839"/>
              <a:gd name="T10" fmla="*/ 27013 w 64"/>
              <a:gd name="T11" fmla="*/ 598406 h 839"/>
              <a:gd name="T12" fmla="*/ 34380 w 64"/>
              <a:gd name="T13" fmla="*/ 471255 h 839"/>
              <a:gd name="T14" fmla="*/ 52388 w 64"/>
              <a:gd name="T15" fmla="*/ 0 h 839"/>
              <a:gd name="T16" fmla="*/ 36835 w 64"/>
              <a:gd name="T17" fmla="*/ 27814 h 839"/>
              <a:gd name="T18" fmla="*/ 36835 w 64"/>
              <a:gd name="T19" fmla="*/ 27814 h 8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4" h="839">
                <a:moveTo>
                  <a:pt x="45" y="35"/>
                </a:moveTo>
                <a:lnTo>
                  <a:pt x="31" y="285"/>
                </a:lnTo>
                <a:lnTo>
                  <a:pt x="0" y="734"/>
                </a:lnTo>
                <a:lnTo>
                  <a:pt x="2" y="839"/>
                </a:lnTo>
                <a:lnTo>
                  <a:pt x="52" y="819"/>
                </a:lnTo>
                <a:lnTo>
                  <a:pt x="33" y="753"/>
                </a:lnTo>
                <a:lnTo>
                  <a:pt x="42" y="593"/>
                </a:lnTo>
                <a:lnTo>
                  <a:pt x="64" y="0"/>
                </a:lnTo>
                <a:lnTo>
                  <a:pt x="45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1" name="Freeform 85"/>
          <p:cNvSpPr>
            <a:spLocks/>
          </p:cNvSpPr>
          <p:nvPr/>
        </p:nvSpPr>
        <p:spPr bwMode="auto">
          <a:xfrm>
            <a:off x="4949825" y="1193800"/>
            <a:ext cx="519113" cy="506413"/>
          </a:xfrm>
          <a:custGeom>
            <a:avLst/>
            <a:gdLst>
              <a:gd name="T0" fmla="*/ 11130 w 653"/>
              <a:gd name="T1" fmla="*/ 0 h 637"/>
              <a:gd name="T2" fmla="*/ 0 w 653"/>
              <a:gd name="T3" fmla="*/ 45315 h 637"/>
              <a:gd name="T4" fmla="*/ 27824 w 653"/>
              <a:gd name="T5" fmla="*/ 77910 h 637"/>
              <a:gd name="T6" fmla="*/ 38953 w 653"/>
              <a:gd name="T7" fmla="*/ 174899 h 637"/>
              <a:gd name="T8" fmla="*/ 77907 w 653"/>
              <a:gd name="T9" fmla="*/ 222599 h 637"/>
              <a:gd name="T10" fmla="*/ 116065 w 653"/>
              <a:gd name="T11" fmla="*/ 240089 h 637"/>
              <a:gd name="T12" fmla="*/ 152634 w 653"/>
              <a:gd name="T13" fmla="*/ 302099 h 637"/>
              <a:gd name="T14" fmla="*/ 224180 w 653"/>
              <a:gd name="T15" fmla="*/ 337874 h 637"/>
              <a:gd name="T16" fmla="*/ 278238 w 653"/>
              <a:gd name="T17" fmla="*/ 440428 h 637"/>
              <a:gd name="T18" fmla="*/ 359325 w 653"/>
              <a:gd name="T19" fmla="*/ 455533 h 637"/>
              <a:gd name="T20" fmla="*/ 461080 w 653"/>
              <a:gd name="T21" fmla="*/ 506413 h 637"/>
              <a:gd name="T22" fmla="*/ 519113 w 653"/>
              <a:gd name="T23" fmla="*/ 506413 h 637"/>
              <a:gd name="T24" fmla="*/ 515138 w 653"/>
              <a:gd name="T25" fmla="*/ 469843 h 637"/>
              <a:gd name="T26" fmla="*/ 453131 w 653"/>
              <a:gd name="T27" fmla="*/ 474613 h 637"/>
              <a:gd name="T28" fmla="*/ 368864 w 653"/>
              <a:gd name="T29" fmla="*/ 422143 h 637"/>
              <a:gd name="T30" fmla="*/ 303677 w 653"/>
              <a:gd name="T31" fmla="*/ 408628 h 637"/>
              <a:gd name="T32" fmla="*/ 292548 w 653"/>
              <a:gd name="T33" fmla="*/ 318794 h 637"/>
              <a:gd name="T34" fmla="*/ 240875 w 653"/>
              <a:gd name="T35" fmla="*/ 323564 h 637"/>
              <a:gd name="T36" fmla="*/ 189997 w 653"/>
              <a:gd name="T37" fmla="*/ 274274 h 637"/>
              <a:gd name="T38" fmla="*/ 137529 w 653"/>
              <a:gd name="T39" fmla="*/ 252809 h 637"/>
              <a:gd name="T40" fmla="*/ 120835 w 653"/>
              <a:gd name="T41" fmla="*/ 199544 h 637"/>
              <a:gd name="T42" fmla="*/ 81882 w 653"/>
              <a:gd name="T43" fmla="*/ 184439 h 637"/>
              <a:gd name="T44" fmla="*/ 57238 w 653"/>
              <a:gd name="T45" fmla="*/ 114480 h 637"/>
              <a:gd name="T46" fmla="*/ 34184 w 653"/>
              <a:gd name="T47" fmla="*/ 45315 h 637"/>
              <a:gd name="T48" fmla="*/ 11130 w 653"/>
              <a:gd name="T49" fmla="*/ 0 h 637"/>
              <a:gd name="T50" fmla="*/ 11130 w 653"/>
              <a:gd name="T51" fmla="*/ 0 h 6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53" h="637">
                <a:moveTo>
                  <a:pt x="14" y="0"/>
                </a:moveTo>
                <a:lnTo>
                  <a:pt x="0" y="57"/>
                </a:lnTo>
                <a:lnTo>
                  <a:pt x="35" y="98"/>
                </a:lnTo>
                <a:lnTo>
                  <a:pt x="49" y="220"/>
                </a:lnTo>
                <a:lnTo>
                  <a:pt x="98" y="280"/>
                </a:lnTo>
                <a:lnTo>
                  <a:pt x="146" y="302"/>
                </a:lnTo>
                <a:lnTo>
                  <a:pt x="192" y="380"/>
                </a:lnTo>
                <a:lnTo>
                  <a:pt x="282" y="425"/>
                </a:lnTo>
                <a:lnTo>
                  <a:pt x="350" y="554"/>
                </a:lnTo>
                <a:lnTo>
                  <a:pt x="452" y="573"/>
                </a:lnTo>
                <a:lnTo>
                  <a:pt x="580" y="637"/>
                </a:lnTo>
                <a:lnTo>
                  <a:pt x="653" y="637"/>
                </a:lnTo>
                <a:lnTo>
                  <a:pt x="648" y="591"/>
                </a:lnTo>
                <a:lnTo>
                  <a:pt x="570" y="597"/>
                </a:lnTo>
                <a:lnTo>
                  <a:pt x="464" y="531"/>
                </a:lnTo>
                <a:lnTo>
                  <a:pt x="382" y="514"/>
                </a:lnTo>
                <a:lnTo>
                  <a:pt x="368" y="401"/>
                </a:lnTo>
                <a:lnTo>
                  <a:pt x="303" y="407"/>
                </a:lnTo>
                <a:lnTo>
                  <a:pt x="239" y="345"/>
                </a:lnTo>
                <a:lnTo>
                  <a:pt x="173" y="318"/>
                </a:lnTo>
                <a:lnTo>
                  <a:pt x="152" y="251"/>
                </a:lnTo>
                <a:lnTo>
                  <a:pt x="103" y="232"/>
                </a:lnTo>
                <a:lnTo>
                  <a:pt x="72" y="144"/>
                </a:lnTo>
                <a:lnTo>
                  <a:pt x="43" y="57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2" name="Freeform 86"/>
          <p:cNvSpPr>
            <a:spLocks/>
          </p:cNvSpPr>
          <p:nvPr/>
        </p:nvSpPr>
        <p:spPr bwMode="auto">
          <a:xfrm>
            <a:off x="5270500" y="904875"/>
            <a:ext cx="206375" cy="133350"/>
          </a:xfrm>
          <a:custGeom>
            <a:avLst/>
            <a:gdLst>
              <a:gd name="T0" fmla="*/ 0 w 259"/>
              <a:gd name="T1" fmla="*/ 133350 h 169"/>
              <a:gd name="T2" fmla="*/ 60558 w 259"/>
              <a:gd name="T3" fmla="*/ 70226 h 169"/>
              <a:gd name="T4" fmla="*/ 131474 w 259"/>
              <a:gd name="T5" fmla="*/ 37875 h 169"/>
              <a:gd name="T6" fmla="*/ 170518 w 259"/>
              <a:gd name="T7" fmla="*/ 41820 h 169"/>
              <a:gd name="T8" fmla="*/ 150598 w 259"/>
              <a:gd name="T9" fmla="*/ 123092 h 169"/>
              <a:gd name="T10" fmla="*/ 206375 w 259"/>
              <a:gd name="T11" fmla="*/ 41031 h 169"/>
              <a:gd name="T12" fmla="*/ 205578 w 259"/>
              <a:gd name="T13" fmla="*/ 0 h 169"/>
              <a:gd name="T14" fmla="*/ 170518 w 259"/>
              <a:gd name="T15" fmla="*/ 19726 h 169"/>
              <a:gd name="T16" fmla="*/ 116335 w 259"/>
              <a:gd name="T17" fmla="*/ 8680 h 169"/>
              <a:gd name="T18" fmla="*/ 73307 w 259"/>
              <a:gd name="T19" fmla="*/ 13414 h 169"/>
              <a:gd name="T20" fmla="*/ 87650 w 259"/>
              <a:gd name="T21" fmla="*/ 25250 h 169"/>
              <a:gd name="T22" fmla="*/ 99602 w 259"/>
              <a:gd name="T23" fmla="*/ 32351 h 169"/>
              <a:gd name="T24" fmla="*/ 29482 w 259"/>
              <a:gd name="T25" fmla="*/ 66280 h 169"/>
              <a:gd name="T26" fmla="*/ 0 w 259"/>
              <a:gd name="T27" fmla="*/ 133350 h 169"/>
              <a:gd name="T28" fmla="*/ 0 w 259"/>
              <a:gd name="T29" fmla="*/ 133350 h 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9" h="169">
                <a:moveTo>
                  <a:pt x="0" y="169"/>
                </a:moveTo>
                <a:lnTo>
                  <a:pt x="76" y="89"/>
                </a:lnTo>
                <a:lnTo>
                  <a:pt x="165" y="48"/>
                </a:lnTo>
                <a:lnTo>
                  <a:pt x="214" y="53"/>
                </a:lnTo>
                <a:lnTo>
                  <a:pt x="189" y="156"/>
                </a:lnTo>
                <a:lnTo>
                  <a:pt x="259" y="52"/>
                </a:lnTo>
                <a:lnTo>
                  <a:pt x="258" y="0"/>
                </a:lnTo>
                <a:lnTo>
                  <a:pt x="214" y="25"/>
                </a:lnTo>
                <a:lnTo>
                  <a:pt x="146" y="11"/>
                </a:lnTo>
                <a:lnTo>
                  <a:pt x="92" y="17"/>
                </a:lnTo>
                <a:lnTo>
                  <a:pt x="110" y="32"/>
                </a:lnTo>
                <a:lnTo>
                  <a:pt x="125" y="41"/>
                </a:lnTo>
                <a:lnTo>
                  <a:pt x="37" y="84"/>
                </a:lnTo>
                <a:lnTo>
                  <a:pt x="0" y="1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3" name="Freeform 87"/>
          <p:cNvSpPr>
            <a:spLocks/>
          </p:cNvSpPr>
          <p:nvPr/>
        </p:nvSpPr>
        <p:spPr bwMode="auto">
          <a:xfrm>
            <a:off x="5505450" y="625475"/>
            <a:ext cx="50800" cy="57150"/>
          </a:xfrm>
          <a:custGeom>
            <a:avLst/>
            <a:gdLst>
              <a:gd name="T0" fmla="*/ 50800 w 63"/>
              <a:gd name="T1" fmla="*/ 12700 h 72"/>
              <a:gd name="T2" fmla="*/ 31448 w 63"/>
              <a:gd name="T3" fmla="*/ 0 h 72"/>
              <a:gd name="T4" fmla="*/ 3225 w 63"/>
              <a:gd name="T5" fmla="*/ 13494 h 72"/>
              <a:gd name="T6" fmla="*/ 0 w 63"/>
              <a:gd name="T7" fmla="*/ 32544 h 72"/>
              <a:gd name="T8" fmla="*/ 16127 w 63"/>
              <a:gd name="T9" fmla="*/ 57150 h 72"/>
              <a:gd name="T10" fmla="*/ 42737 w 63"/>
              <a:gd name="T11" fmla="*/ 36513 h 72"/>
              <a:gd name="T12" fmla="*/ 16127 w 63"/>
              <a:gd name="T13" fmla="*/ 20638 h 72"/>
              <a:gd name="T14" fmla="*/ 33867 w 63"/>
              <a:gd name="T15" fmla="*/ 16669 h 72"/>
              <a:gd name="T16" fmla="*/ 50800 w 63"/>
              <a:gd name="T17" fmla="*/ 12700 h 72"/>
              <a:gd name="T18" fmla="*/ 50800 w 63"/>
              <a:gd name="T19" fmla="*/ 12700 h 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2">
                <a:moveTo>
                  <a:pt x="63" y="16"/>
                </a:moveTo>
                <a:lnTo>
                  <a:pt x="39" y="0"/>
                </a:lnTo>
                <a:lnTo>
                  <a:pt x="4" y="17"/>
                </a:lnTo>
                <a:lnTo>
                  <a:pt x="0" y="41"/>
                </a:lnTo>
                <a:lnTo>
                  <a:pt x="20" y="72"/>
                </a:lnTo>
                <a:lnTo>
                  <a:pt x="53" y="46"/>
                </a:lnTo>
                <a:lnTo>
                  <a:pt x="20" y="26"/>
                </a:lnTo>
                <a:lnTo>
                  <a:pt x="42" y="21"/>
                </a:lnTo>
                <a:lnTo>
                  <a:pt x="63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4" name="Freeform 88"/>
          <p:cNvSpPr>
            <a:spLocks/>
          </p:cNvSpPr>
          <p:nvPr/>
        </p:nvSpPr>
        <p:spPr bwMode="auto">
          <a:xfrm>
            <a:off x="4657725" y="815975"/>
            <a:ext cx="330200" cy="139700"/>
          </a:xfrm>
          <a:custGeom>
            <a:avLst/>
            <a:gdLst>
              <a:gd name="T0" fmla="*/ 0 w 415"/>
              <a:gd name="T1" fmla="*/ 139700 h 177"/>
              <a:gd name="T2" fmla="*/ 330200 w 415"/>
              <a:gd name="T3" fmla="*/ 1579 h 177"/>
              <a:gd name="T4" fmla="*/ 134467 w 415"/>
              <a:gd name="T5" fmla="*/ 58406 h 177"/>
              <a:gd name="T6" fmla="*/ 229947 w 415"/>
              <a:gd name="T7" fmla="*/ 0 h 177"/>
              <a:gd name="T8" fmla="*/ 14322 w 415"/>
              <a:gd name="T9" fmla="*/ 84451 h 177"/>
              <a:gd name="T10" fmla="*/ 111393 w 415"/>
              <a:gd name="T11" fmla="*/ 71034 h 177"/>
              <a:gd name="T12" fmla="*/ 0 w 415"/>
              <a:gd name="T13" fmla="*/ 139700 h 177"/>
              <a:gd name="T14" fmla="*/ 0 w 415"/>
              <a:gd name="T15" fmla="*/ 139700 h 1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5" h="177">
                <a:moveTo>
                  <a:pt x="0" y="177"/>
                </a:moveTo>
                <a:lnTo>
                  <a:pt x="415" y="2"/>
                </a:lnTo>
                <a:lnTo>
                  <a:pt x="169" y="74"/>
                </a:lnTo>
                <a:lnTo>
                  <a:pt x="289" y="0"/>
                </a:lnTo>
                <a:lnTo>
                  <a:pt x="18" y="107"/>
                </a:lnTo>
                <a:lnTo>
                  <a:pt x="140" y="90"/>
                </a:lnTo>
                <a:lnTo>
                  <a:pt x="0" y="177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5" name="Freeform 89"/>
          <p:cNvSpPr>
            <a:spLocks/>
          </p:cNvSpPr>
          <p:nvPr/>
        </p:nvSpPr>
        <p:spPr bwMode="auto">
          <a:xfrm>
            <a:off x="4864100" y="803275"/>
            <a:ext cx="481013" cy="220663"/>
          </a:xfrm>
          <a:custGeom>
            <a:avLst/>
            <a:gdLst>
              <a:gd name="T0" fmla="*/ 260714 w 607"/>
              <a:gd name="T1" fmla="*/ 6305 h 280"/>
              <a:gd name="T2" fmla="*/ 481013 w 607"/>
              <a:gd name="T3" fmla="*/ 0 h 280"/>
              <a:gd name="T4" fmla="*/ 363731 w 607"/>
              <a:gd name="T5" fmla="*/ 59106 h 280"/>
              <a:gd name="T6" fmla="*/ 210790 w 607"/>
              <a:gd name="T7" fmla="*/ 97722 h 280"/>
              <a:gd name="T8" fmla="*/ 0 w 607"/>
              <a:gd name="T9" fmla="*/ 220663 h 280"/>
              <a:gd name="T10" fmla="*/ 209205 w 607"/>
              <a:gd name="T11" fmla="*/ 74868 h 280"/>
              <a:gd name="T12" fmla="*/ 57848 w 607"/>
              <a:gd name="T13" fmla="*/ 133186 h 280"/>
              <a:gd name="T14" fmla="*/ 230601 w 607"/>
              <a:gd name="T15" fmla="*/ 43345 h 280"/>
              <a:gd name="T16" fmla="*/ 343920 w 607"/>
              <a:gd name="T17" fmla="*/ 31523 h 280"/>
              <a:gd name="T18" fmla="*/ 260714 w 607"/>
              <a:gd name="T19" fmla="*/ 6305 h 280"/>
              <a:gd name="T20" fmla="*/ 260714 w 607"/>
              <a:gd name="T21" fmla="*/ 6305 h 2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7" h="280">
                <a:moveTo>
                  <a:pt x="329" y="8"/>
                </a:moveTo>
                <a:lnTo>
                  <a:pt x="607" y="0"/>
                </a:lnTo>
                <a:lnTo>
                  <a:pt x="459" y="75"/>
                </a:lnTo>
                <a:lnTo>
                  <a:pt x="266" y="124"/>
                </a:lnTo>
                <a:lnTo>
                  <a:pt x="0" y="280"/>
                </a:lnTo>
                <a:lnTo>
                  <a:pt x="264" y="95"/>
                </a:lnTo>
                <a:lnTo>
                  <a:pt x="73" y="169"/>
                </a:lnTo>
                <a:lnTo>
                  <a:pt x="291" y="55"/>
                </a:lnTo>
                <a:lnTo>
                  <a:pt x="434" y="40"/>
                </a:lnTo>
                <a:lnTo>
                  <a:pt x="329" y="8"/>
                </a:lnTo>
                <a:close/>
              </a:path>
            </a:pathLst>
          </a:custGeom>
          <a:solidFill>
            <a:srgbClr val="AD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6" name="Freeform 90"/>
          <p:cNvSpPr>
            <a:spLocks/>
          </p:cNvSpPr>
          <p:nvPr/>
        </p:nvSpPr>
        <p:spPr bwMode="auto">
          <a:xfrm>
            <a:off x="5483225" y="625475"/>
            <a:ext cx="169863" cy="960438"/>
          </a:xfrm>
          <a:custGeom>
            <a:avLst/>
            <a:gdLst>
              <a:gd name="T0" fmla="*/ 42069 w 214"/>
              <a:gd name="T1" fmla="*/ 83413 h 1209"/>
              <a:gd name="T2" fmla="*/ 26988 w 214"/>
              <a:gd name="T3" fmla="*/ 372577 h 1209"/>
              <a:gd name="T4" fmla="*/ 34925 w 214"/>
              <a:gd name="T5" fmla="*/ 491738 h 1209"/>
              <a:gd name="T6" fmla="*/ 0 w 214"/>
              <a:gd name="T7" fmla="*/ 605338 h 1209"/>
              <a:gd name="T8" fmla="*/ 15875 w 214"/>
              <a:gd name="T9" fmla="*/ 876231 h 1209"/>
              <a:gd name="T10" fmla="*/ 77788 w 214"/>
              <a:gd name="T11" fmla="*/ 960438 h 1209"/>
              <a:gd name="T12" fmla="*/ 154782 w 214"/>
              <a:gd name="T13" fmla="*/ 806323 h 1209"/>
              <a:gd name="T14" fmla="*/ 148432 w 214"/>
              <a:gd name="T15" fmla="*/ 462345 h 1209"/>
              <a:gd name="T16" fmla="*/ 148432 w 214"/>
              <a:gd name="T17" fmla="*/ 340801 h 1209"/>
              <a:gd name="T18" fmla="*/ 146844 w 214"/>
              <a:gd name="T19" fmla="*/ 79441 h 1209"/>
              <a:gd name="T20" fmla="*/ 169863 w 214"/>
              <a:gd name="T21" fmla="*/ 32571 h 1209"/>
              <a:gd name="T22" fmla="*/ 142875 w 214"/>
              <a:gd name="T23" fmla="*/ 0 h 1209"/>
              <a:gd name="T24" fmla="*/ 47625 w 214"/>
              <a:gd name="T25" fmla="*/ 9533 h 1209"/>
              <a:gd name="T26" fmla="*/ 26194 w 214"/>
              <a:gd name="T27" fmla="*/ 23832 h 1209"/>
              <a:gd name="T28" fmla="*/ 53181 w 214"/>
              <a:gd name="T29" fmla="*/ 61964 h 1209"/>
              <a:gd name="T30" fmla="*/ 42069 w 214"/>
              <a:gd name="T31" fmla="*/ 83413 h 1209"/>
              <a:gd name="T32" fmla="*/ 42069 w 214"/>
              <a:gd name="T33" fmla="*/ 83413 h 12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4" h="1209">
                <a:moveTo>
                  <a:pt x="53" y="105"/>
                </a:moveTo>
                <a:lnTo>
                  <a:pt x="34" y="469"/>
                </a:lnTo>
                <a:lnTo>
                  <a:pt x="44" y="619"/>
                </a:lnTo>
                <a:lnTo>
                  <a:pt x="0" y="762"/>
                </a:lnTo>
                <a:lnTo>
                  <a:pt x="20" y="1103"/>
                </a:lnTo>
                <a:lnTo>
                  <a:pt x="98" y="1209"/>
                </a:lnTo>
                <a:lnTo>
                  <a:pt x="195" y="1015"/>
                </a:lnTo>
                <a:lnTo>
                  <a:pt x="187" y="582"/>
                </a:lnTo>
                <a:lnTo>
                  <a:pt x="187" y="429"/>
                </a:lnTo>
                <a:lnTo>
                  <a:pt x="185" y="100"/>
                </a:lnTo>
                <a:lnTo>
                  <a:pt x="214" y="41"/>
                </a:lnTo>
                <a:lnTo>
                  <a:pt x="180" y="0"/>
                </a:lnTo>
                <a:lnTo>
                  <a:pt x="60" y="12"/>
                </a:lnTo>
                <a:lnTo>
                  <a:pt x="33" y="30"/>
                </a:lnTo>
                <a:lnTo>
                  <a:pt x="67" y="78"/>
                </a:lnTo>
                <a:lnTo>
                  <a:pt x="53" y="105"/>
                </a:lnTo>
                <a:close/>
              </a:path>
            </a:pathLst>
          </a:custGeom>
          <a:solidFill>
            <a:srgbClr val="964C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7" name="Freeform 91"/>
          <p:cNvSpPr>
            <a:spLocks/>
          </p:cNvSpPr>
          <p:nvPr/>
        </p:nvSpPr>
        <p:spPr bwMode="auto">
          <a:xfrm>
            <a:off x="5602288" y="630238"/>
            <a:ext cx="53975" cy="53975"/>
          </a:xfrm>
          <a:custGeom>
            <a:avLst/>
            <a:gdLst>
              <a:gd name="T0" fmla="*/ 18506 w 70"/>
              <a:gd name="T1" fmla="*/ 0 h 67"/>
              <a:gd name="T2" fmla="*/ 0 w 70"/>
              <a:gd name="T3" fmla="*/ 14501 h 67"/>
              <a:gd name="T4" fmla="*/ 22361 w 70"/>
              <a:gd name="T5" fmla="*/ 53975 h 67"/>
              <a:gd name="T6" fmla="*/ 47806 w 70"/>
              <a:gd name="T7" fmla="*/ 49947 h 67"/>
              <a:gd name="T8" fmla="*/ 53975 w 70"/>
              <a:gd name="T9" fmla="*/ 18529 h 67"/>
              <a:gd name="T10" fmla="*/ 34698 w 70"/>
              <a:gd name="T11" fmla="*/ 34641 h 67"/>
              <a:gd name="T12" fmla="*/ 16193 w 70"/>
              <a:gd name="T13" fmla="*/ 19334 h 67"/>
              <a:gd name="T14" fmla="*/ 18506 w 70"/>
              <a:gd name="T15" fmla="*/ 0 h 67"/>
              <a:gd name="T16" fmla="*/ 18506 w 70"/>
              <a:gd name="T17" fmla="*/ 0 h 6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" h="67">
                <a:moveTo>
                  <a:pt x="24" y="0"/>
                </a:moveTo>
                <a:lnTo>
                  <a:pt x="0" y="18"/>
                </a:lnTo>
                <a:lnTo>
                  <a:pt x="29" y="67"/>
                </a:lnTo>
                <a:lnTo>
                  <a:pt x="62" y="62"/>
                </a:lnTo>
                <a:lnTo>
                  <a:pt x="70" y="23"/>
                </a:lnTo>
                <a:lnTo>
                  <a:pt x="45" y="43"/>
                </a:lnTo>
                <a:lnTo>
                  <a:pt x="21" y="24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8" name="Freeform 92"/>
          <p:cNvSpPr>
            <a:spLocks/>
          </p:cNvSpPr>
          <p:nvPr/>
        </p:nvSpPr>
        <p:spPr bwMode="auto">
          <a:xfrm>
            <a:off x="5561013" y="560388"/>
            <a:ext cx="57150" cy="79375"/>
          </a:xfrm>
          <a:custGeom>
            <a:avLst/>
            <a:gdLst>
              <a:gd name="T0" fmla="*/ 0 w 72"/>
              <a:gd name="T1" fmla="*/ 72302 h 101"/>
              <a:gd name="T2" fmla="*/ 794 w 72"/>
              <a:gd name="T3" fmla="*/ 33793 h 101"/>
              <a:gd name="T4" fmla="*/ 12700 w 72"/>
              <a:gd name="T5" fmla="*/ 3929 h 101"/>
              <a:gd name="T6" fmla="*/ 22225 w 72"/>
              <a:gd name="T7" fmla="*/ 32222 h 101"/>
              <a:gd name="T8" fmla="*/ 37306 w 72"/>
              <a:gd name="T9" fmla="*/ 0 h 101"/>
              <a:gd name="T10" fmla="*/ 48419 w 72"/>
              <a:gd name="T11" fmla="*/ 37723 h 101"/>
              <a:gd name="T12" fmla="*/ 57150 w 72"/>
              <a:gd name="T13" fmla="*/ 79375 h 101"/>
              <a:gd name="T14" fmla="*/ 0 w 72"/>
              <a:gd name="T15" fmla="*/ 72302 h 101"/>
              <a:gd name="T16" fmla="*/ 0 w 72"/>
              <a:gd name="T17" fmla="*/ 72302 h 1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" h="101">
                <a:moveTo>
                  <a:pt x="0" y="92"/>
                </a:moveTo>
                <a:lnTo>
                  <a:pt x="1" y="43"/>
                </a:lnTo>
                <a:lnTo>
                  <a:pt x="16" y="5"/>
                </a:lnTo>
                <a:lnTo>
                  <a:pt x="28" y="41"/>
                </a:lnTo>
                <a:lnTo>
                  <a:pt x="47" y="0"/>
                </a:lnTo>
                <a:lnTo>
                  <a:pt x="61" y="48"/>
                </a:lnTo>
                <a:lnTo>
                  <a:pt x="72" y="101"/>
                </a:lnTo>
                <a:lnTo>
                  <a:pt x="0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699" name="Freeform 93"/>
          <p:cNvSpPr>
            <a:spLocks/>
          </p:cNvSpPr>
          <p:nvPr/>
        </p:nvSpPr>
        <p:spPr bwMode="auto">
          <a:xfrm>
            <a:off x="5526088" y="625475"/>
            <a:ext cx="109537" cy="74613"/>
          </a:xfrm>
          <a:custGeom>
            <a:avLst/>
            <a:gdLst>
              <a:gd name="T0" fmla="*/ 43342 w 139"/>
              <a:gd name="T1" fmla="*/ 5498 h 95"/>
              <a:gd name="T2" fmla="*/ 0 w 139"/>
              <a:gd name="T3" fmla="*/ 54193 h 95"/>
              <a:gd name="T4" fmla="*/ 26005 w 139"/>
              <a:gd name="T5" fmla="*/ 67544 h 95"/>
              <a:gd name="T6" fmla="*/ 35462 w 139"/>
              <a:gd name="T7" fmla="*/ 36128 h 95"/>
              <a:gd name="T8" fmla="*/ 74863 w 139"/>
              <a:gd name="T9" fmla="*/ 37699 h 95"/>
              <a:gd name="T10" fmla="*/ 85896 w 139"/>
              <a:gd name="T11" fmla="*/ 74613 h 95"/>
              <a:gd name="T12" fmla="*/ 109537 w 139"/>
              <a:gd name="T13" fmla="*/ 60476 h 95"/>
              <a:gd name="T14" fmla="*/ 98504 w 139"/>
              <a:gd name="T15" fmla="*/ 35343 h 95"/>
              <a:gd name="T16" fmla="*/ 69347 w 139"/>
              <a:gd name="T17" fmla="*/ 0 h 95"/>
              <a:gd name="T18" fmla="*/ 43342 w 139"/>
              <a:gd name="T19" fmla="*/ 5498 h 95"/>
              <a:gd name="T20" fmla="*/ 43342 w 139"/>
              <a:gd name="T21" fmla="*/ 5498 h 9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9" h="95">
                <a:moveTo>
                  <a:pt x="55" y="7"/>
                </a:moveTo>
                <a:lnTo>
                  <a:pt x="0" y="69"/>
                </a:lnTo>
                <a:lnTo>
                  <a:pt x="33" y="86"/>
                </a:lnTo>
                <a:lnTo>
                  <a:pt x="45" y="46"/>
                </a:lnTo>
                <a:lnTo>
                  <a:pt x="95" y="48"/>
                </a:lnTo>
                <a:lnTo>
                  <a:pt x="109" y="95"/>
                </a:lnTo>
                <a:lnTo>
                  <a:pt x="139" y="77"/>
                </a:lnTo>
                <a:lnTo>
                  <a:pt x="125" y="45"/>
                </a:lnTo>
                <a:lnTo>
                  <a:pt x="88" y="0"/>
                </a:lnTo>
                <a:lnTo>
                  <a:pt x="55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0" name="Freeform 94"/>
          <p:cNvSpPr>
            <a:spLocks/>
          </p:cNvSpPr>
          <p:nvPr/>
        </p:nvSpPr>
        <p:spPr bwMode="auto">
          <a:xfrm>
            <a:off x="5505450" y="681038"/>
            <a:ext cx="141288" cy="304800"/>
          </a:xfrm>
          <a:custGeom>
            <a:avLst/>
            <a:gdLst>
              <a:gd name="T0" fmla="*/ 11175 w 177"/>
              <a:gd name="T1" fmla="*/ 0 h 384"/>
              <a:gd name="T2" fmla="*/ 0 w 177"/>
              <a:gd name="T3" fmla="*/ 90488 h 384"/>
              <a:gd name="T4" fmla="*/ 11175 w 177"/>
              <a:gd name="T5" fmla="*/ 189706 h 384"/>
              <a:gd name="T6" fmla="*/ 18359 w 177"/>
              <a:gd name="T7" fmla="*/ 261938 h 384"/>
              <a:gd name="T8" fmla="*/ 56675 w 177"/>
              <a:gd name="T9" fmla="*/ 299244 h 384"/>
              <a:gd name="T10" fmla="*/ 44701 w 177"/>
              <a:gd name="T11" fmla="*/ 200819 h 384"/>
              <a:gd name="T12" fmla="*/ 49491 w 177"/>
              <a:gd name="T13" fmla="*/ 127000 h 384"/>
              <a:gd name="T14" fmla="*/ 83017 w 177"/>
              <a:gd name="T15" fmla="*/ 93663 h 384"/>
              <a:gd name="T16" fmla="*/ 90999 w 177"/>
              <a:gd name="T17" fmla="*/ 156369 h 384"/>
              <a:gd name="T18" fmla="*/ 79025 w 177"/>
              <a:gd name="T19" fmla="*/ 220663 h 384"/>
              <a:gd name="T20" fmla="*/ 100578 w 177"/>
              <a:gd name="T21" fmla="*/ 213519 h 384"/>
              <a:gd name="T22" fmla="*/ 68648 w 177"/>
              <a:gd name="T23" fmla="*/ 284956 h 384"/>
              <a:gd name="T24" fmla="*/ 110955 w 177"/>
              <a:gd name="T25" fmla="*/ 250825 h 384"/>
              <a:gd name="T26" fmla="*/ 98981 w 177"/>
              <a:gd name="T27" fmla="*/ 304800 h 384"/>
              <a:gd name="T28" fmla="*/ 130911 w 177"/>
              <a:gd name="T29" fmla="*/ 281781 h 384"/>
              <a:gd name="T30" fmla="*/ 138893 w 177"/>
              <a:gd name="T31" fmla="*/ 200819 h 384"/>
              <a:gd name="T32" fmla="*/ 141288 w 177"/>
              <a:gd name="T33" fmla="*/ 83344 h 384"/>
              <a:gd name="T34" fmla="*/ 133306 w 177"/>
              <a:gd name="T35" fmla="*/ 15081 h 384"/>
              <a:gd name="T36" fmla="*/ 37517 w 177"/>
              <a:gd name="T37" fmla="*/ 7938 h 384"/>
              <a:gd name="T38" fmla="*/ 11175 w 177"/>
              <a:gd name="T39" fmla="*/ 0 h 384"/>
              <a:gd name="T40" fmla="*/ 11175 w 177"/>
              <a:gd name="T41" fmla="*/ 0 h 38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77" h="384">
                <a:moveTo>
                  <a:pt x="14" y="0"/>
                </a:moveTo>
                <a:lnTo>
                  <a:pt x="0" y="114"/>
                </a:lnTo>
                <a:lnTo>
                  <a:pt x="14" y="239"/>
                </a:lnTo>
                <a:lnTo>
                  <a:pt x="23" y="330"/>
                </a:lnTo>
                <a:lnTo>
                  <a:pt x="71" y="377"/>
                </a:lnTo>
                <a:lnTo>
                  <a:pt x="56" y="253"/>
                </a:lnTo>
                <a:lnTo>
                  <a:pt x="62" y="160"/>
                </a:lnTo>
                <a:lnTo>
                  <a:pt x="104" y="118"/>
                </a:lnTo>
                <a:lnTo>
                  <a:pt x="114" y="197"/>
                </a:lnTo>
                <a:lnTo>
                  <a:pt x="99" y="278"/>
                </a:lnTo>
                <a:lnTo>
                  <a:pt x="126" y="269"/>
                </a:lnTo>
                <a:lnTo>
                  <a:pt x="86" y="359"/>
                </a:lnTo>
                <a:lnTo>
                  <a:pt x="139" y="316"/>
                </a:lnTo>
                <a:lnTo>
                  <a:pt x="124" y="384"/>
                </a:lnTo>
                <a:lnTo>
                  <a:pt x="164" y="355"/>
                </a:lnTo>
                <a:lnTo>
                  <a:pt x="174" y="253"/>
                </a:lnTo>
                <a:lnTo>
                  <a:pt x="177" y="105"/>
                </a:lnTo>
                <a:lnTo>
                  <a:pt x="167" y="19"/>
                </a:lnTo>
                <a:lnTo>
                  <a:pt x="47" y="10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1" name="Freeform 95"/>
          <p:cNvSpPr>
            <a:spLocks/>
          </p:cNvSpPr>
          <p:nvPr/>
        </p:nvSpPr>
        <p:spPr bwMode="auto">
          <a:xfrm>
            <a:off x="5507038" y="928688"/>
            <a:ext cx="128587" cy="174625"/>
          </a:xfrm>
          <a:custGeom>
            <a:avLst/>
            <a:gdLst>
              <a:gd name="T0" fmla="*/ 16877 w 160"/>
              <a:gd name="T1" fmla="*/ 0 h 222"/>
              <a:gd name="T2" fmla="*/ 0 w 160"/>
              <a:gd name="T3" fmla="*/ 58208 h 222"/>
              <a:gd name="T4" fmla="*/ 16073 w 160"/>
              <a:gd name="T5" fmla="*/ 89672 h 222"/>
              <a:gd name="T6" fmla="*/ 51435 w 160"/>
              <a:gd name="T7" fmla="*/ 122709 h 222"/>
              <a:gd name="T8" fmla="*/ 6429 w 160"/>
              <a:gd name="T9" fmla="*/ 137655 h 222"/>
              <a:gd name="T10" fmla="*/ 48220 w 160"/>
              <a:gd name="T11" fmla="*/ 160466 h 222"/>
              <a:gd name="T12" fmla="*/ 96440 w 160"/>
              <a:gd name="T13" fmla="*/ 174625 h 222"/>
              <a:gd name="T14" fmla="*/ 126980 w 160"/>
              <a:gd name="T15" fmla="*/ 136868 h 222"/>
              <a:gd name="T16" fmla="*/ 94833 w 160"/>
              <a:gd name="T17" fmla="*/ 125856 h 222"/>
              <a:gd name="T18" fmla="*/ 128587 w 160"/>
              <a:gd name="T19" fmla="*/ 93605 h 222"/>
              <a:gd name="T20" fmla="*/ 126980 w 160"/>
              <a:gd name="T21" fmla="*/ 5506 h 222"/>
              <a:gd name="T22" fmla="*/ 104477 w 160"/>
              <a:gd name="T23" fmla="*/ 77087 h 222"/>
              <a:gd name="T24" fmla="*/ 71527 w 160"/>
              <a:gd name="T25" fmla="*/ 86526 h 222"/>
              <a:gd name="T26" fmla="*/ 43398 w 160"/>
              <a:gd name="T27" fmla="*/ 67648 h 222"/>
              <a:gd name="T28" fmla="*/ 16877 w 160"/>
              <a:gd name="T29" fmla="*/ 0 h 222"/>
              <a:gd name="T30" fmla="*/ 16877 w 160"/>
              <a:gd name="T31" fmla="*/ 0 h 22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60" h="222">
                <a:moveTo>
                  <a:pt x="21" y="0"/>
                </a:moveTo>
                <a:lnTo>
                  <a:pt x="0" y="74"/>
                </a:lnTo>
                <a:lnTo>
                  <a:pt x="20" y="114"/>
                </a:lnTo>
                <a:lnTo>
                  <a:pt x="64" y="156"/>
                </a:lnTo>
                <a:lnTo>
                  <a:pt x="8" y="175"/>
                </a:lnTo>
                <a:lnTo>
                  <a:pt x="60" y="204"/>
                </a:lnTo>
                <a:lnTo>
                  <a:pt x="120" y="222"/>
                </a:lnTo>
                <a:lnTo>
                  <a:pt x="158" y="174"/>
                </a:lnTo>
                <a:lnTo>
                  <a:pt x="118" y="160"/>
                </a:lnTo>
                <a:lnTo>
                  <a:pt x="160" y="119"/>
                </a:lnTo>
                <a:lnTo>
                  <a:pt x="158" y="7"/>
                </a:lnTo>
                <a:lnTo>
                  <a:pt x="130" y="98"/>
                </a:lnTo>
                <a:lnTo>
                  <a:pt x="89" y="110"/>
                </a:lnTo>
                <a:lnTo>
                  <a:pt x="54" y="86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2" name="Freeform 96"/>
          <p:cNvSpPr>
            <a:spLocks/>
          </p:cNvSpPr>
          <p:nvPr/>
        </p:nvSpPr>
        <p:spPr bwMode="auto">
          <a:xfrm>
            <a:off x="5483225" y="1054100"/>
            <a:ext cx="153988" cy="561975"/>
          </a:xfrm>
          <a:custGeom>
            <a:avLst/>
            <a:gdLst>
              <a:gd name="T0" fmla="*/ 19844 w 194"/>
              <a:gd name="T1" fmla="*/ 10290 h 710"/>
              <a:gd name="T2" fmla="*/ 3175 w 194"/>
              <a:gd name="T3" fmla="*/ 137723 h 710"/>
              <a:gd name="T4" fmla="*/ 0 w 194"/>
              <a:gd name="T5" fmla="*/ 246161 h 710"/>
              <a:gd name="T6" fmla="*/ 9525 w 194"/>
              <a:gd name="T7" fmla="*/ 376761 h 710"/>
              <a:gd name="T8" fmla="*/ 21431 w 194"/>
              <a:gd name="T9" fmla="*/ 466202 h 710"/>
              <a:gd name="T10" fmla="*/ 76200 w 194"/>
              <a:gd name="T11" fmla="*/ 561975 h 710"/>
              <a:gd name="T12" fmla="*/ 119857 w 194"/>
              <a:gd name="T13" fmla="*/ 483615 h 710"/>
              <a:gd name="T14" fmla="*/ 153988 w 194"/>
              <a:gd name="T15" fmla="*/ 381510 h 710"/>
              <a:gd name="T16" fmla="*/ 119857 w 194"/>
              <a:gd name="T17" fmla="*/ 409213 h 710"/>
              <a:gd name="T18" fmla="*/ 110332 w 194"/>
              <a:gd name="T19" fmla="*/ 468576 h 710"/>
              <a:gd name="T20" fmla="*/ 80169 w 194"/>
              <a:gd name="T21" fmla="*/ 511318 h 710"/>
              <a:gd name="T22" fmla="*/ 52388 w 194"/>
              <a:gd name="T23" fmla="*/ 476491 h 710"/>
              <a:gd name="T24" fmla="*/ 34925 w 194"/>
              <a:gd name="T25" fmla="*/ 399715 h 710"/>
              <a:gd name="T26" fmla="*/ 28575 w 194"/>
              <a:gd name="T27" fmla="*/ 353807 h 710"/>
              <a:gd name="T28" fmla="*/ 123825 w 194"/>
              <a:gd name="T29" fmla="*/ 346683 h 710"/>
              <a:gd name="T30" fmla="*/ 26194 w 194"/>
              <a:gd name="T31" fmla="*/ 332436 h 710"/>
              <a:gd name="T32" fmla="*/ 32544 w 194"/>
              <a:gd name="T33" fmla="*/ 296818 h 710"/>
              <a:gd name="T34" fmla="*/ 113507 w 194"/>
              <a:gd name="T35" fmla="*/ 299192 h 710"/>
              <a:gd name="T36" fmla="*/ 90488 w 194"/>
              <a:gd name="T37" fmla="*/ 274655 h 710"/>
              <a:gd name="T38" fmla="*/ 15875 w 194"/>
              <a:gd name="T39" fmla="*/ 276238 h 710"/>
              <a:gd name="T40" fmla="*/ 15081 w 194"/>
              <a:gd name="T41" fmla="*/ 233497 h 710"/>
              <a:gd name="T42" fmla="*/ 123825 w 194"/>
              <a:gd name="T43" fmla="*/ 234288 h 710"/>
              <a:gd name="T44" fmla="*/ 66675 w 194"/>
              <a:gd name="T45" fmla="*/ 203419 h 710"/>
              <a:gd name="T46" fmla="*/ 15081 w 194"/>
              <a:gd name="T47" fmla="*/ 211334 h 710"/>
              <a:gd name="T48" fmla="*/ 21431 w 194"/>
              <a:gd name="T49" fmla="*/ 168593 h 710"/>
              <a:gd name="T50" fmla="*/ 76200 w 194"/>
              <a:gd name="T51" fmla="*/ 177299 h 710"/>
              <a:gd name="T52" fmla="*/ 106363 w 194"/>
              <a:gd name="T53" fmla="*/ 155137 h 710"/>
              <a:gd name="T54" fmla="*/ 18256 w 194"/>
              <a:gd name="T55" fmla="*/ 147222 h 710"/>
              <a:gd name="T56" fmla="*/ 28575 w 194"/>
              <a:gd name="T57" fmla="*/ 102105 h 710"/>
              <a:gd name="T58" fmla="*/ 108744 w 194"/>
              <a:gd name="T59" fmla="*/ 97356 h 710"/>
              <a:gd name="T60" fmla="*/ 70644 w 194"/>
              <a:gd name="T61" fmla="*/ 84692 h 710"/>
              <a:gd name="T62" fmla="*/ 37306 w 194"/>
              <a:gd name="T63" fmla="*/ 71236 h 710"/>
              <a:gd name="T64" fmla="*/ 71438 w 194"/>
              <a:gd name="T65" fmla="*/ 0 h 710"/>
              <a:gd name="T66" fmla="*/ 19844 w 194"/>
              <a:gd name="T67" fmla="*/ 10290 h 710"/>
              <a:gd name="T68" fmla="*/ 19844 w 194"/>
              <a:gd name="T69" fmla="*/ 10290 h 71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94" h="710">
                <a:moveTo>
                  <a:pt x="25" y="13"/>
                </a:moveTo>
                <a:lnTo>
                  <a:pt x="4" y="174"/>
                </a:lnTo>
                <a:lnTo>
                  <a:pt x="0" y="311"/>
                </a:lnTo>
                <a:lnTo>
                  <a:pt x="12" y="476"/>
                </a:lnTo>
                <a:lnTo>
                  <a:pt x="27" y="589"/>
                </a:lnTo>
                <a:lnTo>
                  <a:pt x="96" y="710"/>
                </a:lnTo>
                <a:lnTo>
                  <a:pt x="151" y="611"/>
                </a:lnTo>
                <a:lnTo>
                  <a:pt x="194" y="482"/>
                </a:lnTo>
                <a:lnTo>
                  <a:pt x="151" y="517"/>
                </a:lnTo>
                <a:lnTo>
                  <a:pt x="139" y="592"/>
                </a:lnTo>
                <a:lnTo>
                  <a:pt x="101" y="646"/>
                </a:lnTo>
                <a:lnTo>
                  <a:pt x="66" y="602"/>
                </a:lnTo>
                <a:lnTo>
                  <a:pt x="44" y="505"/>
                </a:lnTo>
                <a:lnTo>
                  <a:pt x="36" y="447"/>
                </a:lnTo>
                <a:lnTo>
                  <a:pt x="156" y="438"/>
                </a:lnTo>
                <a:lnTo>
                  <a:pt x="33" y="420"/>
                </a:lnTo>
                <a:lnTo>
                  <a:pt x="41" y="375"/>
                </a:lnTo>
                <a:lnTo>
                  <a:pt x="143" y="378"/>
                </a:lnTo>
                <a:lnTo>
                  <a:pt x="114" y="347"/>
                </a:lnTo>
                <a:lnTo>
                  <a:pt x="20" y="349"/>
                </a:lnTo>
                <a:lnTo>
                  <a:pt x="19" y="295"/>
                </a:lnTo>
                <a:lnTo>
                  <a:pt x="156" y="296"/>
                </a:lnTo>
                <a:lnTo>
                  <a:pt x="84" y="257"/>
                </a:lnTo>
                <a:lnTo>
                  <a:pt x="19" y="267"/>
                </a:lnTo>
                <a:lnTo>
                  <a:pt x="27" y="213"/>
                </a:lnTo>
                <a:lnTo>
                  <a:pt x="96" y="224"/>
                </a:lnTo>
                <a:lnTo>
                  <a:pt x="134" y="196"/>
                </a:lnTo>
                <a:lnTo>
                  <a:pt x="23" y="186"/>
                </a:lnTo>
                <a:lnTo>
                  <a:pt x="36" y="129"/>
                </a:lnTo>
                <a:lnTo>
                  <a:pt x="137" y="123"/>
                </a:lnTo>
                <a:lnTo>
                  <a:pt x="89" y="107"/>
                </a:lnTo>
                <a:lnTo>
                  <a:pt x="47" y="90"/>
                </a:lnTo>
                <a:lnTo>
                  <a:pt x="90" y="0"/>
                </a:lnTo>
                <a:lnTo>
                  <a:pt x="25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3" name="Freeform 97"/>
          <p:cNvSpPr>
            <a:spLocks/>
          </p:cNvSpPr>
          <p:nvPr/>
        </p:nvSpPr>
        <p:spPr bwMode="auto">
          <a:xfrm>
            <a:off x="5514975" y="1444625"/>
            <a:ext cx="95250" cy="30163"/>
          </a:xfrm>
          <a:custGeom>
            <a:avLst/>
            <a:gdLst>
              <a:gd name="T0" fmla="*/ 0 w 121"/>
              <a:gd name="T1" fmla="*/ 3969 h 38"/>
              <a:gd name="T2" fmla="*/ 43295 w 121"/>
              <a:gd name="T3" fmla="*/ 0 h 38"/>
              <a:gd name="T4" fmla="*/ 95250 w 121"/>
              <a:gd name="T5" fmla="*/ 12700 h 38"/>
              <a:gd name="T6" fmla="*/ 95250 w 121"/>
              <a:gd name="T7" fmla="*/ 29369 h 38"/>
              <a:gd name="T8" fmla="*/ 43295 w 121"/>
              <a:gd name="T9" fmla="*/ 17463 h 38"/>
              <a:gd name="T10" fmla="*/ 3149 w 121"/>
              <a:gd name="T11" fmla="*/ 30163 h 38"/>
              <a:gd name="T12" fmla="*/ 0 w 121"/>
              <a:gd name="T13" fmla="*/ 3969 h 38"/>
              <a:gd name="T14" fmla="*/ 0 w 121"/>
              <a:gd name="T15" fmla="*/ 3969 h 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1" h="38">
                <a:moveTo>
                  <a:pt x="0" y="5"/>
                </a:moveTo>
                <a:lnTo>
                  <a:pt x="55" y="0"/>
                </a:lnTo>
                <a:lnTo>
                  <a:pt x="121" y="16"/>
                </a:lnTo>
                <a:lnTo>
                  <a:pt x="121" y="37"/>
                </a:lnTo>
                <a:lnTo>
                  <a:pt x="55" y="22"/>
                </a:lnTo>
                <a:lnTo>
                  <a:pt x="4" y="38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4" name="Freeform 98"/>
          <p:cNvSpPr>
            <a:spLocks/>
          </p:cNvSpPr>
          <p:nvPr/>
        </p:nvSpPr>
        <p:spPr bwMode="auto">
          <a:xfrm>
            <a:off x="5529263" y="1503363"/>
            <a:ext cx="76200" cy="33337"/>
          </a:xfrm>
          <a:custGeom>
            <a:avLst/>
            <a:gdLst>
              <a:gd name="T0" fmla="*/ 0 w 97"/>
              <a:gd name="T1" fmla="*/ 8131 h 41"/>
              <a:gd name="T2" fmla="*/ 36136 w 97"/>
              <a:gd name="T3" fmla="*/ 0 h 41"/>
              <a:gd name="T4" fmla="*/ 76200 w 97"/>
              <a:gd name="T5" fmla="*/ 8944 h 41"/>
              <a:gd name="T6" fmla="*/ 66773 w 97"/>
              <a:gd name="T7" fmla="*/ 32524 h 41"/>
              <a:gd name="T8" fmla="*/ 36136 w 97"/>
              <a:gd name="T9" fmla="*/ 22767 h 41"/>
              <a:gd name="T10" fmla="*/ 2357 w 97"/>
              <a:gd name="T11" fmla="*/ 33337 h 41"/>
              <a:gd name="T12" fmla="*/ 0 w 97"/>
              <a:gd name="T13" fmla="*/ 8131 h 41"/>
              <a:gd name="T14" fmla="*/ 0 w 97"/>
              <a:gd name="T15" fmla="*/ 8131 h 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7" h="41">
                <a:moveTo>
                  <a:pt x="0" y="10"/>
                </a:moveTo>
                <a:lnTo>
                  <a:pt x="46" y="0"/>
                </a:lnTo>
                <a:lnTo>
                  <a:pt x="97" y="11"/>
                </a:lnTo>
                <a:lnTo>
                  <a:pt x="85" y="40"/>
                </a:lnTo>
                <a:lnTo>
                  <a:pt x="46" y="28"/>
                </a:lnTo>
                <a:lnTo>
                  <a:pt x="3" y="41"/>
                </a:lnTo>
                <a:lnTo>
                  <a:pt x="0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5" name="Freeform 99"/>
          <p:cNvSpPr>
            <a:spLocks/>
          </p:cNvSpPr>
          <p:nvPr/>
        </p:nvSpPr>
        <p:spPr bwMode="auto">
          <a:xfrm>
            <a:off x="5568950" y="1063625"/>
            <a:ext cx="85725" cy="382588"/>
          </a:xfrm>
          <a:custGeom>
            <a:avLst/>
            <a:gdLst>
              <a:gd name="T0" fmla="*/ 66497 w 107"/>
              <a:gd name="T1" fmla="*/ 0 h 483"/>
              <a:gd name="T2" fmla="*/ 85725 w 107"/>
              <a:gd name="T3" fmla="*/ 108519 h 483"/>
              <a:gd name="T4" fmla="*/ 84924 w 107"/>
              <a:gd name="T5" fmla="*/ 200403 h 483"/>
              <a:gd name="T6" fmla="*/ 78514 w 107"/>
              <a:gd name="T7" fmla="*/ 311298 h 483"/>
              <a:gd name="T8" fmla="*/ 64895 w 107"/>
              <a:gd name="T9" fmla="*/ 382588 h 483"/>
              <a:gd name="T10" fmla="*/ 60889 w 107"/>
              <a:gd name="T11" fmla="*/ 345359 h 483"/>
              <a:gd name="T12" fmla="*/ 28842 w 107"/>
              <a:gd name="T13" fmla="*/ 331101 h 483"/>
              <a:gd name="T14" fmla="*/ 55281 w 107"/>
              <a:gd name="T15" fmla="*/ 323180 h 483"/>
              <a:gd name="T16" fmla="*/ 54479 w 107"/>
              <a:gd name="T17" fmla="*/ 289119 h 483"/>
              <a:gd name="T18" fmla="*/ 0 w 107"/>
              <a:gd name="T19" fmla="*/ 276446 h 483"/>
              <a:gd name="T20" fmla="*/ 62491 w 107"/>
              <a:gd name="T21" fmla="*/ 266148 h 483"/>
              <a:gd name="T22" fmla="*/ 64895 w 107"/>
              <a:gd name="T23" fmla="*/ 234464 h 483"/>
              <a:gd name="T24" fmla="*/ 19228 w 107"/>
              <a:gd name="T25" fmla="*/ 216245 h 483"/>
              <a:gd name="T26" fmla="*/ 64895 w 107"/>
              <a:gd name="T27" fmla="*/ 211493 h 483"/>
              <a:gd name="T28" fmla="*/ 63292 w 107"/>
              <a:gd name="T29" fmla="*/ 170303 h 483"/>
              <a:gd name="T30" fmla="*/ 20830 w 107"/>
              <a:gd name="T31" fmla="*/ 154461 h 483"/>
              <a:gd name="T32" fmla="*/ 59286 w 107"/>
              <a:gd name="T33" fmla="*/ 138619 h 483"/>
              <a:gd name="T34" fmla="*/ 58485 w 107"/>
              <a:gd name="T35" fmla="*/ 95845 h 483"/>
              <a:gd name="T36" fmla="*/ 26439 w 107"/>
              <a:gd name="T37" fmla="*/ 83171 h 483"/>
              <a:gd name="T38" fmla="*/ 60889 w 107"/>
              <a:gd name="T39" fmla="*/ 67329 h 483"/>
              <a:gd name="T40" fmla="*/ 49672 w 107"/>
              <a:gd name="T41" fmla="*/ 18218 h 483"/>
              <a:gd name="T42" fmla="*/ 66497 w 107"/>
              <a:gd name="T43" fmla="*/ 0 h 483"/>
              <a:gd name="T44" fmla="*/ 66497 w 107"/>
              <a:gd name="T45" fmla="*/ 0 h 48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07" h="483">
                <a:moveTo>
                  <a:pt x="83" y="0"/>
                </a:moveTo>
                <a:lnTo>
                  <a:pt x="107" y="137"/>
                </a:lnTo>
                <a:lnTo>
                  <a:pt x="106" y="253"/>
                </a:lnTo>
                <a:lnTo>
                  <a:pt x="98" y="393"/>
                </a:lnTo>
                <a:lnTo>
                  <a:pt x="81" y="483"/>
                </a:lnTo>
                <a:lnTo>
                  <a:pt x="76" y="436"/>
                </a:lnTo>
                <a:lnTo>
                  <a:pt x="36" y="418"/>
                </a:lnTo>
                <a:lnTo>
                  <a:pt x="69" y="408"/>
                </a:lnTo>
                <a:lnTo>
                  <a:pt x="68" y="365"/>
                </a:lnTo>
                <a:lnTo>
                  <a:pt x="0" y="349"/>
                </a:lnTo>
                <a:lnTo>
                  <a:pt x="78" y="336"/>
                </a:lnTo>
                <a:lnTo>
                  <a:pt x="81" y="296"/>
                </a:lnTo>
                <a:lnTo>
                  <a:pt x="24" y="273"/>
                </a:lnTo>
                <a:lnTo>
                  <a:pt x="81" y="267"/>
                </a:lnTo>
                <a:lnTo>
                  <a:pt x="79" y="215"/>
                </a:lnTo>
                <a:lnTo>
                  <a:pt x="26" y="195"/>
                </a:lnTo>
                <a:lnTo>
                  <a:pt x="74" y="175"/>
                </a:lnTo>
                <a:lnTo>
                  <a:pt x="73" y="121"/>
                </a:lnTo>
                <a:lnTo>
                  <a:pt x="33" y="105"/>
                </a:lnTo>
                <a:lnTo>
                  <a:pt x="76" y="85"/>
                </a:lnTo>
                <a:lnTo>
                  <a:pt x="62" y="23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6" name="Freeform 100"/>
          <p:cNvSpPr>
            <a:spLocks/>
          </p:cNvSpPr>
          <p:nvPr/>
        </p:nvSpPr>
        <p:spPr bwMode="auto">
          <a:xfrm>
            <a:off x="5214938" y="73025"/>
            <a:ext cx="354012" cy="542925"/>
          </a:xfrm>
          <a:custGeom>
            <a:avLst/>
            <a:gdLst>
              <a:gd name="T0" fmla="*/ 3969 w 446"/>
              <a:gd name="T1" fmla="*/ 0 h 684"/>
              <a:gd name="T2" fmla="*/ 0 w 446"/>
              <a:gd name="T3" fmla="*/ 20638 h 684"/>
              <a:gd name="T4" fmla="*/ 17462 w 446"/>
              <a:gd name="T5" fmla="*/ 51594 h 684"/>
              <a:gd name="T6" fmla="*/ 130175 w 446"/>
              <a:gd name="T7" fmla="*/ 224631 h 684"/>
              <a:gd name="T8" fmla="*/ 247650 w 446"/>
              <a:gd name="T9" fmla="*/ 374650 h 684"/>
              <a:gd name="T10" fmla="*/ 305593 w 446"/>
              <a:gd name="T11" fmla="*/ 450850 h 684"/>
              <a:gd name="T12" fmla="*/ 346075 w 446"/>
              <a:gd name="T13" fmla="*/ 542925 h 684"/>
              <a:gd name="T14" fmla="*/ 354012 w 446"/>
              <a:gd name="T15" fmla="*/ 520700 h 684"/>
              <a:gd name="T16" fmla="*/ 305593 w 446"/>
              <a:gd name="T17" fmla="*/ 436563 h 684"/>
              <a:gd name="T18" fmla="*/ 216693 w 446"/>
              <a:gd name="T19" fmla="*/ 317500 h 684"/>
              <a:gd name="T20" fmla="*/ 99219 w 446"/>
              <a:gd name="T21" fmla="*/ 152400 h 684"/>
              <a:gd name="T22" fmla="*/ 30956 w 446"/>
              <a:gd name="T23" fmla="*/ 32544 h 684"/>
              <a:gd name="T24" fmla="*/ 21431 w 446"/>
              <a:gd name="T25" fmla="*/ 6350 h 684"/>
              <a:gd name="T26" fmla="*/ 3969 w 446"/>
              <a:gd name="T27" fmla="*/ 0 h 684"/>
              <a:gd name="T28" fmla="*/ 3969 w 446"/>
              <a:gd name="T29" fmla="*/ 0 h 6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6" h="684">
                <a:moveTo>
                  <a:pt x="5" y="0"/>
                </a:moveTo>
                <a:lnTo>
                  <a:pt x="0" y="26"/>
                </a:lnTo>
                <a:lnTo>
                  <a:pt x="22" y="65"/>
                </a:lnTo>
                <a:lnTo>
                  <a:pt x="164" y="283"/>
                </a:lnTo>
                <a:lnTo>
                  <a:pt x="312" y="472"/>
                </a:lnTo>
                <a:lnTo>
                  <a:pt x="385" y="568"/>
                </a:lnTo>
                <a:lnTo>
                  <a:pt x="436" y="684"/>
                </a:lnTo>
                <a:lnTo>
                  <a:pt x="446" y="656"/>
                </a:lnTo>
                <a:lnTo>
                  <a:pt x="385" y="550"/>
                </a:lnTo>
                <a:lnTo>
                  <a:pt x="273" y="400"/>
                </a:lnTo>
                <a:lnTo>
                  <a:pt x="125" y="192"/>
                </a:lnTo>
                <a:lnTo>
                  <a:pt x="39" y="41"/>
                </a:lnTo>
                <a:lnTo>
                  <a:pt x="27" y="8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7" name="Freeform 101"/>
          <p:cNvSpPr>
            <a:spLocks/>
          </p:cNvSpPr>
          <p:nvPr/>
        </p:nvSpPr>
        <p:spPr bwMode="auto">
          <a:xfrm>
            <a:off x="5603875" y="134938"/>
            <a:ext cx="366713" cy="474662"/>
          </a:xfrm>
          <a:custGeom>
            <a:avLst/>
            <a:gdLst>
              <a:gd name="T0" fmla="*/ 366713 w 463"/>
              <a:gd name="T1" fmla="*/ 0 h 598"/>
              <a:gd name="T2" fmla="*/ 350080 w 463"/>
              <a:gd name="T3" fmla="*/ 3175 h 598"/>
              <a:gd name="T4" fmla="*/ 266124 w 463"/>
              <a:gd name="T5" fmla="*/ 127000 h 598"/>
              <a:gd name="T6" fmla="*/ 188505 w 463"/>
              <a:gd name="T7" fmla="*/ 229394 h 598"/>
              <a:gd name="T8" fmla="*/ 0 w 463"/>
              <a:gd name="T9" fmla="*/ 461168 h 598"/>
              <a:gd name="T10" fmla="*/ 3960 w 463"/>
              <a:gd name="T11" fmla="*/ 474662 h 598"/>
              <a:gd name="T12" fmla="*/ 84748 w 463"/>
              <a:gd name="T13" fmla="*/ 368300 h 598"/>
              <a:gd name="T14" fmla="*/ 209098 w 463"/>
              <a:gd name="T15" fmla="*/ 227806 h 598"/>
              <a:gd name="T16" fmla="*/ 308102 w 463"/>
              <a:gd name="T17" fmla="*/ 95250 h 598"/>
              <a:gd name="T18" fmla="*/ 361169 w 463"/>
              <a:gd name="T19" fmla="*/ 25400 h 598"/>
              <a:gd name="T20" fmla="*/ 366713 w 463"/>
              <a:gd name="T21" fmla="*/ 0 h 598"/>
              <a:gd name="T22" fmla="*/ 366713 w 463"/>
              <a:gd name="T23" fmla="*/ 0 h 59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63" h="598">
                <a:moveTo>
                  <a:pt x="463" y="0"/>
                </a:moveTo>
                <a:lnTo>
                  <a:pt x="442" y="4"/>
                </a:lnTo>
                <a:lnTo>
                  <a:pt x="336" y="160"/>
                </a:lnTo>
                <a:lnTo>
                  <a:pt x="238" y="289"/>
                </a:lnTo>
                <a:lnTo>
                  <a:pt x="0" y="581"/>
                </a:lnTo>
                <a:lnTo>
                  <a:pt x="5" y="598"/>
                </a:lnTo>
                <a:lnTo>
                  <a:pt x="107" y="464"/>
                </a:lnTo>
                <a:lnTo>
                  <a:pt x="264" y="287"/>
                </a:lnTo>
                <a:lnTo>
                  <a:pt x="389" y="120"/>
                </a:lnTo>
                <a:lnTo>
                  <a:pt x="456" y="32"/>
                </a:lnTo>
                <a:lnTo>
                  <a:pt x="4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8" name="Freeform 102"/>
          <p:cNvSpPr>
            <a:spLocks/>
          </p:cNvSpPr>
          <p:nvPr/>
        </p:nvSpPr>
        <p:spPr bwMode="auto">
          <a:xfrm>
            <a:off x="5556250" y="819150"/>
            <a:ext cx="31750" cy="71438"/>
          </a:xfrm>
          <a:custGeom>
            <a:avLst/>
            <a:gdLst>
              <a:gd name="T0" fmla="*/ 16262 w 41"/>
              <a:gd name="T1" fmla="*/ 0 h 89"/>
              <a:gd name="T2" fmla="*/ 3098 w 41"/>
              <a:gd name="T3" fmla="*/ 8829 h 89"/>
              <a:gd name="T4" fmla="*/ 0 w 41"/>
              <a:gd name="T5" fmla="*/ 34515 h 89"/>
              <a:gd name="T6" fmla="*/ 5421 w 41"/>
              <a:gd name="T7" fmla="*/ 61806 h 89"/>
              <a:gd name="T8" fmla="*/ 20134 w 41"/>
              <a:gd name="T9" fmla="*/ 71438 h 89"/>
              <a:gd name="T10" fmla="*/ 31750 w 41"/>
              <a:gd name="T11" fmla="*/ 16856 h 89"/>
              <a:gd name="T12" fmla="*/ 16262 w 41"/>
              <a:gd name="T13" fmla="*/ 0 h 89"/>
              <a:gd name="T14" fmla="*/ 16262 w 41"/>
              <a:gd name="T15" fmla="*/ 0 h 8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1" h="89">
                <a:moveTo>
                  <a:pt x="21" y="0"/>
                </a:moveTo>
                <a:lnTo>
                  <a:pt x="4" y="11"/>
                </a:lnTo>
                <a:lnTo>
                  <a:pt x="0" y="43"/>
                </a:lnTo>
                <a:lnTo>
                  <a:pt x="7" y="77"/>
                </a:lnTo>
                <a:lnTo>
                  <a:pt x="26" y="89"/>
                </a:lnTo>
                <a:lnTo>
                  <a:pt x="41" y="21"/>
                </a:lnTo>
                <a:lnTo>
                  <a:pt x="21" y="0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09" name="Freeform 103"/>
          <p:cNvSpPr>
            <a:spLocks/>
          </p:cNvSpPr>
          <p:nvPr/>
        </p:nvSpPr>
        <p:spPr bwMode="auto">
          <a:xfrm>
            <a:off x="5541963" y="1098550"/>
            <a:ext cx="77787" cy="39688"/>
          </a:xfrm>
          <a:custGeom>
            <a:avLst/>
            <a:gdLst>
              <a:gd name="T0" fmla="*/ 10319 w 98"/>
              <a:gd name="T1" fmla="*/ 0 h 51"/>
              <a:gd name="T2" fmla="*/ 0 w 98"/>
              <a:gd name="T3" fmla="*/ 31128 h 51"/>
              <a:gd name="T4" fmla="*/ 27781 w 98"/>
              <a:gd name="T5" fmla="*/ 36575 h 51"/>
              <a:gd name="T6" fmla="*/ 53181 w 98"/>
              <a:gd name="T7" fmla="*/ 39688 h 51"/>
              <a:gd name="T8" fmla="*/ 77787 w 98"/>
              <a:gd name="T9" fmla="*/ 31128 h 51"/>
              <a:gd name="T10" fmla="*/ 69056 w 98"/>
              <a:gd name="T11" fmla="*/ 7004 h 51"/>
              <a:gd name="T12" fmla="*/ 47625 w 98"/>
              <a:gd name="T13" fmla="*/ 13229 h 51"/>
              <a:gd name="T14" fmla="*/ 23812 w 98"/>
              <a:gd name="T15" fmla="*/ 11673 h 51"/>
              <a:gd name="T16" fmla="*/ 10319 w 98"/>
              <a:gd name="T17" fmla="*/ 0 h 51"/>
              <a:gd name="T18" fmla="*/ 10319 w 98"/>
              <a:gd name="T19" fmla="*/ 0 h 5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8" h="51">
                <a:moveTo>
                  <a:pt x="13" y="0"/>
                </a:moveTo>
                <a:lnTo>
                  <a:pt x="0" y="40"/>
                </a:lnTo>
                <a:lnTo>
                  <a:pt x="35" y="47"/>
                </a:lnTo>
                <a:lnTo>
                  <a:pt x="67" y="51"/>
                </a:lnTo>
                <a:lnTo>
                  <a:pt x="98" y="40"/>
                </a:lnTo>
                <a:lnTo>
                  <a:pt x="87" y="9"/>
                </a:lnTo>
                <a:lnTo>
                  <a:pt x="60" y="17"/>
                </a:lnTo>
                <a:lnTo>
                  <a:pt x="30" y="15"/>
                </a:lnTo>
                <a:lnTo>
                  <a:pt x="13" y="0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0" name="Freeform 104"/>
          <p:cNvSpPr>
            <a:spLocks/>
          </p:cNvSpPr>
          <p:nvPr/>
        </p:nvSpPr>
        <p:spPr bwMode="auto">
          <a:xfrm>
            <a:off x="5537200" y="1174750"/>
            <a:ext cx="69850" cy="26988"/>
          </a:xfrm>
          <a:custGeom>
            <a:avLst/>
            <a:gdLst>
              <a:gd name="T0" fmla="*/ 9313 w 90"/>
              <a:gd name="T1" fmla="*/ 2249 h 36"/>
              <a:gd name="T2" fmla="*/ 0 w 90"/>
              <a:gd name="T3" fmla="*/ 22490 h 36"/>
              <a:gd name="T4" fmla="*/ 38806 w 90"/>
              <a:gd name="T5" fmla="*/ 26988 h 36"/>
              <a:gd name="T6" fmla="*/ 69850 w 90"/>
              <a:gd name="T7" fmla="*/ 23989 h 36"/>
              <a:gd name="T8" fmla="*/ 65969 w 90"/>
              <a:gd name="T9" fmla="*/ 0 h 36"/>
              <a:gd name="T10" fmla="*/ 39582 w 90"/>
              <a:gd name="T11" fmla="*/ 6747 h 36"/>
              <a:gd name="T12" fmla="*/ 9313 w 90"/>
              <a:gd name="T13" fmla="*/ 2249 h 36"/>
              <a:gd name="T14" fmla="*/ 9313 w 90"/>
              <a:gd name="T15" fmla="*/ 2249 h 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" h="36">
                <a:moveTo>
                  <a:pt x="12" y="3"/>
                </a:moveTo>
                <a:lnTo>
                  <a:pt x="0" y="30"/>
                </a:lnTo>
                <a:lnTo>
                  <a:pt x="50" y="36"/>
                </a:lnTo>
                <a:lnTo>
                  <a:pt x="90" y="32"/>
                </a:lnTo>
                <a:lnTo>
                  <a:pt x="85" y="0"/>
                </a:lnTo>
                <a:lnTo>
                  <a:pt x="51" y="9"/>
                </a:lnTo>
                <a:lnTo>
                  <a:pt x="12" y="3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1" name="Freeform 105"/>
          <p:cNvSpPr>
            <a:spLocks/>
          </p:cNvSpPr>
          <p:nvPr/>
        </p:nvSpPr>
        <p:spPr bwMode="auto">
          <a:xfrm>
            <a:off x="5556250" y="1231900"/>
            <a:ext cx="65088" cy="36513"/>
          </a:xfrm>
          <a:custGeom>
            <a:avLst/>
            <a:gdLst>
              <a:gd name="T0" fmla="*/ 5424 w 84"/>
              <a:gd name="T1" fmla="*/ 10099 h 47"/>
              <a:gd name="T2" fmla="*/ 0 w 84"/>
              <a:gd name="T3" fmla="*/ 21752 h 47"/>
              <a:gd name="T4" fmla="*/ 32544 w 84"/>
              <a:gd name="T5" fmla="*/ 36513 h 47"/>
              <a:gd name="T6" fmla="*/ 65088 w 84"/>
              <a:gd name="T7" fmla="*/ 34182 h 47"/>
              <a:gd name="T8" fmla="*/ 62763 w 84"/>
              <a:gd name="T9" fmla="*/ 10876 h 47"/>
              <a:gd name="T10" fmla="*/ 39518 w 84"/>
              <a:gd name="T11" fmla="*/ 0 h 47"/>
              <a:gd name="T12" fmla="*/ 5424 w 84"/>
              <a:gd name="T13" fmla="*/ 10099 h 47"/>
              <a:gd name="T14" fmla="*/ 5424 w 84"/>
              <a:gd name="T15" fmla="*/ 10099 h 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4" h="47">
                <a:moveTo>
                  <a:pt x="7" y="13"/>
                </a:moveTo>
                <a:lnTo>
                  <a:pt x="0" y="28"/>
                </a:lnTo>
                <a:lnTo>
                  <a:pt x="42" y="47"/>
                </a:lnTo>
                <a:lnTo>
                  <a:pt x="84" y="44"/>
                </a:lnTo>
                <a:lnTo>
                  <a:pt x="81" y="14"/>
                </a:lnTo>
                <a:lnTo>
                  <a:pt x="51" y="0"/>
                </a:lnTo>
                <a:lnTo>
                  <a:pt x="7" y="13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2" name="Freeform 106"/>
          <p:cNvSpPr>
            <a:spLocks/>
          </p:cNvSpPr>
          <p:nvPr/>
        </p:nvSpPr>
        <p:spPr bwMode="auto">
          <a:xfrm>
            <a:off x="5549900" y="1292225"/>
            <a:ext cx="74613" cy="31750"/>
          </a:xfrm>
          <a:custGeom>
            <a:avLst/>
            <a:gdLst>
              <a:gd name="T0" fmla="*/ 0 w 93"/>
              <a:gd name="T1" fmla="*/ 3256 h 39"/>
              <a:gd name="T2" fmla="*/ 55358 w 93"/>
              <a:gd name="T3" fmla="*/ 0 h 39"/>
              <a:gd name="T4" fmla="*/ 74613 w 93"/>
              <a:gd name="T5" fmla="*/ 13840 h 39"/>
              <a:gd name="T6" fmla="*/ 65788 w 93"/>
              <a:gd name="T7" fmla="*/ 31750 h 39"/>
              <a:gd name="T8" fmla="*/ 18453 w 93"/>
              <a:gd name="T9" fmla="*/ 30122 h 39"/>
              <a:gd name="T10" fmla="*/ 0 w 93"/>
              <a:gd name="T11" fmla="*/ 3256 h 39"/>
              <a:gd name="T12" fmla="*/ 0 w 93"/>
              <a:gd name="T13" fmla="*/ 3256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3" h="39">
                <a:moveTo>
                  <a:pt x="0" y="4"/>
                </a:moveTo>
                <a:lnTo>
                  <a:pt x="69" y="0"/>
                </a:lnTo>
                <a:lnTo>
                  <a:pt x="93" y="17"/>
                </a:lnTo>
                <a:lnTo>
                  <a:pt x="82" y="39"/>
                </a:lnTo>
                <a:lnTo>
                  <a:pt x="23" y="37"/>
                </a:lnTo>
                <a:lnTo>
                  <a:pt x="0" y="4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3" name="Freeform 107"/>
          <p:cNvSpPr>
            <a:spLocks/>
          </p:cNvSpPr>
          <p:nvPr/>
        </p:nvSpPr>
        <p:spPr bwMode="auto">
          <a:xfrm>
            <a:off x="5564188" y="1358900"/>
            <a:ext cx="42862" cy="30163"/>
          </a:xfrm>
          <a:custGeom>
            <a:avLst/>
            <a:gdLst>
              <a:gd name="T0" fmla="*/ 809 w 53"/>
              <a:gd name="T1" fmla="*/ 0 h 38"/>
              <a:gd name="T2" fmla="*/ 42862 w 53"/>
              <a:gd name="T3" fmla="*/ 0 h 38"/>
              <a:gd name="T4" fmla="*/ 41245 w 53"/>
              <a:gd name="T5" fmla="*/ 20638 h 38"/>
              <a:gd name="T6" fmla="*/ 19409 w 53"/>
              <a:gd name="T7" fmla="*/ 30163 h 38"/>
              <a:gd name="T8" fmla="*/ 0 w 53"/>
              <a:gd name="T9" fmla="*/ 23813 h 38"/>
              <a:gd name="T10" fmla="*/ 809 w 53"/>
              <a:gd name="T11" fmla="*/ 0 h 38"/>
              <a:gd name="T12" fmla="*/ 809 w 53"/>
              <a:gd name="T13" fmla="*/ 0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3" h="38">
                <a:moveTo>
                  <a:pt x="1" y="0"/>
                </a:moveTo>
                <a:lnTo>
                  <a:pt x="53" y="0"/>
                </a:lnTo>
                <a:lnTo>
                  <a:pt x="51" y="26"/>
                </a:lnTo>
                <a:lnTo>
                  <a:pt x="24" y="38"/>
                </a:lnTo>
                <a:lnTo>
                  <a:pt x="0" y="30"/>
                </a:lnTo>
                <a:lnTo>
                  <a:pt x="1" y="0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4" name="Freeform 108"/>
          <p:cNvSpPr>
            <a:spLocks/>
          </p:cNvSpPr>
          <p:nvPr/>
        </p:nvSpPr>
        <p:spPr bwMode="auto">
          <a:xfrm>
            <a:off x="5567363" y="1409700"/>
            <a:ext cx="46037" cy="36513"/>
          </a:xfrm>
          <a:custGeom>
            <a:avLst/>
            <a:gdLst>
              <a:gd name="T0" fmla="*/ 0 w 58"/>
              <a:gd name="T1" fmla="*/ 2331 h 47"/>
              <a:gd name="T2" fmla="*/ 28575 w 58"/>
              <a:gd name="T3" fmla="*/ 0 h 47"/>
              <a:gd name="T4" fmla="*/ 46037 w 58"/>
              <a:gd name="T5" fmla="*/ 6215 h 47"/>
              <a:gd name="T6" fmla="*/ 38100 w 58"/>
              <a:gd name="T7" fmla="*/ 36513 h 47"/>
              <a:gd name="T8" fmla="*/ 2381 w 58"/>
              <a:gd name="T9" fmla="*/ 24860 h 47"/>
              <a:gd name="T10" fmla="*/ 0 w 58"/>
              <a:gd name="T11" fmla="*/ 2331 h 47"/>
              <a:gd name="T12" fmla="*/ 0 w 58"/>
              <a:gd name="T13" fmla="*/ 2331 h 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" h="47">
                <a:moveTo>
                  <a:pt x="0" y="3"/>
                </a:moveTo>
                <a:lnTo>
                  <a:pt x="36" y="0"/>
                </a:lnTo>
                <a:lnTo>
                  <a:pt x="58" y="8"/>
                </a:lnTo>
                <a:lnTo>
                  <a:pt x="48" y="47"/>
                </a:lnTo>
                <a:lnTo>
                  <a:pt x="3" y="32"/>
                </a:lnTo>
                <a:lnTo>
                  <a:pt x="0" y="3"/>
                </a:lnTo>
                <a:close/>
              </a:path>
            </a:pathLst>
          </a:custGeom>
          <a:solidFill>
            <a:srgbClr val="D199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pic>
        <p:nvPicPr>
          <p:cNvPr id="68715" name="Picture 109" descr="AN00303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338138"/>
            <a:ext cx="2286000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716" name="Line 110"/>
          <p:cNvSpPr>
            <a:spLocks noChangeShapeType="1"/>
          </p:cNvSpPr>
          <p:nvPr/>
        </p:nvSpPr>
        <p:spPr bwMode="auto">
          <a:xfrm>
            <a:off x="2535238" y="7620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17" name="Text Box 111"/>
          <p:cNvSpPr txBox="1">
            <a:spLocks noChangeArrowheads="1"/>
          </p:cNvSpPr>
          <p:nvPr/>
        </p:nvSpPr>
        <p:spPr bwMode="auto">
          <a:xfrm>
            <a:off x="2459038" y="990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/>
              <a:t>Süreksizlik</a:t>
            </a:r>
            <a:endParaRPr lang="en-US" b="1"/>
          </a:p>
        </p:txBody>
      </p:sp>
      <p:grpSp>
        <p:nvGrpSpPr>
          <p:cNvPr id="68719" name="Group 114"/>
          <p:cNvGrpSpPr>
            <a:grpSpLocks/>
          </p:cNvGrpSpPr>
          <p:nvPr/>
        </p:nvGrpSpPr>
        <p:grpSpPr bwMode="auto">
          <a:xfrm>
            <a:off x="533400" y="4314825"/>
            <a:ext cx="823913" cy="1095375"/>
            <a:chOff x="336" y="2718"/>
            <a:chExt cx="519" cy="690"/>
          </a:xfrm>
        </p:grpSpPr>
        <p:sp>
          <p:nvSpPr>
            <p:cNvPr id="68891" name="Freeform 115"/>
            <p:cNvSpPr>
              <a:spLocks/>
            </p:cNvSpPr>
            <p:nvPr/>
          </p:nvSpPr>
          <p:spPr bwMode="auto">
            <a:xfrm>
              <a:off x="377" y="2794"/>
              <a:ext cx="421" cy="550"/>
            </a:xfrm>
            <a:custGeom>
              <a:avLst/>
              <a:gdLst>
                <a:gd name="T0" fmla="*/ 177 w 1263"/>
                <a:gd name="T1" fmla="*/ 527 h 1649"/>
                <a:gd name="T2" fmla="*/ 200 w 1263"/>
                <a:gd name="T3" fmla="*/ 525 h 1649"/>
                <a:gd name="T4" fmla="*/ 224 w 1263"/>
                <a:gd name="T5" fmla="*/ 520 h 1649"/>
                <a:gd name="T6" fmla="*/ 247 w 1263"/>
                <a:gd name="T7" fmla="*/ 512 h 1649"/>
                <a:gd name="T8" fmla="*/ 270 w 1263"/>
                <a:gd name="T9" fmla="*/ 501 h 1649"/>
                <a:gd name="T10" fmla="*/ 292 w 1263"/>
                <a:gd name="T11" fmla="*/ 487 h 1649"/>
                <a:gd name="T12" fmla="*/ 313 w 1263"/>
                <a:gd name="T13" fmla="*/ 471 h 1649"/>
                <a:gd name="T14" fmla="*/ 332 w 1263"/>
                <a:gd name="T15" fmla="*/ 452 h 1649"/>
                <a:gd name="T16" fmla="*/ 350 w 1263"/>
                <a:gd name="T17" fmla="*/ 430 h 1649"/>
                <a:gd name="T18" fmla="*/ 367 w 1263"/>
                <a:gd name="T19" fmla="*/ 406 h 1649"/>
                <a:gd name="T20" fmla="*/ 382 w 1263"/>
                <a:gd name="T21" fmla="*/ 380 h 1649"/>
                <a:gd name="T22" fmla="*/ 395 w 1263"/>
                <a:gd name="T23" fmla="*/ 353 h 1649"/>
                <a:gd name="T24" fmla="*/ 406 w 1263"/>
                <a:gd name="T25" fmla="*/ 323 h 1649"/>
                <a:gd name="T26" fmla="*/ 414 w 1263"/>
                <a:gd name="T27" fmla="*/ 290 h 1649"/>
                <a:gd name="T28" fmla="*/ 419 w 1263"/>
                <a:gd name="T29" fmla="*/ 257 h 1649"/>
                <a:gd name="T30" fmla="*/ 421 w 1263"/>
                <a:gd name="T31" fmla="*/ 225 h 1649"/>
                <a:gd name="T32" fmla="*/ 420 w 1263"/>
                <a:gd name="T33" fmla="*/ 194 h 1649"/>
                <a:gd name="T34" fmla="*/ 415 w 1263"/>
                <a:gd name="T35" fmla="*/ 164 h 1649"/>
                <a:gd name="T36" fmla="*/ 407 w 1263"/>
                <a:gd name="T37" fmla="*/ 136 h 1649"/>
                <a:gd name="T38" fmla="*/ 398 w 1263"/>
                <a:gd name="T39" fmla="*/ 109 h 1649"/>
                <a:gd name="T40" fmla="*/ 385 w 1263"/>
                <a:gd name="T41" fmla="*/ 85 h 1649"/>
                <a:gd name="T42" fmla="*/ 369 w 1263"/>
                <a:gd name="T43" fmla="*/ 62 h 1649"/>
                <a:gd name="T44" fmla="*/ 351 w 1263"/>
                <a:gd name="T45" fmla="*/ 43 h 1649"/>
                <a:gd name="T46" fmla="*/ 331 w 1263"/>
                <a:gd name="T47" fmla="*/ 27 h 1649"/>
                <a:gd name="T48" fmla="*/ 308 w 1263"/>
                <a:gd name="T49" fmla="*/ 15 h 1649"/>
                <a:gd name="T50" fmla="*/ 284 w 1263"/>
                <a:gd name="T51" fmla="*/ 6 h 1649"/>
                <a:gd name="T52" fmla="*/ 258 w 1263"/>
                <a:gd name="T53" fmla="*/ 1 h 1649"/>
                <a:gd name="T54" fmla="*/ 232 w 1263"/>
                <a:gd name="T55" fmla="*/ 0 h 1649"/>
                <a:gd name="T56" fmla="*/ 207 w 1263"/>
                <a:gd name="T57" fmla="*/ 4 h 1649"/>
                <a:gd name="T58" fmla="*/ 181 w 1263"/>
                <a:gd name="T59" fmla="*/ 11 h 1649"/>
                <a:gd name="T60" fmla="*/ 156 w 1263"/>
                <a:gd name="T61" fmla="*/ 22 h 1649"/>
                <a:gd name="T62" fmla="*/ 132 w 1263"/>
                <a:gd name="T63" fmla="*/ 37 h 1649"/>
                <a:gd name="T64" fmla="*/ 110 w 1263"/>
                <a:gd name="T65" fmla="*/ 54 h 1649"/>
                <a:gd name="T66" fmla="*/ 88 w 1263"/>
                <a:gd name="T67" fmla="*/ 75 h 1649"/>
                <a:gd name="T68" fmla="*/ 68 w 1263"/>
                <a:gd name="T69" fmla="*/ 98 h 1649"/>
                <a:gd name="T70" fmla="*/ 51 w 1263"/>
                <a:gd name="T71" fmla="*/ 124 h 1649"/>
                <a:gd name="T72" fmla="*/ 35 w 1263"/>
                <a:gd name="T73" fmla="*/ 153 h 1649"/>
                <a:gd name="T74" fmla="*/ 22 w 1263"/>
                <a:gd name="T75" fmla="*/ 184 h 1649"/>
                <a:gd name="T76" fmla="*/ 12 w 1263"/>
                <a:gd name="T77" fmla="*/ 215 h 1649"/>
                <a:gd name="T78" fmla="*/ 6 w 1263"/>
                <a:gd name="T79" fmla="*/ 243 h 1649"/>
                <a:gd name="T80" fmla="*/ 2 w 1263"/>
                <a:gd name="T81" fmla="*/ 272 h 1649"/>
                <a:gd name="T82" fmla="*/ 0 w 1263"/>
                <a:gd name="T83" fmla="*/ 301 h 1649"/>
                <a:gd name="T84" fmla="*/ 1 w 1263"/>
                <a:gd name="T85" fmla="*/ 329 h 1649"/>
                <a:gd name="T86" fmla="*/ 5 w 1263"/>
                <a:gd name="T87" fmla="*/ 355 h 1649"/>
                <a:gd name="T88" fmla="*/ 10 w 1263"/>
                <a:gd name="T89" fmla="*/ 381 h 1649"/>
                <a:gd name="T90" fmla="*/ 18 w 1263"/>
                <a:gd name="T91" fmla="*/ 405 h 1649"/>
                <a:gd name="T92" fmla="*/ 28 w 1263"/>
                <a:gd name="T93" fmla="*/ 428 h 1649"/>
                <a:gd name="T94" fmla="*/ 40 w 1263"/>
                <a:gd name="T95" fmla="*/ 448 h 1649"/>
                <a:gd name="T96" fmla="*/ 54 w 1263"/>
                <a:gd name="T97" fmla="*/ 467 h 1649"/>
                <a:gd name="T98" fmla="*/ 70 w 1263"/>
                <a:gd name="T99" fmla="*/ 484 h 1649"/>
                <a:gd name="T100" fmla="*/ 88 w 1263"/>
                <a:gd name="T101" fmla="*/ 498 h 1649"/>
                <a:gd name="T102" fmla="*/ 97 w 1263"/>
                <a:gd name="T103" fmla="*/ 508 h 1649"/>
                <a:gd name="T104" fmla="*/ 99 w 1263"/>
                <a:gd name="T105" fmla="*/ 517 h 1649"/>
                <a:gd name="T106" fmla="*/ 101 w 1263"/>
                <a:gd name="T107" fmla="*/ 525 h 1649"/>
                <a:gd name="T108" fmla="*/ 103 w 1263"/>
                <a:gd name="T109" fmla="*/ 532 h 1649"/>
                <a:gd name="T110" fmla="*/ 105 w 1263"/>
                <a:gd name="T111" fmla="*/ 538 h 1649"/>
                <a:gd name="T112" fmla="*/ 106 w 1263"/>
                <a:gd name="T113" fmla="*/ 544 h 1649"/>
                <a:gd name="T114" fmla="*/ 131 w 1263"/>
                <a:gd name="T115" fmla="*/ 548 h 1649"/>
                <a:gd name="T116" fmla="*/ 137 w 1263"/>
                <a:gd name="T117" fmla="*/ 542 h 1649"/>
                <a:gd name="T118" fmla="*/ 143 w 1263"/>
                <a:gd name="T119" fmla="*/ 538 h 1649"/>
                <a:gd name="T120" fmla="*/ 149 w 1263"/>
                <a:gd name="T121" fmla="*/ 532 h 1649"/>
                <a:gd name="T122" fmla="*/ 155 w 1263"/>
                <a:gd name="T123" fmla="*/ 527 h 16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63" h="1649">
                  <a:moveTo>
                    <a:pt x="474" y="1574"/>
                  </a:moveTo>
                  <a:lnTo>
                    <a:pt x="487" y="1576"/>
                  </a:lnTo>
                  <a:lnTo>
                    <a:pt x="502" y="1576"/>
                  </a:lnTo>
                  <a:lnTo>
                    <a:pt x="516" y="1577"/>
                  </a:lnTo>
                  <a:lnTo>
                    <a:pt x="530" y="1579"/>
                  </a:lnTo>
                  <a:lnTo>
                    <a:pt x="544" y="1577"/>
                  </a:lnTo>
                  <a:lnTo>
                    <a:pt x="559" y="1577"/>
                  </a:lnTo>
                  <a:lnTo>
                    <a:pt x="572" y="1576"/>
                  </a:lnTo>
                  <a:lnTo>
                    <a:pt x="587" y="1576"/>
                  </a:lnTo>
                  <a:lnTo>
                    <a:pt x="600" y="1573"/>
                  </a:lnTo>
                  <a:lnTo>
                    <a:pt x="615" y="1571"/>
                  </a:lnTo>
                  <a:lnTo>
                    <a:pt x="630" y="1568"/>
                  </a:lnTo>
                  <a:lnTo>
                    <a:pt x="643" y="1567"/>
                  </a:lnTo>
                  <a:lnTo>
                    <a:pt x="658" y="1562"/>
                  </a:lnTo>
                  <a:lnTo>
                    <a:pt x="672" y="1560"/>
                  </a:lnTo>
                  <a:lnTo>
                    <a:pt x="685" y="1555"/>
                  </a:lnTo>
                  <a:lnTo>
                    <a:pt x="700" y="1551"/>
                  </a:lnTo>
                  <a:lnTo>
                    <a:pt x="713" y="1546"/>
                  </a:lnTo>
                  <a:lnTo>
                    <a:pt x="727" y="1542"/>
                  </a:lnTo>
                  <a:lnTo>
                    <a:pt x="741" y="1535"/>
                  </a:lnTo>
                  <a:lnTo>
                    <a:pt x="755" y="1530"/>
                  </a:lnTo>
                  <a:lnTo>
                    <a:pt x="768" y="1523"/>
                  </a:lnTo>
                  <a:lnTo>
                    <a:pt x="782" y="1517"/>
                  </a:lnTo>
                  <a:lnTo>
                    <a:pt x="796" y="1510"/>
                  </a:lnTo>
                  <a:lnTo>
                    <a:pt x="809" y="1502"/>
                  </a:lnTo>
                  <a:lnTo>
                    <a:pt x="822" y="1495"/>
                  </a:lnTo>
                  <a:lnTo>
                    <a:pt x="835" y="1487"/>
                  </a:lnTo>
                  <a:lnTo>
                    <a:pt x="849" y="1479"/>
                  </a:lnTo>
                  <a:lnTo>
                    <a:pt x="862" y="1471"/>
                  </a:lnTo>
                  <a:lnTo>
                    <a:pt x="875" y="1461"/>
                  </a:lnTo>
                  <a:lnTo>
                    <a:pt x="888" y="1452"/>
                  </a:lnTo>
                  <a:lnTo>
                    <a:pt x="901" y="1443"/>
                  </a:lnTo>
                  <a:lnTo>
                    <a:pt x="913" y="1433"/>
                  </a:lnTo>
                  <a:lnTo>
                    <a:pt x="926" y="1423"/>
                  </a:lnTo>
                  <a:lnTo>
                    <a:pt x="938" y="1412"/>
                  </a:lnTo>
                  <a:lnTo>
                    <a:pt x="950" y="1401"/>
                  </a:lnTo>
                  <a:lnTo>
                    <a:pt x="962" y="1390"/>
                  </a:lnTo>
                  <a:lnTo>
                    <a:pt x="974" y="1379"/>
                  </a:lnTo>
                  <a:lnTo>
                    <a:pt x="985" y="1367"/>
                  </a:lnTo>
                  <a:lnTo>
                    <a:pt x="997" y="1355"/>
                  </a:lnTo>
                  <a:lnTo>
                    <a:pt x="1009" y="1343"/>
                  </a:lnTo>
                  <a:lnTo>
                    <a:pt x="1019" y="1329"/>
                  </a:lnTo>
                  <a:lnTo>
                    <a:pt x="1031" y="1317"/>
                  </a:lnTo>
                  <a:lnTo>
                    <a:pt x="1041" y="1304"/>
                  </a:lnTo>
                  <a:lnTo>
                    <a:pt x="1051" y="1290"/>
                  </a:lnTo>
                  <a:lnTo>
                    <a:pt x="1062" y="1276"/>
                  </a:lnTo>
                  <a:lnTo>
                    <a:pt x="1072" y="1263"/>
                  </a:lnTo>
                  <a:lnTo>
                    <a:pt x="1082" y="1248"/>
                  </a:lnTo>
                  <a:lnTo>
                    <a:pt x="1093" y="1233"/>
                  </a:lnTo>
                  <a:lnTo>
                    <a:pt x="1101" y="1218"/>
                  </a:lnTo>
                  <a:lnTo>
                    <a:pt x="1112" y="1204"/>
                  </a:lnTo>
                  <a:lnTo>
                    <a:pt x="1121" y="1188"/>
                  </a:lnTo>
                  <a:lnTo>
                    <a:pt x="1129" y="1173"/>
                  </a:lnTo>
                  <a:lnTo>
                    <a:pt x="1138" y="1157"/>
                  </a:lnTo>
                  <a:lnTo>
                    <a:pt x="1147" y="1140"/>
                  </a:lnTo>
                  <a:lnTo>
                    <a:pt x="1154" y="1124"/>
                  </a:lnTo>
                  <a:lnTo>
                    <a:pt x="1163" y="1108"/>
                  </a:lnTo>
                  <a:lnTo>
                    <a:pt x="1170" y="1092"/>
                  </a:lnTo>
                  <a:lnTo>
                    <a:pt x="1178" y="1074"/>
                  </a:lnTo>
                  <a:lnTo>
                    <a:pt x="1185" y="1058"/>
                  </a:lnTo>
                  <a:lnTo>
                    <a:pt x="1193" y="1041"/>
                  </a:lnTo>
                  <a:lnTo>
                    <a:pt x="1198" y="1023"/>
                  </a:lnTo>
                  <a:lnTo>
                    <a:pt x="1204" y="1005"/>
                  </a:lnTo>
                  <a:lnTo>
                    <a:pt x="1210" y="988"/>
                  </a:lnTo>
                  <a:lnTo>
                    <a:pt x="1218" y="968"/>
                  </a:lnTo>
                  <a:lnTo>
                    <a:pt x="1222" y="949"/>
                  </a:lnTo>
                  <a:lnTo>
                    <a:pt x="1228" y="929"/>
                  </a:lnTo>
                  <a:lnTo>
                    <a:pt x="1232" y="910"/>
                  </a:lnTo>
                  <a:lnTo>
                    <a:pt x="1238" y="889"/>
                  </a:lnTo>
                  <a:lnTo>
                    <a:pt x="1241" y="870"/>
                  </a:lnTo>
                  <a:lnTo>
                    <a:pt x="1245" y="849"/>
                  </a:lnTo>
                  <a:lnTo>
                    <a:pt x="1248" y="830"/>
                  </a:lnTo>
                  <a:lnTo>
                    <a:pt x="1251" y="811"/>
                  </a:lnTo>
                  <a:lnTo>
                    <a:pt x="1254" y="791"/>
                  </a:lnTo>
                  <a:lnTo>
                    <a:pt x="1257" y="771"/>
                  </a:lnTo>
                  <a:lnTo>
                    <a:pt x="1259" y="752"/>
                  </a:lnTo>
                  <a:lnTo>
                    <a:pt x="1260" y="733"/>
                  </a:lnTo>
                  <a:lnTo>
                    <a:pt x="1260" y="713"/>
                  </a:lnTo>
                  <a:lnTo>
                    <a:pt x="1262" y="694"/>
                  </a:lnTo>
                  <a:lnTo>
                    <a:pt x="1262" y="674"/>
                  </a:lnTo>
                  <a:lnTo>
                    <a:pt x="1263" y="657"/>
                  </a:lnTo>
                  <a:lnTo>
                    <a:pt x="1262" y="638"/>
                  </a:lnTo>
                  <a:lnTo>
                    <a:pt x="1260" y="619"/>
                  </a:lnTo>
                  <a:lnTo>
                    <a:pt x="1259" y="599"/>
                  </a:lnTo>
                  <a:lnTo>
                    <a:pt x="1259" y="582"/>
                  </a:lnTo>
                  <a:lnTo>
                    <a:pt x="1256" y="563"/>
                  </a:lnTo>
                  <a:lnTo>
                    <a:pt x="1254" y="545"/>
                  </a:lnTo>
                  <a:lnTo>
                    <a:pt x="1251" y="527"/>
                  </a:lnTo>
                  <a:lnTo>
                    <a:pt x="1248" y="510"/>
                  </a:lnTo>
                  <a:lnTo>
                    <a:pt x="1244" y="491"/>
                  </a:lnTo>
                  <a:lnTo>
                    <a:pt x="1241" y="473"/>
                  </a:lnTo>
                  <a:lnTo>
                    <a:pt x="1237" y="457"/>
                  </a:lnTo>
                  <a:lnTo>
                    <a:pt x="1232" y="439"/>
                  </a:lnTo>
                  <a:lnTo>
                    <a:pt x="1228" y="423"/>
                  </a:lnTo>
                  <a:lnTo>
                    <a:pt x="1222" y="407"/>
                  </a:lnTo>
                  <a:lnTo>
                    <a:pt x="1218" y="389"/>
                  </a:lnTo>
                  <a:lnTo>
                    <a:pt x="1212" y="374"/>
                  </a:lnTo>
                  <a:lnTo>
                    <a:pt x="1206" y="357"/>
                  </a:lnTo>
                  <a:lnTo>
                    <a:pt x="1198" y="342"/>
                  </a:lnTo>
                  <a:lnTo>
                    <a:pt x="1193" y="326"/>
                  </a:lnTo>
                  <a:lnTo>
                    <a:pt x="1185" y="311"/>
                  </a:lnTo>
                  <a:lnTo>
                    <a:pt x="1178" y="297"/>
                  </a:lnTo>
                  <a:lnTo>
                    <a:pt x="1170" y="282"/>
                  </a:lnTo>
                  <a:lnTo>
                    <a:pt x="1162" y="267"/>
                  </a:lnTo>
                  <a:lnTo>
                    <a:pt x="1154" y="254"/>
                  </a:lnTo>
                  <a:lnTo>
                    <a:pt x="1144" y="239"/>
                  </a:lnTo>
                  <a:lnTo>
                    <a:pt x="1135" y="226"/>
                  </a:lnTo>
                  <a:lnTo>
                    <a:pt x="1126" y="213"/>
                  </a:lnTo>
                  <a:lnTo>
                    <a:pt x="1118" y="200"/>
                  </a:lnTo>
                  <a:lnTo>
                    <a:pt x="1107" y="186"/>
                  </a:lnTo>
                  <a:lnTo>
                    <a:pt x="1097" y="175"/>
                  </a:lnTo>
                  <a:lnTo>
                    <a:pt x="1087" y="163"/>
                  </a:lnTo>
                  <a:lnTo>
                    <a:pt x="1076" y="152"/>
                  </a:lnTo>
                  <a:lnTo>
                    <a:pt x="1065" y="141"/>
                  </a:lnTo>
                  <a:lnTo>
                    <a:pt x="1053" y="130"/>
                  </a:lnTo>
                  <a:lnTo>
                    <a:pt x="1041" y="120"/>
                  </a:lnTo>
                  <a:lnTo>
                    <a:pt x="1029" y="110"/>
                  </a:lnTo>
                  <a:lnTo>
                    <a:pt x="1018" y="100"/>
                  </a:lnTo>
                  <a:lnTo>
                    <a:pt x="1004" y="91"/>
                  </a:lnTo>
                  <a:lnTo>
                    <a:pt x="993" y="82"/>
                  </a:lnTo>
                  <a:lnTo>
                    <a:pt x="979" y="73"/>
                  </a:lnTo>
                  <a:lnTo>
                    <a:pt x="966" y="64"/>
                  </a:lnTo>
                  <a:lnTo>
                    <a:pt x="953" y="57"/>
                  </a:lnTo>
                  <a:lnTo>
                    <a:pt x="938" y="50"/>
                  </a:lnTo>
                  <a:lnTo>
                    <a:pt x="925" y="44"/>
                  </a:lnTo>
                  <a:lnTo>
                    <a:pt x="910" y="38"/>
                  </a:lnTo>
                  <a:lnTo>
                    <a:pt x="897" y="32"/>
                  </a:lnTo>
                  <a:lnTo>
                    <a:pt x="882" y="26"/>
                  </a:lnTo>
                  <a:lnTo>
                    <a:pt x="868" y="22"/>
                  </a:lnTo>
                  <a:lnTo>
                    <a:pt x="852" y="17"/>
                  </a:lnTo>
                  <a:lnTo>
                    <a:pt x="837" y="13"/>
                  </a:lnTo>
                  <a:lnTo>
                    <a:pt x="821" y="8"/>
                  </a:lnTo>
                  <a:lnTo>
                    <a:pt x="806" y="7"/>
                  </a:lnTo>
                  <a:lnTo>
                    <a:pt x="790" y="4"/>
                  </a:lnTo>
                  <a:lnTo>
                    <a:pt x="775" y="3"/>
                  </a:lnTo>
                  <a:lnTo>
                    <a:pt x="759" y="1"/>
                  </a:lnTo>
                  <a:lnTo>
                    <a:pt x="744" y="1"/>
                  </a:lnTo>
                  <a:lnTo>
                    <a:pt x="728" y="0"/>
                  </a:lnTo>
                  <a:lnTo>
                    <a:pt x="713" y="1"/>
                  </a:lnTo>
                  <a:lnTo>
                    <a:pt x="697" y="1"/>
                  </a:lnTo>
                  <a:lnTo>
                    <a:pt x="682" y="3"/>
                  </a:lnTo>
                  <a:lnTo>
                    <a:pt x="666" y="4"/>
                  </a:lnTo>
                  <a:lnTo>
                    <a:pt x="650" y="5"/>
                  </a:lnTo>
                  <a:lnTo>
                    <a:pt x="635" y="8"/>
                  </a:lnTo>
                  <a:lnTo>
                    <a:pt x="621" y="13"/>
                  </a:lnTo>
                  <a:lnTo>
                    <a:pt x="605" y="16"/>
                  </a:lnTo>
                  <a:lnTo>
                    <a:pt x="590" y="19"/>
                  </a:lnTo>
                  <a:lnTo>
                    <a:pt x="574" y="25"/>
                  </a:lnTo>
                  <a:lnTo>
                    <a:pt x="559" y="29"/>
                  </a:lnTo>
                  <a:lnTo>
                    <a:pt x="543" y="33"/>
                  </a:lnTo>
                  <a:lnTo>
                    <a:pt x="528" y="39"/>
                  </a:lnTo>
                  <a:lnTo>
                    <a:pt x="513" y="45"/>
                  </a:lnTo>
                  <a:lnTo>
                    <a:pt x="499" y="53"/>
                  </a:lnTo>
                  <a:lnTo>
                    <a:pt x="484" y="60"/>
                  </a:lnTo>
                  <a:lnTo>
                    <a:pt x="469" y="67"/>
                  </a:lnTo>
                  <a:lnTo>
                    <a:pt x="455" y="75"/>
                  </a:lnTo>
                  <a:lnTo>
                    <a:pt x="440" y="83"/>
                  </a:lnTo>
                  <a:lnTo>
                    <a:pt x="425" y="91"/>
                  </a:lnTo>
                  <a:lnTo>
                    <a:pt x="412" y="101"/>
                  </a:lnTo>
                  <a:lnTo>
                    <a:pt x="397" y="110"/>
                  </a:lnTo>
                  <a:lnTo>
                    <a:pt x="384" y="120"/>
                  </a:lnTo>
                  <a:lnTo>
                    <a:pt x="369" y="130"/>
                  </a:lnTo>
                  <a:lnTo>
                    <a:pt x="356" y="141"/>
                  </a:lnTo>
                  <a:lnTo>
                    <a:pt x="343" y="151"/>
                  </a:lnTo>
                  <a:lnTo>
                    <a:pt x="330" y="163"/>
                  </a:lnTo>
                  <a:lnTo>
                    <a:pt x="316" y="175"/>
                  </a:lnTo>
                  <a:lnTo>
                    <a:pt x="303" y="186"/>
                  </a:lnTo>
                  <a:lnTo>
                    <a:pt x="290" y="198"/>
                  </a:lnTo>
                  <a:lnTo>
                    <a:pt x="278" y="211"/>
                  </a:lnTo>
                  <a:lnTo>
                    <a:pt x="264" y="225"/>
                  </a:lnTo>
                  <a:lnTo>
                    <a:pt x="252" y="238"/>
                  </a:lnTo>
                  <a:lnTo>
                    <a:pt x="240" y="251"/>
                  </a:lnTo>
                  <a:lnTo>
                    <a:pt x="228" y="266"/>
                  </a:lnTo>
                  <a:lnTo>
                    <a:pt x="217" y="280"/>
                  </a:lnTo>
                  <a:lnTo>
                    <a:pt x="205" y="295"/>
                  </a:lnTo>
                  <a:lnTo>
                    <a:pt x="193" y="310"/>
                  </a:lnTo>
                  <a:lnTo>
                    <a:pt x="183" y="326"/>
                  </a:lnTo>
                  <a:lnTo>
                    <a:pt x="172" y="341"/>
                  </a:lnTo>
                  <a:lnTo>
                    <a:pt x="162" y="357"/>
                  </a:lnTo>
                  <a:lnTo>
                    <a:pt x="152" y="373"/>
                  </a:lnTo>
                  <a:lnTo>
                    <a:pt x="142" y="389"/>
                  </a:lnTo>
                  <a:lnTo>
                    <a:pt x="131" y="407"/>
                  </a:lnTo>
                  <a:lnTo>
                    <a:pt x="122" y="423"/>
                  </a:lnTo>
                  <a:lnTo>
                    <a:pt x="114" y="441"/>
                  </a:lnTo>
                  <a:lnTo>
                    <a:pt x="105" y="458"/>
                  </a:lnTo>
                  <a:lnTo>
                    <a:pt x="96" y="476"/>
                  </a:lnTo>
                  <a:lnTo>
                    <a:pt x="87" y="495"/>
                  </a:lnTo>
                  <a:lnTo>
                    <a:pt x="80" y="513"/>
                  </a:lnTo>
                  <a:lnTo>
                    <a:pt x="72" y="532"/>
                  </a:lnTo>
                  <a:lnTo>
                    <a:pt x="65" y="551"/>
                  </a:lnTo>
                  <a:lnTo>
                    <a:pt x="58" y="570"/>
                  </a:lnTo>
                  <a:lnTo>
                    <a:pt x="52" y="589"/>
                  </a:lnTo>
                  <a:lnTo>
                    <a:pt x="46" y="610"/>
                  </a:lnTo>
                  <a:lnTo>
                    <a:pt x="40" y="626"/>
                  </a:lnTo>
                  <a:lnTo>
                    <a:pt x="36" y="645"/>
                  </a:lnTo>
                  <a:lnTo>
                    <a:pt x="30" y="661"/>
                  </a:lnTo>
                  <a:lnTo>
                    <a:pt x="27" y="679"/>
                  </a:lnTo>
                  <a:lnTo>
                    <a:pt x="23" y="696"/>
                  </a:lnTo>
                  <a:lnTo>
                    <a:pt x="20" y="713"/>
                  </a:lnTo>
                  <a:lnTo>
                    <a:pt x="17" y="730"/>
                  </a:lnTo>
                  <a:lnTo>
                    <a:pt x="14" y="748"/>
                  </a:lnTo>
                  <a:lnTo>
                    <a:pt x="9" y="766"/>
                  </a:lnTo>
                  <a:lnTo>
                    <a:pt x="8" y="783"/>
                  </a:lnTo>
                  <a:lnTo>
                    <a:pt x="6" y="799"/>
                  </a:lnTo>
                  <a:lnTo>
                    <a:pt x="5" y="817"/>
                  </a:lnTo>
                  <a:lnTo>
                    <a:pt x="3" y="833"/>
                  </a:lnTo>
                  <a:lnTo>
                    <a:pt x="2" y="851"/>
                  </a:lnTo>
                  <a:lnTo>
                    <a:pt x="0" y="868"/>
                  </a:lnTo>
                  <a:lnTo>
                    <a:pt x="0" y="886"/>
                  </a:lnTo>
                  <a:lnTo>
                    <a:pt x="0" y="902"/>
                  </a:lnTo>
                  <a:lnTo>
                    <a:pt x="0" y="918"/>
                  </a:lnTo>
                  <a:lnTo>
                    <a:pt x="0" y="935"/>
                  </a:lnTo>
                  <a:lnTo>
                    <a:pt x="2" y="952"/>
                  </a:lnTo>
                  <a:lnTo>
                    <a:pt x="2" y="968"/>
                  </a:lnTo>
                  <a:lnTo>
                    <a:pt x="3" y="985"/>
                  </a:lnTo>
                  <a:lnTo>
                    <a:pt x="5" y="1001"/>
                  </a:lnTo>
                  <a:lnTo>
                    <a:pt x="8" y="1017"/>
                  </a:lnTo>
                  <a:lnTo>
                    <a:pt x="9" y="1033"/>
                  </a:lnTo>
                  <a:lnTo>
                    <a:pt x="11" y="1048"/>
                  </a:lnTo>
                  <a:lnTo>
                    <a:pt x="14" y="1064"/>
                  </a:lnTo>
                  <a:lnTo>
                    <a:pt x="17" y="1080"/>
                  </a:lnTo>
                  <a:lnTo>
                    <a:pt x="20" y="1095"/>
                  </a:lnTo>
                  <a:lnTo>
                    <a:pt x="24" y="1111"/>
                  </a:lnTo>
                  <a:lnTo>
                    <a:pt x="27" y="1126"/>
                  </a:lnTo>
                  <a:lnTo>
                    <a:pt x="31" y="1142"/>
                  </a:lnTo>
                  <a:lnTo>
                    <a:pt x="34" y="1157"/>
                  </a:lnTo>
                  <a:lnTo>
                    <a:pt x="39" y="1170"/>
                  </a:lnTo>
                  <a:lnTo>
                    <a:pt x="45" y="1185"/>
                  </a:lnTo>
                  <a:lnTo>
                    <a:pt x="49" y="1199"/>
                  </a:lnTo>
                  <a:lnTo>
                    <a:pt x="55" y="1213"/>
                  </a:lnTo>
                  <a:lnTo>
                    <a:pt x="59" y="1227"/>
                  </a:lnTo>
                  <a:lnTo>
                    <a:pt x="65" y="1240"/>
                  </a:lnTo>
                  <a:lnTo>
                    <a:pt x="72" y="1255"/>
                  </a:lnTo>
                  <a:lnTo>
                    <a:pt x="78" y="1267"/>
                  </a:lnTo>
                  <a:lnTo>
                    <a:pt x="84" y="1282"/>
                  </a:lnTo>
                  <a:lnTo>
                    <a:pt x="92" y="1293"/>
                  </a:lnTo>
                  <a:lnTo>
                    <a:pt x="99" y="1307"/>
                  </a:lnTo>
                  <a:lnTo>
                    <a:pt x="105" y="1318"/>
                  </a:lnTo>
                  <a:lnTo>
                    <a:pt x="114" y="1332"/>
                  </a:lnTo>
                  <a:lnTo>
                    <a:pt x="121" y="1343"/>
                  </a:lnTo>
                  <a:lnTo>
                    <a:pt x="130" y="1357"/>
                  </a:lnTo>
                  <a:lnTo>
                    <a:pt x="137" y="1367"/>
                  </a:lnTo>
                  <a:lnTo>
                    <a:pt x="146" y="1379"/>
                  </a:lnTo>
                  <a:lnTo>
                    <a:pt x="153" y="1389"/>
                  </a:lnTo>
                  <a:lnTo>
                    <a:pt x="162" y="1401"/>
                  </a:lnTo>
                  <a:lnTo>
                    <a:pt x="171" y="1411"/>
                  </a:lnTo>
                  <a:lnTo>
                    <a:pt x="181" y="1421"/>
                  </a:lnTo>
                  <a:lnTo>
                    <a:pt x="192" y="1432"/>
                  </a:lnTo>
                  <a:lnTo>
                    <a:pt x="200" y="1442"/>
                  </a:lnTo>
                  <a:lnTo>
                    <a:pt x="211" y="1451"/>
                  </a:lnTo>
                  <a:lnTo>
                    <a:pt x="221" y="1460"/>
                  </a:lnTo>
                  <a:lnTo>
                    <a:pt x="231" y="1468"/>
                  </a:lnTo>
                  <a:lnTo>
                    <a:pt x="243" y="1477"/>
                  </a:lnTo>
                  <a:lnTo>
                    <a:pt x="253" y="1485"/>
                  </a:lnTo>
                  <a:lnTo>
                    <a:pt x="264" y="1493"/>
                  </a:lnTo>
                  <a:lnTo>
                    <a:pt x="275" y="1501"/>
                  </a:lnTo>
                  <a:lnTo>
                    <a:pt x="287" y="1510"/>
                  </a:lnTo>
                  <a:lnTo>
                    <a:pt x="289" y="1514"/>
                  </a:lnTo>
                  <a:lnTo>
                    <a:pt x="290" y="1518"/>
                  </a:lnTo>
                  <a:lnTo>
                    <a:pt x="290" y="1523"/>
                  </a:lnTo>
                  <a:lnTo>
                    <a:pt x="292" y="1529"/>
                  </a:lnTo>
                  <a:lnTo>
                    <a:pt x="293" y="1533"/>
                  </a:lnTo>
                  <a:lnTo>
                    <a:pt x="294" y="1537"/>
                  </a:lnTo>
                  <a:lnTo>
                    <a:pt x="296" y="1543"/>
                  </a:lnTo>
                  <a:lnTo>
                    <a:pt x="297" y="1549"/>
                  </a:lnTo>
                  <a:lnTo>
                    <a:pt x="299" y="1554"/>
                  </a:lnTo>
                  <a:lnTo>
                    <a:pt x="299" y="1558"/>
                  </a:lnTo>
                  <a:lnTo>
                    <a:pt x="300" y="1564"/>
                  </a:lnTo>
                  <a:lnTo>
                    <a:pt x="302" y="1568"/>
                  </a:lnTo>
                  <a:lnTo>
                    <a:pt x="303" y="1573"/>
                  </a:lnTo>
                  <a:lnTo>
                    <a:pt x="305" y="1579"/>
                  </a:lnTo>
                  <a:lnTo>
                    <a:pt x="305" y="1583"/>
                  </a:lnTo>
                  <a:lnTo>
                    <a:pt x="308" y="1587"/>
                  </a:lnTo>
                  <a:lnTo>
                    <a:pt x="308" y="1592"/>
                  </a:lnTo>
                  <a:lnTo>
                    <a:pt x="309" y="1596"/>
                  </a:lnTo>
                  <a:lnTo>
                    <a:pt x="311" y="1599"/>
                  </a:lnTo>
                  <a:lnTo>
                    <a:pt x="311" y="1604"/>
                  </a:lnTo>
                  <a:lnTo>
                    <a:pt x="312" y="1608"/>
                  </a:lnTo>
                  <a:lnTo>
                    <a:pt x="312" y="1611"/>
                  </a:lnTo>
                  <a:lnTo>
                    <a:pt x="314" y="1614"/>
                  </a:lnTo>
                  <a:lnTo>
                    <a:pt x="314" y="1617"/>
                  </a:lnTo>
                  <a:lnTo>
                    <a:pt x="315" y="1623"/>
                  </a:lnTo>
                  <a:lnTo>
                    <a:pt x="316" y="1626"/>
                  </a:lnTo>
                  <a:lnTo>
                    <a:pt x="316" y="1629"/>
                  </a:lnTo>
                  <a:lnTo>
                    <a:pt x="318" y="1630"/>
                  </a:lnTo>
                  <a:lnTo>
                    <a:pt x="386" y="1649"/>
                  </a:lnTo>
                  <a:lnTo>
                    <a:pt x="386" y="1648"/>
                  </a:lnTo>
                  <a:lnTo>
                    <a:pt x="387" y="1646"/>
                  </a:lnTo>
                  <a:lnTo>
                    <a:pt x="390" y="1645"/>
                  </a:lnTo>
                  <a:lnTo>
                    <a:pt x="393" y="1642"/>
                  </a:lnTo>
                  <a:lnTo>
                    <a:pt x="397" y="1637"/>
                  </a:lnTo>
                  <a:lnTo>
                    <a:pt x="403" y="1633"/>
                  </a:lnTo>
                  <a:lnTo>
                    <a:pt x="405" y="1630"/>
                  </a:lnTo>
                  <a:lnTo>
                    <a:pt x="408" y="1629"/>
                  </a:lnTo>
                  <a:lnTo>
                    <a:pt x="412" y="1626"/>
                  </a:lnTo>
                  <a:lnTo>
                    <a:pt x="415" y="1624"/>
                  </a:lnTo>
                  <a:lnTo>
                    <a:pt x="418" y="1620"/>
                  </a:lnTo>
                  <a:lnTo>
                    <a:pt x="421" y="1617"/>
                  </a:lnTo>
                  <a:lnTo>
                    <a:pt x="424" y="1615"/>
                  </a:lnTo>
                  <a:lnTo>
                    <a:pt x="428" y="1612"/>
                  </a:lnTo>
                  <a:lnTo>
                    <a:pt x="431" y="1608"/>
                  </a:lnTo>
                  <a:lnTo>
                    <a:pt x="436" y="1605"/>
                  </a:lnTo>
                  <a:lnTo>
                    <a:pt x="438" y="1602"/>
                  </a:lnTo>
                  <a:lnTo>
                    <a:pt x="443" y="1599"/>
                  </a:lnTo>
                  <a:lnTo>
                    <a:pt x="446" y="1596"/>
                  </a:lnTo>
                  <a:lnTo>
                    <a:pt x="450" y="1593"/>
                  </a:lnTo>
                  <a:lnTo>
                    <a:pt x="455" y="1590"/>
                  </a:lnTo>
                  <a:lnTo>
                    <a:pt x="458" y="1586"/>
                  </a:lnTo>
                  <a:lnTo>
                    <a:pt x="462" y="1583"/>
                  </a:lnTo>
                  <a:lnTo>
                    <a:pt x="466" y="1580"/>
                  </a:lnTo>
                  <a:lnTo>
                    <a:pt x="469" y="1577"/>
                  </a:lnTo>
                  <a:lnTo>
                    <a:pt x="474" y="1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2" name="Freeform 116"/>
            <p:cNvSpPr>
              <a:spLocks/>
            </p:cNvSpPr>
            <p:nvPr/>
          </p:nvSpPr>
          <p:spPr bwMode="auto">
            <a:xfrm>
              <a:off x="336" y="2807"/>
              <a:ext cx="480" cy="601"/>
            </a:xfrm>
            <a:custGeom>
              <a:avLst/>
              <a:gdLst>
                <a:gd name="T0" fmla="*/ 199 w 1162"/>
                <a:gd name="T1" fmla="*/ 575 h 1536"/>
                <a:gd name="T2" fmla="*/ 227 w 1162"/>
                <a:gd name="T3" fmla="*/ 574 h 1536"/>
                <a:gd name="T4" fmla="*/ 254 w 1162"/>
                <a:gd name="T5" fmla="*/ 568 h 1536"/>
                <a:gd name="T6" fmla="*/ 280 w 1162"/>
                <a:gd name="T7" fmla="*/ 560 h 1536"/>
                <a:gd name="T8" fmla="*/ 306 w 1162"/>
                <a:gd name="T9" fmla="*/ 547 h 1536"/>
                <a:gd name="T10" fmla="*/ 331 w 1162"/>
                <a:gd name="T11" fmla="*/ 533 h 1536"/>
                <a:gd name="T12" fmla="*/ 355 w 1162"/>
                <a:gd name="T13" fmla="*/ 514 h 1536"/>
                <a:gd name="T14" fmla="*/ 378 w 1162"/>
                <a:gd name="T15" fmla="*/ 493 h 1536"/>
                <a:gd name="T16" fmla="*/ 399 w 1162"/>
                <a:gd name="T17" fmla="*/ 470 h 1536"/>
                <a:gd name="T18" fmla="*/ 418 w 1162"/>
                <a:gd name="T19" fmla="*/ 443 h 1536"/>
                <a:gd name="T20" fmla="*/ 435 w 1162"/>
                <a:gd name="T21" fmla="*/ 415 h 1536"/>
                <a:gd name="T22" fmla="*/ 449 w 1162"/>
                <a:gd name="T23" fmla="*/ 384 h 1536"/>
                <a:gd name="T24" fmla="*/ 462 w 1162"/>
                <a:gd name="T25" fmla="*/ 352 h 1536"/>
                <a:gd name="T26" fmla="*/ 471 w 1162"/>
                <a:gd name="T27" fmla="*/ 316 h 1536"/>
                <a:gd name="T28" fmla="*/ 478 w 1162"/>
                <a:gd name="T29" fmla="*/ 279 h 1536"/>
                <a:gd name="T30" fmla="*/ 480 w 1162"/>
                <a:gd name="T31" fmla="*/ 245 h 1536"/>
                <a:gd name="T32" fmla="*/ 478 w 1162"/>
                <a:gd name="T33" fmla="*/ 211 h 1536"/>
                <a:gd name="T34" fmla="*/ 473 w 1162"/>
                <a:gd name="T35" fmla="*/ 178 h 1536"/>
                <a:gd name="T36" fmla="*/ 465 w 1162"/>
                <a:gd name="T37" fmla="*/ 146 h 1536"/>
                <a:gd name="T38" fmla="*/ 454 w 1162"/>
                <a:gd name="T39" fmla="*/ 117 h 1536"/>
                <a:gd name="T40" fmla="*/ 439 w 1162"/>
                <a:gd name="T41" fmla="*/ 91 h 1536"/>
                <a:gd name="T42" fmla="*/ 421 w 1162"/>
                <a:gd name="T43" fmla="*/ 67 h 1536"/>
                <a:gd name="T44" fmla="*/ 401 w 1162"/>
                <a:gd name="T45" fmla="*/ 46 h 1536"/>
                <a:gd name="T46" fmla="*/ 378 w 1162"/>
                <a:gd name="T47" fmla="*/ 29 h 1536"/>
                <a:gd name="T48" fmla="*/ 353 w 1162"/>
                <a:gd name="T49" fmla="*/ 15 h 1536"/>
                <a:gd name="T50" fmla="*/ 325 w 1162"/>
                <a:gd name="T51" fmla="*/ 6 h 1536"/>
                <a:gd name="T52" fmla="*/ 296 w 1162"/>
                <a:gd name="T53" fmla="*/ 0 h 1536"/>
                <a:gd name="T54" fmla="*/ 266 w 1162"/>
                <a:gd name="T55" fmla="*/ 0 h 1536"/>
                <a:gd name="T56" fmla="*/ 237 w 1162"/>
                <a:gd name="T57" fmla="*/ 5 h 1536"/>
                <a:gd name="T58" fmla="*/ 208 w 1162"/>
                <a:gd name="T59" fmla="*/ 12 h 1536"/>
                <a:gd name="T60" fmla="*/ 180 w 1162"/>
                <a:gd name="T61" fmla="*/ 24 h 1536"/>
                <a:gd name="T62" fmla="*/ 152 w 1162"/>
                <a:gd name="T63" fmla="*/ 40 h 1536"/>
                <a:gd name="T64" fmla="*/ 126 w 1162"/>
                <a:gd name="T65" fmla="*/ 60 h 1536"/>
                <a:gd name="T66" fmla="*/ 102 w 1162"/>
                <a:gd name="T67" fmla="*/ 82 h 1536"/>
                <a:gd name="T68" fmla="*/ 79 w 1162"/>
                <a:gd name="T69" fmla="*/ 108 h 1536"/>
                <a:gd name="T70" fmla="*/ 59 w 1162"/>
                <a:gd name="T71" fmla="*/ 136 h 1536"/>
                <a:gd name="T72" fmla="*/ 41 w 1162"/>
                <a:gd name="T73" fmla="*/ 168 h 1536"/>
                <a:gd name="T74" fmla="*/ 26 w 1162"/>
                <a:gd name="T75" fmla="*/ 202 h 1536"/>
                <a:gd name="T76" fmla="*/ 14 w 1162"/>
                <a:gd name="T77" fmla="*/ 236 h 1536"/>
                <a:gd name="T78" fmla="*/ 6 w 1162"/>
                <a:gd name="T79" fmla="*/ 267 h 1536"/>
                <a:gd name="T80" fmla="*/ 2 w 1162"/>
                <a:gd name="T81" fmla="*/ 299 h 1536"/>
                <a:gd name="T82" fmla="*/ 0 w 1162"/>
                <a:gd name="T83" fmla="*/ 329 h 1536"/>
                <a:gd name="T84" fmla="*/ 1 w 1162"/>
                <a:gd name="T85" fmla="*/ 360 h 1536"/>
                <a:gd name="T86" fmla="*/ 5 w 1162"/>
                <a:gd name="T87" fmla="*/ 389 h 1536"/>
                <a:gd name="T88" fmla="*/ 12 w 1162"/>
                <a:gd name="T89" fmla="*/ 417 h 1536"/>
                <a:gd name="T90" fmla="*/ 20 w 1162"/>
                <a:gd name="T91" fmla="*/ 443 h 1536"/>
                <a:gd name="T92" fmla="*/ 32 w 1162"/>
                <a:gd name="T93" fmla="*/ 468 h 1536"/>
                <a:gd name="T94" fmla="*/ 45 w 1162"/>
                <a:gd name="T95" fmla="*/ 491 h 1536"/>
                <a:gd name="T96" fmla="*/ 62 w 1162"/>
                <a:gd name="T97" fmla="*/ 511 h 1536"/>
                <a:gd name="T98" fmla="*/ 79 w 1162"/>
                <a:gd name="T99" fmla="*/ 529 h 1536"/>
                <a:gd name="T100" fmla="*/ 99 w 1162"/>
                <a:gd name="T101" fmla="*/ 545 h 1536"/>
                <a:gd name="T102" fmla="*/ 109 w 1162"/>
                <a:gd name="T103" fmla="*/ 555 h 1536"/>
                <a:gd name="T104" fmla="*/ 112 w 1162"/>
                <a:gd name="T105" fmla="*/ 565 h 1536"/>
                <a:gd name="T106" fmla="*/ 114 w 1162"/>
                <a:gd name="T107" fmla="*/ 574 h 1536"/>
                <a:gd name="T108" fmla="*/ 116 w 1162"/>
                <a:gd name="T109" fmla="*/ 582 h 1536"/>
                <a:gd name="T110" fmla="*/ 117 w 1162"/>
                <a:gd name="T111" fmla="*/ 589 h 1536"/>
                <a:gd name="T112" fmla="*/ 119 w 1162"/>
                <a:gd name="T113" fmla="*/ 595 h 1536"/>
                <a:gd name="T114" fmla="*/ 149 w 1162"/>
                <a:gd name="T115" fmla="*/ 598 h 1536"/>
                <a:gd name="T116" fmla="*/ 157 w 1162"/>
                <a:gd name="T117" fmla="*/ 591 h 1536"/>
                <a:gd name="T118" fmla="*/ 164 w 1162"/>
                <a:gd name="T119" fmla="*/ 586 h 1536"/>
                <a:gd name="T120" fmla="*/ 171 w 1162"/>
                <a:gd name="T121" fmla="*/ 580 h 1536"/>
                <a:gd name="T122" fmla="*/ 178 w 1162"/>
                <a:gd name="T123" fmla="*/ 574 h 1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162" h="1536">
                  <a:moveTo>
                    <a:pt x="431" y="1467"/>
                  </a:moveTo>
                  <a:lnTo>
                    <a:pt x="444" y="1469"/>
                  </a:lnTo>
                  <a:lnTo>
                    <a:pt x="457" y="1470"/>
                  </a:lnTo>
                  <a:lnTo>
                    <a:pt x="469" y="1470"/>
                  </a:lnTo>
                  <a:lnTo>
                    <a:pt x="482" y="1470"/>
                  </a:lnTo>
                  <a:lnTo>
                    <a:pt x="496" y="1470"/>
                  </a:lnTo>
                  <a:lnTo>
                    <a:pt x="509" y="1470"/>
                  </a:lnTo>
                  <a:lnTo>
                    <a:pt x="522" y="1469"/>
                  </a:lnTo>
                  <a:lnTo>
                    <a:pt x="535" y="1467"/>
                  </a:lnTo>
                  <a:lnTo>
                    <a:pt x="549" y="1466"/>
                  </a:lnTo>
                  <a:lnTo>
                    <a:pt x="562" y="1464"/>
                  </a:lnTo>
                  <a:lnTo>
                    <a:pt x="575" y="1461"/>
                  </a:lnTo>
                  <a:lnTo>
                    <a:pt x="588" y="1460"/>
                  </a:lnTo>
                  <a:lnTo>
                    <a:pt x="602" y="1455"/>
                  </a:lnTo>
                  <a:lnTo>
                    <a:pt x="615" y="1452"/>
                  </a:lnTo>
                  <a:lnTo>
                    <a:pt x="627" y="1449"/>
                  </a:lnTo>
                  <a:lnTo>
                    <a:pt x="640" y="1445"/>
                  </a:lnTo>
                  <a:lnTo>
                    <a:pt x="653" y="1441"/>
                  </a:lnTo>
                  <a:lnTo>
                    <a:pt x="666" y="1435"/>
                  </a:lnTo>
                  <a:lnTo>
                    <a:pt x="678" y="1430"/>
                  </a:lnTo>
                  <a:lnTo>
                    <a:pt x="691" y="1424"/>
                  </a:lnTo>
                  <a:lnTo>
                    <a:pt x="703" y="1419"/>
                  </a:lnTo>
                  <a:lnTo>
                    <a:pt x="716" y="1413"/>
                  </a:lnTo>
                  <a:lnTo>
                    <a:pt x="728" y="1407"/>
                  </a:lnTo>
                  <a:lnTo>
                    <a:pt x="741" y="1399"/>
                  </a:lnTo>
                  <a:lnTo>
                    <a:pt x="753" y="1392"/>
                  </a:lnTo>
                  <a:lnTo>
                    <a:pt x="765" y="1385"/>
                  </a:lnTo>
                  <a:lnTo>
                    <a:pt x="778" y="1377"/>
                  </a:lnTo>
                  <a:lnTo>
                    <a:pt x="790" y="1370"/>
                  </a:lnTo>
                  <a:lnTo>
                    <a:pt x="801" y="1361"/>
                  </a:lnTo>
                  <a:lnTo>
                    <a:pt x="813" y="1352"/>
                  </a:lnTo>
                  <a:lnTo>
                    <a:pt x="825" y="1344"/>
                  </a:lnTo>
                  <a:lnTo>
                    <a:pt x="837" y="1335"/>
                  </a:lnTo>
                  <a:lnTo>
                    <a:pt x="848" y="1324"/>
                  </a:lnTo>
                  <a:lnTo>
                    <a:pt x="860" y="1314"/>
                  </a:lnTo>
                  <a:lnTo>
                    <a:pt x="870" y="1304"/>
                  </a:lnTo>
                  <a:lnTo>
                    <a:pt x="882" y="1294"/>
                  </a:lnTo>
                  <a:lnTo>
                    <a:pt x="893" y="1283"/>
                  </a:lnTo>
                  <a:lnTo>
                    <a:pt x="903" y="1272"/>
                  </a:lnTo>
                  <a:lnTo>
                    <a:pt x="915" y="1261"/>
                  </a:lnTo>
                  <a:lnTo>
                    <a:pt x="925" y="1250"/>
                  </a:lnTo>
                  <a:lnTo>
                    <a:pt x="935" y="1238"/>
                  </a:lnTo>
                  <a:lnTo>
                    <a:pt x="945" y="1226"/>
                  </a:lnTo>
                  <a:lnTo>
                    <a:pt x="956" y="1213"/>
                  </a:lnTo>
                  <a:lnTo>
                    <a:pt x="965" y="1201"/>
                  </a:lnTo>
                  <a:lnTo>
                    <a:pt x="975" y="1188"/>
                  </a:lnTo>
                  <a:lnTo>
                    <a:pt x="984" y="1175"/>
                  </a:lnTo>
                  <a:lnTo>
                    <a:pt x="994" y="1161"/>
                  </a:lnTo>
                  <a:lnTo>
                    <a:pt x="1003" y="1148"/>
                  </a:lnTo>
                  <a:lnTo>
                    <a:pt x="1012" y="1133"/>
                  </a:lnTo>
                  <a:lnTo>
                    <a:pt x="1020" y="1120"/>
                  </a:lnTo>
                  <a:lnTo>
                    <a:pt x="1028" y="1105"/>
                  </a:lnTo>
                  <a:lnTo>
                    <a:pt x="1037" y="1091"/>
                  </a:lnTo>
                  <a:lnTo>
                    <a:pt x="1045" y="1076"/>
                  </a:lnTo>
                  <a:lnTo>
                    <a:pt x="1053" y="1061"/>
                  </a:lnTo>
                  <a:lnTo>
                    <a:pt x="1060" y="1045"/>
                  </a:lnTo>
                  <a:lnTo>
                    <a:pt x="1069" y="1030"/>
                  </a:lnTo>
                  <a:lnTo>
                    <a:pt x="1075" y="1014"/>
                  </a:lnTo>
                  <a:lnTo>
                    <a:pt x="1082" y="998"/>
                  </a:lnTo>
                  <a:lnTo>
                    <a:pt x="1088" y="982"/>
                  </a:lnTo>
                  <a:lnTo>
                    <a:pt x="1095" y="966"/>
                  </a:lnTo>
                  <a:lnTo>
                    <a:pt x="1101" y="950"/>
                  </a:lnTo>
                  <a:lnTo>
                    <a:pt x="1107" y="933"/>
                  </a:lnTo>
                  <a:lnTo>
                    <a:pt x="1113" y="916"/>
                  </a:lnTo>
                  <a:lnTo>
                    <a:pt x="1119" y="900"/>
                  </a:lnTo>
                  <a:lnTo>
                    <a:pt x="1123" y="880"/>
                  </a:lnTo>
                  <a:lnTo>
                    <a:pt x="1129" y="863"/>
                  </a:lnTo>
                  <a:lnTo>
                    <a:pt x="1134" y="844"/>
                  </a:lnTo>
                  <a:lnTo>
                    <a:pt x="1138" y="825"/>
                  </a:lnTo>
                  <a:lnTo>
                    <a:pt x="1141" y="807"/>
                  </a:lnTo>
                  <a:lnTo>
                    <a:pt x="1145" y="788"/>
                  </a:lnTo>
                  <a:lnTo>
                    <a:pt x="1148" y="770"/>
                  </a:lnTo>
                  <a:lnTo>
                    <a:pt x="1151" y="751"/>
                  </a:lnTo>
                  <a:lnTo>
                    <a:pt x="1154" y="733"/>
                  </a:lnTo>
                  <a:lnTo>
                    <a:pt x="1156" y="714"/>
                  </a:lnTo>
                  <a:lnTo>
                    <a:pt x="1157" y="697"/>
                  </a:lnTo>
                  <a:lnTo>
                    <a:pt x="1160" y="679"/>
                  </a:lnTo>
                  <a:lnTo>
                    <a:pt x="1160" y="660"/>
                  </a:lnTo>
                  <a:lnTo>
                    <a:pt x="1162" y="642"/>
                  </a:lnTo>
                  <a:lnTo>
                    <a:pt x="1162" y="625"/>
                  </a:lnTo>
                  <a:lnTo>
                    <a:pt x="1162" y="607"/>
                  </a:lnTo>
                  <a:lnTo>
                    <a:pt x="1160" y="589"/>
                  </a:lnTo>
                  <a:lnTo>
                    <a:pt x="1160" y="572"/>
                  </a:lnTo>
                  <a:lnTo>
                    <a:pt x="1159" y="554"/>
                  </a:lnTo>
                  <a:lnTo>
                    <a:pt x="1157" y="538"/>
                  </a:lnTo>
                  <a:lnTo>
                    <a:pt x="1156" y="520"/>
                  </a:lnTo>
                  <a:lnTo>
                    <a:pt x="1154" y="504"/>
                  </a:lnTo>
                  <a:lnTo>
                    <a:pt x="1151" y="486"/>
                  </a:lnTo>
                  <a:lnTo>
                    <a:pt x="1148" y="470"/>
                  </a:lnTo>
                  <a:lnTo>
                    <a:pt x="1145" y="454"/>
                  </a:lnTo>
                  <a:lnTo>
                    <a:pt x="1142" y="436"/>
                  </a:lnTo>
                  <a:lnTo>
                    <a:pt x="1138" y="420"/>
                  </a:lnTo>
                  <a:lnTo>
                    <a:pt x="1135" y="406"/>
                  </a:lnTo>
                  <a:lnTo>
                    <a:pt x="1131" y="389"/>
                  </a:lnTo>
                  <a:lnTo>
                    <a:pt x="1126" y="373"/>
                  </a:lnTo>
                  <a:lnTo>
                    <a:pt x="1120" y="359"/>
                  </a:lnTo>
                  <a:lnTo>
                    <a:pt x="1116" y="344"/>
                  </a:lnTo>
                  <a:lnTo>
                    <a:pt x="1110" y="329"/>
                  </a:lnTo>
                  <a:lnTo>
                    <a:pt x="1104" y="314"/>
                  </a:lnTo>
                  <a:lnTo>
                    <a:pt x="1098" y="300"/>
                  </a:lnTo>
                  <a:lnTo>
                    <a:pt x="1091" y="286"/>
                  </a:lnTo>
                  <a:lnTo>
                    <a:pt x="1085" y="272"/>
                  </a:lnTo>
                  <a:lnTo>
                    <a:pt x="1078" y="259"/>
                  </a:lnTo>
                  <a:lnTo>
                    <a:pt x="1070" y="245"/>
                  </a:lnTo>
                  <a:lnTo>
                    <a:pt x="1063" y="232"/>
                  </a:lnTo>
                  <a:lnTo>
                    <a:pt x="1054" y="219"/>
                  </a:lnTo>
                  <a:lnTo>
                    <a:pt x="1045" y="207"/>
                  </a:lnTo>
                  <a:lnTo>
                    <a:pt x="1038" y="194"/>
                  </a:lnTo>
                  <a:lnTo>
                    <a:pt x="1029" y="182"/>
                  </a:lnTo>
                  <a:lnTo>
                    <a:pt x="1020" y="170"/>
                  </a:lnTo>
                  <a:lnTo>
                    <a:pt x="1012" y="160"/>
                  </a:lnTo>
                  <a:lnTo>
                    <a:pt x="1001" y="148"/>
                  </a:lnTo>
                  <a:lnTo>
                    <a:pt x="992" y="138"/>
                  </a:lnTo>
                  <a:lnTo>
                    <a:pt x="982" y="128"/>
                  </a:lnTo>
                  <a:lnTo>
                    <a:pt x="970" y="117"/>
                  </a:lnTo>
                  <a:lnTo>
                    <a:pt x="960" y="107"/>
                  </a:lnTo>
                  <a:lnTo>
                    <a:pt x="950" y="98"/>
                  </a:lnTo>
                  <a:lnTo>
                    <a:pt x="938" y="89"/>
                  </a:lnTo>
                  <a:lnTo>
                    <a:pt x="928" y="82"/>
                  </a:lnTo>
                  <a:lnTo>
                    <a:pt x="916" y="73"/>
                  </a:lnTo>
                  <a:lnTo>
                    <a:pt x="904" y="66"/>
                  </a:lnTo>
                  <a:lnTo>
                    <a:pt x="891" y="59"/>
                  </a:lnTo>
                  <a:lnTo>
                    <a:pt x="879" y="51"/>
                  </a:lnTo>
                  <a:lnTo>
                    <a:pt x="866" y="45"/>
                  </a:lnTo>
                  <a:lnTo>
                    <a:pt x="854" y="39"/>
                  </a:lnTo>
                  <a:lnTo>
                    <a:pt x="841" y="34"/>
                  </a:lnTo>
                  <a:lnTo>
                    <a:pt x="828" y="28"/>
                  </a:lnTo>
                  <a:lnTo>
                    <a:pt x="815" y="23"/>
                  </a:lnTo>
                  <a:lnTo>
                    <a:pt x="801" y="19"/>
                  </a:lnTo>
                  <a:lnTo>
                    <a:pt x="787" y="15"/>
                  </a:lnTo>
                  <a:lnTo>
                    <a:pt x="773" y="12"/>
                  </a:lnTo>
                  <a:lnTo>
                    <a:pt x="759" y="7"/>
                  </a:lnTo>
                  <a:lnTo>
                    <a:pt x="744" y="6"/>
                  </a:lnTo>
                  <a:lnTo>
                    <a:pt x="731" y="3"/>
                  </a:lnTo>
                  <a:lnTo>
                    <a:pt x="716" y="1"/>
                  </a:lnTo>
                  <a:lnTo>
                    <a:pt x="701" y="0"/>
                  </a:lnTo>
                  <a:lnTo>
                    <a:pt x="688" y="0"/>
                  </a:lnTo>
                  <a:lnTo>
                    <a:pt x="674" y="0"/>
                  </a:lnTo>
                  <a:lnTo>
                    <a:pt x="659" y="0"/>
                  </a:lnTo>
                  <a:lnTo>
                    <a:pt x="644" y="0"/>
                  </a:lnTo>
                  <a:lnTo>
                    <a:pt x="631" y="1"/>
                  </a:lnTo>
                  <a:lnTo>
                    <a:pt x="616" y="3"/>
                  </a:lnTo>
                  <a:lnTo>
                    <a:pt x="603" y="6"/>
                  </a:lnTo>
                  <a:lnTo>
                    <a:pt x="588" y="7"/>
                  </a:lnTo>
                  <a:lnTo>
                    <a:pt x="574" y="12"/>
                  </a:lnTo>
                  <a:lnTo>
                    <a:pt x="560" y="13"/>
                  </a:lnTo>
                  <a:lnTo>
                    <a:pt x="546" y="17"/>
                  </a:lnTo>
                  <a:lnTo>
                    <a:pt x="531" y="22"/>
                  </a:lnTo>
                  <a:lnTo>
                    <a:pt x="518" y="26"/>
                  </a:lnTo>
                  <a:lnTo>
                    <a:pt x="503" y="31"/>
                  </a:lnTo>
                  <a:lnTo>
                    <a:pt x="490" y="37"/>
                  </a:lnTo>
                  <a:lnTo>
                    <a:pt x="477" y="42"/>
                  </a:lnTo>
                  <a:lnTo>
                    <a:pt x="462" y="48"/>
                  </a:lnTo>
                  <a:lnTo>
                    <a:pt x="449" y="54"/>
                  </a:lnTo>
                  <a:lnTo>
                    <a:pt x="435" y="62"/>
                  </a:lnTo>
                  <a:lnTo>
                    <a:pt x="422" y="69"/>
                  </a:lnTo>
                  <a:lnTo>
                    <a:pt x="407" y="76"/>
                  </a:lnTo>
                  <a:lnTo>
                    <a:pt x="394" y="85"/>
                  </a:lnTo>
                  <a:lnTo>
                    <a:pt x="381" y="94"/>
                  </a:lnTo>
                  <a:lnTo>
                    <a:pt x="369" y="103"/>
                  </a:lnTo>
                  <a:lnTo>
                    <a:pt x="356" y="112"/>
                  </a:lnTo>
                  <a:lnTo>
                    <a:pt x="343" y="120"/>
                  </a:lnTo>
                  <a:lnTo>
                    <a:pt x="331" y="131"/>
                  </a:lnTo>
                  <a:lnTo>
                    <a:pt x="318" y="141"/>
                  </a:lnTo>
                  <a:lnTo>
                    <a:pt x="306" y="153"/>
                  </a:lnTo>
                  <a:lnTo>
                    <a:pt x="293" y="162"/>
                  </a:lnTo>
                  <a:lnTo>
                    <a:pt x="281" y="173"/>
                  </a:lnTo>
                  <a:lnTo>
                    <a:pt x="269" y="185"/>
                  </a:lnTo>
                  <a:lnTo>
                    <a:pt x="259" y="198"/>
                  </a:lnTo>
                  <a:lnTo>
                    <a:pt x="247" y="210"/>
                  </a:lnTo>
                  <a:lnTo>
                    <a:pt x="236" y="222"/>
                  </a:lnTo>
                  <a:lnTo>
                    <a:pt x="224" y="235"/>
                  </a:lnTo>
                  <a:lnTo>
                    <a:pt x="213" y="248"/>
                  </a:lnTo>
                  <a:lnTo>
                    <a:pt x="202" y="262"/>
                  </a:lnTo>
                  <a:lnTo>
                    <a:pt x="191" y="276"/>
                  </a:lnTo>
                  <a:lnTo>
                    <a:pt x="181" y="289"/>
                  </a:lnTo>
                  <a:lnTo>
                    <a:pt x="172" y="304"/>
                  </a:lnTo>
                  <a:lnTo>
                    <a:pt x="162" y="319"/>
                  </a:lnTo>
                  <a:lnTo>
                    <a:pt x="152" y="334"/>
                  </a:lnTo>
                  <a:lnTo>
                    <a:pt x="143" y="348"/>
                  </a:lnTo>
                  <a:lnTo>
                    <a:pt x="133" y="364"/>
                  </a:lnTo>
                  <a:lnTo>
                    <a:pt x="124" y="379"/>
                  </a:lnTo>
                  <a:lnTo>
                    <a:pt x="115" y="395"/>
                  </a:lnTo>
                  <a:lnTo>
                    <a:pt x="106" y="413"/>
                  </a:lnTo>
                  <a:lnTo>
                    <a:pt x="99" y="429"/>
                  </a:lnTo>
                  <a:lnTo>
                    <a:pt x="90" y="445"/>
                  </a:lnTo>
                  <a:lnTo>
                    <a:pt x="83" y="463"/>
                  </a:lnTo>
                  <a:lnTo>
                    <a:pt x="75" y="479"/>
                  </a:lnTo>
                  <a:lnTo>
                    <a:pt x="69" y="497"/>
                  </a:lnTo>
                  <a:lnTo>
                    <a:pt x="62" y="516"/>
                  </a:lnTo>
                  <a:lnTo>
                    <a:pt x="56" y="534"/>
                  </a:lnTo>
                  <a:lnTo>
                    <a:pt x="49" y="551"/>
                  </a:lnTo>
                  <a:lnTo>
                    <a:pt x="44" y="570"/>
                  </a:lnTo>
                  <a:lnTo>
                    <a:pt x="39" y="586"/>
                  </a:lnTo>
                  <a:lnTo>
                    <a:pt x="34" y="603"/>
                  </a:lnTo>
                  <a:lnTo>
                    <a:pt x="30" y="619"/>
                  </a:lnTo>
                  <a:lnTo>
                    <a:pt x="27" y="635"/>
                  </a:lnTo>
                  <a:lnTo>
                    <a:pt x="22" y="651"/>
                  </a:lnTo>
                  <a:lnTo>
                    <a:pt x="19" y="667"/>
                  </a:lnTo>
                  <a:lnTo>
                    <a:pt x="15" y="683"/>
                  </a:lnTo>
                  <a:lnTo>
                    <a:pt x="14" y="700"/>
                  </a:lnTo>
                  <a:lnTo>
                    <a:pt x="11" y="716"/>
                  </a:lnTo>
                  <a:lnTo>
                    <a:pt x="8" y="732"/>
                  </a:lnTo>
                  <a:lnTo>
                    <a:pt x="6" y="748"/>
                  </a:lnTo>
                  <a:lnTo>
                    <a:pt x="5" y="764"/>
                  </a:lnTo>
                  <a:lnTo>
                    <a:pt x="3" y="781"/>
                  </a:lnTo>
                  <a:lnTo>
                    <a:pt x="2" y="795"/>
                  </a:lnTo>
                  <a:lnTo>
                    <a:pt x="2" y="811"/>
                  </a:lnTo>
                  <a:lnTo>
                    <a:pt x="2" y="828"/>
                  </a:lnTo>
                  <a:lnTo>
                    <a:pt x="0" y="842"/>
                  </a:lnTo>
                  <a:lnTo>
                    <a:pt x="0" y="858"/>
                  </a:lnTo>
                  <a:lnTo>
                    <a:pt x="0" y="873"/>
                  </a:lnTo>
                  <a:lnTo>
                    <a:pt x="0" y="889"/>
                  </a:lnTo>
                  <a:lnTo>
                    <a:pt x="2" y="904"/>
                  </a:lnTo>
                  <a:lnTo>
                    <a:pt x="2" y="920"/>
                  </a:lnTo>
                  <a:lnTo>
                    <a:pt x="3" y="935"/>
                  </a:lnTo>
                  <a:lnTo>
                    <a:pt x="6" y="951"/>
                  </a:lnTo>
                  <a:lnTo>
                    <a:pt x="8" y="964"/>
                  </a:lnTo>
                  <a:lnTo>
                    <a:pt x="9" y="980"/>
                  </a:lnTo>
                  <a:lnTo>
                    <a:pt x="11" y="995"/>
                  </a:lnTo>
                  <a:lnTo>
                    <a:pt x="15" y="1008"/>
                  </a:lnTo>
                  <a:lnTo>
                    <a:pt x="18" y="1023"/>
                  </a:lnTo>
                  <a:lnTo>
                    <a:pt x="21" y="1038"/>
                  </a:lnTo>
                  <a:lnTo>
                    <a:pt x="24" y="1051"/>
                  </a:lnTo>
                  <a:lnTo>
                    <a:pt x="28" y="1066"/>
                  </a:lnTo>
                  <a:lnTo>
                    <a:pt x="31" y="1079"/>
                  </a:lnTo>
                  <a:lnTo>
                    <a:pt x="36" y="1092"/>
                  </a:lnTo>
                  <a:lnTo>
                    <a:pt x="39" y="1107"/>
                  </a:lnTo>
                  <a:lnTo>
                    <a:pt x="44" y="1120"/>
                  </a:lnTo>
                  <a:lnTo>
                    <a:pt x="49" y="1133"/>
                  </a:lnTo>
                  <a:lnTo>
                    <a:pt x="53" y="1145"/>
                  </a:lnTo>
                  <a:lnTo>
                    <a:pt x="59" y="1158"/>
                  </a:lnTo>
                  <a:lnTo>
                    <a:pt x="65" y="1172"/>
                  </a:lnTo>
                  <a:lnTo>
                    <a:pt x="69" y="1183"/>
                  </a:lnTo>
                  <a:lnTo>
                    <a:pt x="77" y="1195"/>
                  </a:lnTo>
                  <a:lnTo>
                    <a:pt x="83" y="1207"/>
                  </a:lnTo>
                  <a:lnTo>
                    <a:pt x="89" y="1220"/>
                  </a:lnTo>
                  <a:lnTo>
                    <a:pt x="96" y="1230"/>
                  </a:lnTo>
                  <a:lnTo>
                    <a:pt x="102" y="1242"/>
                  </a:lnTo>
                  <a:lnTo>
                    <a:pt x="109" y="1254"/>
                  </a:lnTo>
                  <a:lnTo>
                    <a:pt x="118" y="1266"/>
                  </a:lnTo>
                  <a:lnTo>
                    <a:pt x="124" y="1276"/>
                  </a:lnTo>
                  <a:lnTo>
                    <a:pt x="131" y="1286"/>
                  </a:lnTo>
                  <a:lnTo>
                    <a:pt x="140" y="1297"/>
                  </a:lnTo>
                  <a:lnTo>
                    <a:pt x="149" y="1305"/>
                  </a:lnTo>
                  <a:lnTo>
                    <a:pt x="156" y="1316"/>
                  </a:lnTo>
                  <a:lnTo>
                    <a:pt x="165" y="1326"/>
                  </a:lnTo>
                  <a:lnTo>
                    <a:pt x="174" y="1335"/>
                  </a:lnTo>
                  <a:lnTo>
                    <a:pt x="183" y="1344"/>
                  </a:lnTo>
                  <a:lnTo>
                    <a:pt x="191" y="1352"/>
                  </a:lnTo>
                  <a:lnTo>
                    <a:pt x="202" y="1360"/>
                  </a:lnTo>
                  <a:lnTo>
                    <a:pt x="211" y="1369"/>
                  </a:lnTo>
                  <a:lnTo>
                    <a:pt x="221" y="1377"/>
                  </a:lnTo>
                  <a:lnTo>
                    <a:pt x="231" y="1385"/>
                  </a:lnTo>
                  <a:lnTo>
                    <a:pt x="240" y="1392"/>
                  </a:lnTo>
                  <a:lnTo>
                    <a:pt x="252" y="1398"/>
                  </a:lnTo>
                  <a:lnTo>
                    <a:pt x="262" y="1405"/>
                  </a:lnTo>
                  <a:lnTo>
                    <a:pt x="262" y="1410"/>
                  </a:lnTo>
                  <a:lnTo>
                    <a:pt x="263" y="1414"/>
                  </a:lnTo>
                  <a:lnTo>
                    <a:pt x="265" y="1419"/>
                  </a:lnTo>
                  <a:lnTo>
                    <a:pt x="266" y="1424"/>
                  </a:lnTo>
                  <a:lnTo>
                    <a:pt x="266" y="1429"/>
                  </a:lnTo>
                  <a:lnTo>
                    <a:pt x="268" y="1433"/>
                  </a:lnTo>
                  <a:lnTo>
                    <a:pt x="269" y="1439"/>
                  </a:lnTo>
                  <a:lnTo>
                    <a:pt x="271" y="1444"/>
                  </a:lnTo>
                  <a:lnTo>
                    <a:pt x="271" y="1448"/>
                  </a:lnTo>
                  <a:lnTo>
                    <a:pt x="272" y="1454"/>
                  </a:lnTo>
                  <a:lnTo>
                    <a:pt x="274" y="1458"/>
                  </a:lnTo>
                  <a:lnTo>
                    <a:pt x="275" y="1463"/>
                  </a:lnTo>
                  <a:lnTo>
                    <a:pt x="275" y="1467"/>
                  </a:lnTo>
                  <a:lnTo>
                    <a:pt x="277" y="1472"/>
                  </a:lnTo>
                  <a:lnTo>
                    <a:pt x="278" y="1476"/>
                  </a:lnTo>
                  <a:lnTo>
                    <a:pt x="280" y="1480"/>
                  </a:lnTo>
                  <a:lnTo>
                    <a:pt x="280" y="1485"/>
                  </a:lnTo>
                  <a:lnTo>
                    <a:pt x="281" y="1488"/>
                  </a:lnTo>
                  <a:lnTo>
                    <a:pt x="281" y="1492"/>
                  </a:lnTo>
                  <a:lnTo>
                    <a:pt x="283" y="1495"/>
                  </a:lnTo>
                  <a:lnTo>
                    <a:pt x="283" y="1499"/>
                  </a:lnTo>
                  <a:lnTo>
                    <a:pt x="284" y="1502"/>
                  </a:lnTo>
                  <a:lnTo>
                    <a:pt x="284" y="1505"/>
                  </a:lnTo>
                  <a:lnTo>
                    <a:pt x="285" y="1508"/>
                  </a:lnTo>
                  <a:lnTo>
                    <a:pt x="285" y="1513"/>
                  </a:lnTo>
                  <a:lnTo>
                    <a:pt x="287" y="1516"/>
                  </a:lnTo>
                  <a:lnTo>
                    <a:pt x="288" y="1519"/>
                  </a:lnTo>
                  <a:lnTo>
                    <a:pt x="288" y="1520"/>
                  </a:lnTo>
                  <a:lnTo>
                    <a:pt x="353" y="1536"/>
                  </a:lnTo>
                  <a:lnTo>
                    <a:pt x="353" y="1535"/>
                  </a:lnTo>
                  <a:lnTo>
                    <a:pt x="355" y="1533"/>
                  </a:lnTo>
                  <a:lnTo>
                    <a:pt x="356" y="1532"/>
                  </a:lnTo>
                  <a:lnTo>
                    <a:pt x="360" y="1529"/>
                  </a:lnTo>
                  <a:lnTo>
                    <a:pt x="363" y="1526"/>
                  </a:lnTo>
                  <a:lnTo>
                    <a:pt x="368" y="1522"/>
                  </a:lnTo>
                  <a:lnTo>
                    <a:pt x="372" y="1517"/>
                  </a:lnTo>
                  <a:lnTo>
                    <a:pt x="378" y="1513"/>
                  </a:lnTo>
                  <a:lnTo>
                    <a:pt x="381" y="1511"/>
                  </a:lnTo>
                  <a:lnTo>
                    <a:pt x="384" y="1508"/>
                  </a:lnTo>
                  <a:lnTo>
                    <a:pt x="387" y="1505"/>
                  </a:lnTo>
                  <a:lnTo>
                    <a:pt x="390" y="1502"/>
                  </a:lnTo>
                  <a:lnTo>
                    <a:pt x="394" y="1499"/>
                  </a:lnTo>
                  <a:lnTo>
                    <a:pt x="397" y="1497"/>
                  </a:lnTo>
                  <a:lnTo>
                    <a:pt x="400" y="1494"/>
                  </a:lnTo>
                  <a:lnTo>
                    <a:pt x="403" y="1491"/>
                  </a:lnTo>
                  <a:lnTo>
                    <a:pt x="407" y="1488"/>
                  </a:lnTo>
                  <a:lnTo>
                    <a:pt x="410" y="1485"/>
                  </a:lnTo>
                  <a:lnTo>
                    <a:pt x="413" y="1482"/>
                  </a:lnTo>
                  <a:lnTo>
                    <a:pt x="418" y="1479"/>
                  </a:lnTo>
                  <a:lnTo>
                    <a:pt x="421" y="1476"/>
                  </a:lnTo>
                  <a:lnTo>
                    <a:pt x="424" y="1473"/>
                  </a:lnTo>
                  <a:lnTo>
                    <a:pt x="428" y="1470"/>
                  </a:lnTo>
                  <a:lnTo>
                    <a:pt x="431" y="1467"/>
                  </a:lnTo>
                  <a:close/>
                </a:path>
              </a:pathLst>
            </a:custGeom>
            <a:gradFill rotWithShape="0">
              <a:gsLst>
                <a:gs pos="0">
                  <a:srgbClr val="502800"/>
                </a:gs>
                <a:gs pos="50000">
                  <a:srgbClr val="AC5600"/>
                </a:gs>
                <a:gs pos="100000">
                  <a:srgbClr val="5028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3" name="Freeform 117"/>
            <p:cNvSpPr>
              <a:spLocks/>
            </p:cNvSpPr>
            <p:nvPr/>
          </p:nvSpPr>
          <p:spPr bwMode="auto">
            <a:xfrm>
              <a:off x="407" y="2970"/>
              <a:ext cx="75" cy="278"/>
            </a:xfrm>
            <a:custGeom>
              <a:avLst/>
              <a:gdLst>
                <a:gd name="T0" fmla="*/ 30 w 226"/>
                <a:gd name="T1" fmla="*/ 1 h 834"/>
                <a:gd name="T2" fmla="*/ 35 w 226"/>
                <a:gd name="T3" fmla="*/ 3 h 834"/>
                <a:gd name="T4" fmla="*/ 40 w 226"/>
                <a:gd name="T5" fmla="*/ 4 h 834"/>
                <a:gd name="T6" fmla="*/ 45 w 226"/>
                <a:gd name="T7" fmla="*/ 6 h 834"/>
                <a:gd name="T8" fmla="*/ 51 w 226"/>
                <a:gd name="T9" fmla="*/ 7 h 834"/>
                <a:gd name="T10" fmla="*/ 56 w 226"/>
                <a:gd name="T11" fmla="*/ 9 h 834"/>
                <a:gd name="T12" fmla="*/ 62 w 226"/>
                <a:gd name="T13" fmla="*/ 10 h 834"/>
                <a:gd name="T14" fmla="*/ 67 w 226"/>
                <a:gd name="T15" fmla="*/ 12 h 834"/>
                <a:gd name="T16" fmla="*/ 67 w 226"/>
                <a:gd name="T17" fmla="*/ 16 h 834"/>
                <a:gd name="T18" fmla="*/ 65 w 226"/>
                <a:gd name="T19" fmla="*/ 22 h 834"/>
                <a:gd name="T20" fmla="*/ 63 w 226"/>
                <a:gd name="T21" fmla="*/ 28 h 834"/>
                <a:gd name="T22" fmla="*/ 60 w 226"/>
                <a:gd name="T23" fmla="*/ 33 h 834"/>
                <a:gd name="T24" fmla="*/ 58 w 226"/>
                <a:gd name="T25" fmla="*/ 38 h 834"/>
                <a:gd name="T26" fmla="*/ 56 w 226"/>
                <a:gd name="T27" fmla="*/ 44 h 834"/>
                <a:gd name="T28" fmla="*/ 54 w 226"/>
                <a:gd name="T29" fmla="*/ 50 h 834"/>
                <a:gd name="T30" fmla="*/ 52 w 226"/>
                <a:gd name="T31" fmla="*/ 56 h 834"/>
                <a:gd name="T32" fmla="*/ 49 w 226"/>
                <a:gd name="T33" fmla="*/ 70 h 834"/>
                <a:gd name="T34" fmla="*/ 45 w 226"/>
                <a:gd name="T35" fmla="*/ 86 h 834"/>
                <a:gd name="T36" fmla="*/ 41 w 226"/>
                <a:gd name="T37" fmla="*/ 103 h 834"/>
                <a:gd name="T38" fmla="*/ 39 w 226"/>
                <a:gd name="T39" fmla="*/ 119 h 834"/>
                <a:gd name="T40" fmla="*/ 38 w 226"/>
                <a:gd name="T41" fmla="*/ 134 h 834"/>
                <a:gd name="T42" fmla="*/ 37 w 226"/>
                <a:gd name="T43" fmla="*/ 151 h 834"/>
                <a:gd name="T44" fmla="*/ 37 w 226"/>
                <a:gd name="T45" fmla="*/ 165 h 834"/>
                <a:gd name="T46" fmla="*/ 38 w 226"/>
                <a:gd name="T47" fmla="*/ 180 h 834"/>
                <a:gd name="T48" fmla="*/ 40 w 226"/>
                <a:gd name="T49" fmla="*/ 194 h 834"/>
                <a:gd name="T50" fmla="*/ 42 w 226"/>
                <a:gd name="T51" fmla="*/ 208 h 834"/>
                <a:gd name="T52" fmla="*/ 46 w 226"/>
                <a:gd name="T53" fmla="*/ 221 h 834"/>
                <a:gd name="T54" fmla="*/ 50 w 226"/>
                <a:gd name="T55" fmla="*/ 234 h 834"/>
                <a:gd name="T56" fmla="*/ 54 w 226"/>
                <a:gd name="T57" fmla="*/ 246 h 834"/>
                <a:gd name="T58" fmla="*/ 60 w 226"/>
                <a:gd name="T59" fmla="*/ 256 h 834"/>
                <a:gd name="T60" fmla="*/ 66 w 226"/>
                <a:gd name="T61" fmla="*/ 267 h 834"/>
                <a:gd name="T62" fmla="*/ 73 w 226"/>
                <a:gd name="T63" fmla="*/ 276 h 834"/>
                <a:gd name="T64" fmla="*/ 66 w 226"/>
                <a:gd name="T65" fmla="*/ 274 h 834"/>
                <a:gd name="T66" fmla="*/ 54 w 226"/>
                <a:gd name="T67" fmla="*/ 267 h 834"/>
                <a:gd name="T68" fmla="*/ 44 w 226"/>
                <a:gd name="T69" fmla="*/ 258 h 834"/>
                <a:gd name="T70" fmla="*/ 35 w 226"/>
                <a:gd name="T71" fmla="*/ 248 h 834"/>
                <a:gd name="T72" fmla="*/ 26 w 226"/>
                <a:gd name="T73" fmla="*/ 235 h 834"/>
                <a:gd name="T74" fmla="*/ 19 w 226"/>
                <a:gd name="T75" fmla="*/ 222 h 834"/>
                <a:gd name="T76" fmla="*/ 13 w 226"/>
                <a:gd name="T77" fmla="*/ 207 h 834"/>
                <a:gd name="T78" fmla="*/ 8 w 226"/>
                <a:gd name="T79" fmla="*/ 191 h 834"/>
                <a:gd name="T80" fmla="*/ 4 w 226"/>
                <a:gd name="T81" fmla="*/ 174 h 834"/>
                <a:gd name="T82" fmla="*/ 1 w 226"/>
                <a:gd name="T83" fmla="*/ 156 h 834"/>
                <a:gd name="T84" fmla="*/ 0 w 226"/>
                <a:gd name="T85" fmla="*/ 137 h 834"/>
                <a:gd name="T86" fmla="*/ 0 w 226"/>
                <a:gd name="T87" fmla="*/ 118 h 834"/>
                <a:gd name="T88" fmla="*/ 1 w 226"/>
                <a:gd name="T89" fmla="*/ 98 h 834"/>
                <a:gd name="T90" fmla="*/ 4 w 226"/>
                <a:gd name="T91" fmla="*/ 78 h 834"/>
                <a:gd name="T92" fmla="*/ 8 w 226"/>
                <a:gd name="T93" fmla="*/ 57 h 834"/>
                <a:gd name="T94" fmla="*/ 14 w 226"/>
                <a:gd name="T95" fmla="*/ 36 h 834"/>
                <a:gd name="T96" fmla="*/ 16 w 226"/>
                <a:gd name="T97" fmla="*/ 28 h 834"/>
                <a:gd name="T98" fmla="*/ 18 w 226"/>
                <a:gd name="T99" fmla="*/ 21 h 834"/>
                <a:gd name="T100" fmla="*/ 21 w 226"/>
                <a:gd name="T101" fmla="*/ 13 h 834"/>
                <a:gd name="T102" fmla="*/ 24 w 226"/>
                <a:gd name="T103" fmla="*/ 6 h 834"/>
                <a:gd name="T104" fmla="*/ 27 w 226"/>
                <a:gd name="T105" fmla="*/ 0 h 8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26" h="834">
                  <a:moveTo>
                    <a:pt x="81" y="0"/>
                  </a:moveTo>
                  <a:lnTo>
                    <a:pt x="83" y="2"/>
                  </a:lnTo>
                  <a:lnTo>
                    <a:pt x="86" y="3"/>
                  </a:lnTo>
                  <a:lnTo>
                    <a:pt x="91" y="3"/>
                  </a:lnTo>
                  <a:lnTo>
                    <a:pt x="94" y="5"/>
                  </a:lnTo>
                  <a:lnTo>
                    <a:pt x="98" y="6"/>
                  </a:lnTo>
                  <a:lnTo>
                    <a:pt x="101" y="8"/>
                  </a:lnTo>
                  <a:lnTo>
                    <a:pt x="105" y="8"/>
                  </a:lnTo>
                  <a:lnTo>
                    <a:pt x="110" y="9"/>
                  </a:lnTo>
                  <a:lnTo>
                    <a:pt x="113" y="11"/>
                  </a:lnTo>
                  <a:lnTo>
                    <a:pt x="116" y="11"/>
                  </a:lnTo>
                  <a:lnTo>
                    <a:pt x="120" y="12"/>
                  </a:lnTo>
                  <a:lnTo>
                    <a:pt x="125" y="14"/>
                  </a:lnTo>
                  <a:lnTo>
                    <a:pt x="128" y="15"/>
                  </a:lnTo>
                  <a:lnTo>
                    <a:pt x="132" y="17"/>
                  </a:lnTo>
                  <a:lnTo>
                    <a:pt x="136" y="18"/>
                  </a:lnTo>
                  <a:lnTo>
                    <a:pt x="141" y="20"/>
                  </a:lnTo>
                  <a:lnTo>
                    <a:pt x="144" y="20"/>
                  </a:lnTo>
                  <a:lnTo>
                    <a:pt x="148" y="21"/>
                  </a:lnTo>
                  <a:lnTo>
                    <a:pt x="153" y="21"/>
                  </a:lnTo>
                  <a:lnTo>
                    <a:pt x="157" y="24"/>
                  </a:lnTo>
                  <a:lnTo>
                    <a:pt x="160" y="24"/>
                  </a:lnTo>
                  <a:lnTo>
                    <a:pt x="164" y="25"/>
                  </a:lnTo>
                  <a:lnTo>
                    <a:pt x="169" y="27"/>
                  </a:lnTo>
                  <a:lnTo>
                    <a:pt x="173" y="28"/>
                  </a:lnTo>
                  <a:lnTo>
                    <a:pt x="178" y="30"/>
                  </a:lnTo>
                  <a:lnTo>
                    <a:pt x="182" y="31"/>
                  </a:lnTo>
                  <a:lnTo>
                    <a:pt x="186" y="31"/>
                  </a:lnTo>
                  <a:lnTo>
                    <a:pt x="191" y="33"/>
                  </a:lnTo>
                  <a:lnTo>
                    <a:pt x="194" y="34"/>
                  </a:lnTo>
                  <a:lnTo>
                    <a:pt x="200" y="36"/>
                  </a:lnTo>
                  <a:lnTo>
                    <a:pt x="203" y="37"/>
                  </a:lnTo>
                  <a:lnTo>
                    <a:pt x="208" y="39"/>
                  </a:lnTo>
                  <a:lnTo>
                    <a:pt x="205" y="42"/>
                  </a:lnTo>
                  <a:lnTo>
                    <a:pt x="204" y="46"/>
                  </a:lnTo>
                  <a:lnTo>
                    <a:pt x="203" y="49"/>
                  </a:lnTo>
                  <a:lnTo>
                    <a:pt x="201" y="53"/>
                  </a:lnTo>
                  <a:lnTo>
                    <a:pt x="200" y="58"/>
                  </a:lnTo>
                  <a:lnTo>
                    <a:pt x="198" y="62"/>
                  </a:lnTo>
                  <a:lnTo>
                    <a:pt x="195" y="65"/>
                  </a:lnTo>
                  <a:lnTo>
                    <a:pt x="194" y="69"/>
                  </a:lnTo>
                  <a:lnTo>
                    <a:pt x="192" y="74"/>
                  </a:lnTo>
                  <a:lnTo>
                    <a:pt x="191" y="78"/>
                  </a:lnTo>
                  <a:lnTo>
                    <a:pt x="189" y="83"/>
                  </a:lnTo>
                  <a:lnTo>
                    <a:pt x="188" y="87"/>
                  </a:lnTo>
                  <a:lnTo>
                    <a:pt x="186" y="90"/>
                  </a:lnTo>
                  <a:lnTo>
                    <a:pt x="183" y="94"/>
                  </a:lnTo>
                  <a:lnTo>
                    <a:pt x="182" y="99"/>
                  </a:lnTo>
                  <a:lnTo>
                    <a:pt x="180" y="103"/>
                  </a:lnTo>
                  <a:lnTo>
                    <a:pt x="179" y="108"/>
                  </a:lnTo>
                  <a:lnTo>
                    <a:pt x="178" y="112"/>
                  </a:lnTo>
                  <a:lnTo>
                    <a:pt x="176" y="115"/>
                  </a:lnTo>
                  <a:lnTo>
                    <a:pt x="175" y="119"/>
                  </a:lnTo>
                  <a:lnTo>
                    <a:pt x="173" y="124"/>
                  </a:lnTo>
                  <a:lnTo>
                    <a:pt x="172" y="128"/>
                  </a:lnTo>
                  <a:lnTo>
                    <a:pt x="170" y="133"/>
                  </a:lnTo>
                  <a:lnTo>
                    <a:pt x="169" y="137"/>
                  </a:lnTo>
                  <a:lnTo>
                    <a:pt x="167" y="142"/>
                  </a:lnTo>
                  <a:lnTo>
                    <a:pt x="166" y="146"/>
                  </a:lnTo>
                  <a:lnTo>
                    <a:pt x="164" y="150"/>
                  </a:lnTo>
                  <a:lnTo>
                    <a:pt x="163" y="155"/>
                  </a:lnTo>
                  <a:lnTo>
                    <a:pt x="161" y="159"/>
                  </a:lnTo>
                  <a:lnTo>
                    <a:pt x="160" y="164"/>
                  </a:lnTo>
                  <a:lnTo>
                    <a:pt x="158" y="168"/>
                  </a:lnTo>
                  <a:lnTo>
                    <a:pt x="157" y="172"/>
                  </a:lnTo>
                  <a:lnTo>
                    <a:pt x="153" y="184"/>
                  </a:lnTo>
                  <a:lnTo>
                    <a:pt x="150" y="197"/>
                  </a:lnTo>
                  <a:lnTo>
                    <a:pt x="147" y="209"/>
                  </a:lnTo>
                  <a:lnTo>
                    <a:pt x="144" y="222"/>
                  </a:lnTo>
                  <a:lnTo>
                    <a:pt x="139" y="234"/>
                  </a:lnTo>
                  <a:lnTo>
                    <a:pt x="136" y="246"/>
                  </a:lnTo>
                  <a:lnTo>
                    <a:pt x="135" y="259"/>
                  </a:lnTo>
                  <a:lnTo>
                    <a:pt x="132" y="271"/>
                  </a:lnTo>
                  <a:lnTo>
                    <a:pt x="129" y="283"/>
                  </a:lnTo>
                  <a:lnTo>
                    <a:pt x="128" y="296"/>
                  </a:lnTo>
                  <a:lnTo>
                    <a:pt x="125" y="308"/>
                  </a:lnTo>
                  <a:lnTo>
                    <a:pt x="123" y="319"/>
                  </a:lnTo>
                  <a:lnTo>
                    <a:pt x="120" y="333"/>
                  </a:lnTo>
                  <a:lnTo>
                    <a:pt x="119" y="344"/>
                  </a:lnTo>
                  <a:lnTo>
                    <a:pt x="119" y="356"/>
                  </a:lnTo>
                  <a:lnTo>
                    <a:pt x="117" y="369"/>
                  </a:lnTo>
                  <a:lnTo>
                    <a:pt x="116" y="380"/>
                  </a:lnTo>
                  <a:lnTo>
                    <a:pt x="114" y="391"/>
                  </a:lnTo>
                  <a:lnTo>
                    <a:pt x="113" y="403"/>
                  </a:lnTo>
                  <a:lnTo>
                    <a:pt x="113" y="416"/>
                  </a:lnTo>
                  <a:lnTo>
                    <a:pt x="111" y="428"/>
                  </a:lnTo>
                  <a:lnTo>
                    <a:pt x="111" y="440"/>
                  </a:lnTo>
                  <a:lnTo>
                    <a:pt x="111" y="452"/>
                  </a:lnTo>
                  <a:lnTo>
                    <a:pt x="111" y="462"/>
                  </a:lnTo>
                  <a:lnTo>
                    <a:pt x="111" y="474"/>
                  </a:lnTo>
                  <a:lnTo>
                    <a:pt x="111" y="486"/>
                  </a:lnTo>
                  <a:lnTo>
                    <a:pt x="111" y="496"/>
                  </a:lnTo>
                  <a:lnTo>
                    <a:pt x="113" y="508"/>
                  </a:lnTo>
                  <a:lnTo>
                    <a:pt x="113" y="519"/>
                  </a:lnTo>
                  <a:lnTo>
                    <a:pt x="114" y="530"/>
                  </a:lnTo>
                  <a:lnTo>
                    <a:pt x="116" y="541"/>
                  </a:lnTo>
                  <a:lnTo>
                    <a:pt x="117" y="552"/>
                  </a:lnTo>
                  <a:lnTo>
                    <a:pt x="117" y="562"/>
                  </a:lnTo>
                  <a:lnTo>
                    <a:pt x="119" y="572"/>
                  </a:lnTo>
                  <a:lnTo>
                    <a:pt x="120" y="583"/>
                  </a:lnTo>
                  <a:lnTo>
                    <a:pt x="123" y="594"/>
                  </a:lnTo>
                  <a:lnTo>
                    <a:pt x="125" y="603"/>
                  </a:lnTo>
                  <a:lnTo>
                    <a:pt x="126" y="615"/>
                  </a:lnTo>
                  <a:lnTo>
                    <a:pt x="128" y="624"/>
                  </a:lnTo>
                  <a:lnTo>
                    <a:pt x="130" y="636"/>
                  </a:lnTo>
                  <a:lnTo>
                    <a:pt x="132" y="644"/>
                  </a:lnTo>
                  <a:lnTo>
                    <a:pt x="135" y="655"/>
                  </a:lnTo>
                  <a:lnTo>
                    <a:pt x="138" y="663"/>
                  </a:lnTo>
                  <a:lnTo>
                    <a:pt x="141" y="674"/>
                  </a:lnTo>
                  <a:lnTo>
                    <a:pt x="144" y="683"/>
                  </a:lnTo>
                  <a:lnTo>
                    <a:pt x="147" y="691"/>
                  </a:lnTo>
                  <a:lnTo>
                    <a:pt x="151" y="702"/>
                  </a:lnTo>
                  <a:lnTo>
                    <a:pt x="154" y="711"/>
                  </a:lnTo>
                  <a:lnTo>
                    <a:pt x="157" y="719"/>
                  </a:lnTo>
                  <a:lnTo>
                    <a:pt x="161" y="728"/>
                  </a:lnTo>
                  <a:lnTo>
                    <a:pt x="164" y="737"/>
                  </a:lnTo>
                  <a:lnTo>
                    <a:pt x="169" y="746"/>
                  </a:lnTo>
                  <a:lnTo>
                    <a:pt x="172" y="753"/>
                  </a:lnTo>
                  <a:lnTo>
                    <a:pt x="176" y="761"/>
                  </a:lnTo>
                  <a:lnTo>
                    <a:pt x="180" y="769"/>
                  </a:lnTo>
                  <a:lnTo>
                    <a:pt x="186" y="778"/>
                  </a:lnTo>
                  <a:lnTo>
                    <a:pt x="191" y="784"/>
                  </a:lnTo>
                  <a:lnTo>
                    <a:pt x="195" y="793"/>
                  </a:lnTo>
                  <a:lnTo>
                    <a:pt x="200" y="800"/>
                  </a:lnTo>
                  <a:lnTo>
                    <a:pt x="204" y="808"/>
                  </a:lnTo>
                  <a:lnTo>
                    <a:pt x="210" y="813"/>
                  </a:lnTo>
                  <a:lnTo>
                    <a:pt x="214" y="821"/>
                  </a:lnTo>
                  <a:lnTo>
                    <a:pt x="220" y="828"/>
                  </a:lnTo>
                  <a:lnTo>
                    <a:pt x="226" y="834"/>
                  </a:lnTo>
                  <a:lnTo>
                    <a:pt x="216" y="830"/>
                  </a:lnTo>
                  <a:lnTo>
                    <a:pt x="207" y="827"/>
                  </a:lnTo>
                  <a:lnTo>
                    <a:pt x="198" y="821"/>
                  </a:lnTo>
                  <a:lnTo>
                    <a:pt x="189" y="816"/>
                  </a:lnTo>
                  <a:lnTo>
                    <a:pt x="180" y="812"/>
                  </a:lnTo>
                  <a:lnTo>
                    <a:pt x="172" y="806"/>
                  </a:lnTo>
                  <a:lnTo>
                    <a:pt x="163" y="800"/>
                  </a:lnTo>
                  <a:lnTo>
                    <a:pt x="155" y="794"/>
                  </a:lnTo>
                  <a:lnTo>
                    <a:pt x="147" y="787"/>
                  </a:lnTo>
                  <a:lnTo>
                    <a:pt x="139" y="781"/>
                  </a:lnTo>
                  <a:lnTo>
                    <a:pt x="132" y="774"/>
                  </a:lnTo>
                  <a:lnTo>
                    <a:pt x="125" y="766"/>
                  </a:lnTo>
                  <a:lnTo>
                    <a:pt x="117" y="759"/>
                  </a:lnTo>
                  <a:lnTo>
                    <a:pt x="110" y="750"/>
                  </a:lnTo>
                  <a:lnTo>
                    <a:pt x="104" y="743"/>
                  </a:lnTo>
                  <a:lnTo>
                    <a:pt x="98" y="734"/>
                  </a:lnTo>
                  <a:lnTo>
                    <a:pt x="91" y="725"/>
                  </a:lnTo>
                  <a:lnTo>
                    <a:pt x="85" y="716"/>
                  </a:lnTo>
                  <a:lnTo>
                    <a:pt x="78" y="706"/>
                  </a:lnTo>
                  <a:lnTo>
                    <a:pt x="73" y="696"/>
                  </a:lnTo>
                  <a:lnTo>
                    <a:pt x="67" y="686"/>
                  </a:lnTo>
                  <a:lnTo>
                    <a:pt x="61" y="677"/>
                  </a:lnTo>
                  <a:lnTo>
                    <a:pt x="57" y="665"/>
                  </a:lnTo>
                  <a:lnTo>
                    <a:pt x="53" y="655"/>
                  </a:lnTo>
                  <a:lnTo>
                    <a:pt x="47" y="644"/>
                  </a:lnTo>
                  <a:lnTo>
                    <a:pt x="42" y="633"/>
                  </a:lnTo>
                  <a:lnTo>
                    <a:pt x="38" y="621"/>
                  </a:lnTo>
                  <a:lnTo>
                    <a:pt x="35" y="611"/>
                  </a:lnTo>
                  <a:lnTo>
                    <a:pt x="31" y="597"/>
                  </a:lnTo>
                  <a:lnTo>
                    <a:pt x="28" y="586"/>
                  </a:lnTo>
                  <a:lnTo>
                    <a:pt x="23" y="574"/>
                  </a:lnTo>
                  <a:lnTo>
                    <a:pt x="20" y="562"/>
                  </a:lnTo>
                  <a:lnTo>
                    <a:pt x="17" y="549"/>
                  </a:lnTo>
                  <a:lnTo>
                    <a:pt x="14" y="536"/>
                  </a:lnTo>
                  <a:lnTo>
                    <a:pt x="11" y="522"/>
                  </a:lnTo>
                  <a:lnTo>
                    <a:pt x="10" y="511"/>
                  </a:lnTo>
                  <a:lnTo>
                    <a:pt x="7" y="496"/>
                  </a:lnTo>
                  <a:lnTo>
                    <a:pt x="6" y="483"/>
                  </a:lnTo>
                  <a:lnTo>
                    <a:pt x="4" y="469"/>
                  </a:lnTo>
                  <a:lnTo>
                    <a:pt x="3" y="455"/>
                  </a:lnTo>
                  <a:lnTo>
                    <a:pt x="1" y="441"/>
                  </a:lnTo>
                  <a:lnTo>
                    <a:pt x="1" y="427"/>
                  </a:lnTo>
                  <a:lnTo>
                    <a:pt x="0" y="412"/>
                  </a:lnTo>
                  <a:lnTo>
                    <a:pt x="0" y="399"/>
                  </a:lnTo>
                  <a:lnTo>
                    <a:pt x="0" y="384"/>
                  </a:lnTo>
                  <a:lnTo>
                    <a:pt x="0" y="369"/>
                  </a:lnTo>
                  <a:lnTo>
                    <a:pt x="1" y="355"/>
                  </a:lnTo>
                  <a:lnTo>
                    <a:pt x="1" y="340"/>
                  </a:lnTo>
                  <a:lnTo>
                    <a:pt x="1" y="325"/>
                  </a:lnTo>
                  <a:lnTo>
                    <a:pt x="3" y="309"/>
                  </a:lnTo>
                  <a:lnTo>
                    <a:pt x="4" y="294"/>
                  </a:lnTo>
                  <a:lnTo>
                    <a:pt x="6" y="280"/>
                  </a:lnTo>
                  <a:lnTo>
                    <a:pt x="7" y="264"/>
                  </a:lnTo>
                  <a:lnTo>
                    <a:pt x="10" y="249"/>
                  </a:lnTo>
                  <a:lnTo>
                    <a:pt x="11" y="233"/>
                  </a:lnTo>
                  <a:lnTo>
                    <a:pt x="16" y="218"/>
                  </a:lnTo>
                  <a:lnTo>
                    <a:pt x="17" y="202"/>
                  </a:lnTo>
                  <a:lnTo>
                    <a:pt x="20" y="186"/>
                  </a:lnTo>
                  <a:lnTo>
                    <a:pt x="25" y="171"/>
                  </a:lnTo>
                  <a:lnTo>
                    <a:pt x="28" y="155"/>
                  </a:lnTo>
                  <a:lnTo>
                    <a:pt x="32" y="139"/>
                  </a:lnTo>
                  <a:lnTo>
                    <a:pt x="36" y="124"/>
                  </a:lnTo>
                  <a:lnTo>
                    <a:pt x="41" y="108"/>
                  </a:lnTo>
                  <a:lnTo>
                    <a:pt x="45" y="93"/>
                  </a:lnTo>
                  <a:lnTo>
                    <a:pt x="47" y="89"/>
                  </a:lnTo>
                  <a:lnTo>
                    <a:pt x="48" y="86"/>
                  </a:lnTo>
                  <a:lnTo>
                    <a:pt x="48" y="83"/>
                  </a:lnTo>
                  <a:lnTo>
                    <a:pt x="50" y="80"/>
                  </a:lnTo>
                  <a:lnTo>
                    <a:pt x="51" y="74"/>
                  </a:lnTo>
                  <a:lnTo>
                    <a:pt x="53" y="68"/>
                  </a:lnTo>
                  <a:lnTo>
                    <a:pt x="54" y="62"/>
                  </a:lnTo>
                  <a:lnTo>
                    <a:pt x="57" y="56"/>
                  </a:lnTo>
                  <a:lnTo>
                    <a:pt x="58" y="50"/>
                  </a:lnTo>
                  <a:lnTo>
                    <a:pt x="61" y="46"/>
                  </a:lnTo>
                  <a:lnTo>
                    <a:pt x="63" y="40"/>
                  </a:lnTo>
                  <a:lnTo>
                    <a:pt x="66" y="34"/>
                  </a:lnTo>
                  <a:lnTo>
                    <a:pt x="67" y="28"/>
                  </a:lnTo>
                  <a:lnTo>
                    <a:pt x="70" y="22"/>
                  </a:lnTo>
                  <a:lnTo>
                    <a:pt x="72" y="18"/>
                  </a:lnTo>
                  <a:lnTo>
                    <a:pt x="75" y="12"/>
                  </a:lnTo>
                  <a:lnTo>
                    <a:pt x="78" y="6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4" name="Freeform 118"/>
            <p:cNvSpPr>
              <a:spLocks/>
            </p:cNvSpPr>
            <p:nvPr/>
          </p:nvSpPr>
          <p:spPr bwMode="auto">
            <a:xfrm>
              <a:off x="373" y="2760"/>
              <a:ext cx="482" cy="372"/>
            </a:xfrm>
            <a:custGeom>
              <a:avLst/>
              <a:gdLst>
                <a:gd name="T0" fmla="*/ 451 w 1447"/>
                <a:gd name="T1" fmla="*/ 366 h 1116"/>
                <a:gd name="T2" fmla="*/ 427 w 1447"/>
                <a:gd name="T3" fmla="*/ 358 h 1116"/>
                <a:gd name="T4" fmla="*/ 400 w 1447"/>
                <a:gd name="T5" fmla="*/ 348 h 1116"/>
                <a:gd name="T6" fmla="*/ 371 w 1447"/>
                <a:gd name="T7" fmla="*/ 338 h 1116"/>
                <a:gd name="T8" fmla="*/ 340 w 1447"/>
                <a:gd name="T9" fmla="*/ 326 h 1116"/>
                <a:gd name="T10" fmla="*/ 307 w 1447"/>
                <a:gd name="T11" fmla="*/ 315 h 1116"/>
                <a:gd name="T12" fmla="*/ 274 w 1447"/>
                <a:gd name="T13" fmla="*/ 303 h 1116"/>
                <a:gd name="T14" fmla="*/ 240 w 1447"/>
                <a:gd name="T15" fmla="*/ 291 h 1116"/>
                <a:gd name="T16" fmla="*/ 206 w 1447"/>
                <a:gd name="T17" fmla="*/ 278 h 1116"/>
                <a:gd name="T18" fmla="*/ 172 w 1447"/>
                <a:gd name="T19" fmla="*/ 266 h 1116"/>
                <a:gd name="T20" fmla="*/ 139 w 1447"/>
                <a:gd name="T21" fmla="*/ 254 h 1116"/>
                <a:gd name="T22" fmla="*/ 108 w 1447"/>
                <a:gd name="T23" fmla="*/ 243 h 1116"/>
                <a:gd name="T24" fmla="*/ 78 w 1447"/>
                <a:gd name="T25" fmla="*/ 233 h 1116"/>
                <a:gd name="T26" fmla="*/ 51 w 1447"/>
                <a:gd name="T27" fmla="*/ 223 h 1116"/>
                <a:gd name="T28" fmla="*/ 26 w 1447"/>
                <a:gd name="T29" fmla="*/ 214 h 1116"/>
                <a:gd name="T30" fmla="*/ 4 w 1447"/>
                <a:gd name="T31" fmla="*/ 207 h 1116"/>
                <a:gd name="T32" fmla="*/ 7 w 1447"/>
                <a:gd name="T33" fmla="*/ 185 h 1116"/>
                <a:gd name="T34" fmla="*/ 20 w 1447"/>
                <a:gd name="T35" fmla="*/ 159 h 1116"/>
                <a:gd name="T36" fmla="*/ 34 w 1447"/>
                <a:gd name="T37" fmla="*/ 135 h 1116"/>
                <a:gd name="T38" fmla="*/ 50 w 1447"/>
                <a:gd name="T39" fmla="*/ 112 h 1116"/>
                <a:gd name="T40" fmla="*/ 67 w 1447"/>
                <a:gd name="T41" fmla="*/ 92 h 1116"/>
                <a:gd name="T42" fmla="*/ 86 w 1447"/>
                <a:gd name="T43" fmla="*/ 72 h 1116"/>
                <a:gd name="T44" fmla="*/ 105 w 1447"/>
                <a:gd name="T45" fmla="*/ 56 h 1116"/>
                <a:gd name="T46" fmla="*/ 126 w 1447"/>
                <a:gd name="T47" fmla="*/ 41 h 1116"/>
                <a:gd name="T48" fmla="*/ 148 w 1447"/>
                <a:gd name="T49" fmla="*/ 28 h 1116"/>
                <a:gd name="T50" fmla="*/ 171 w 1447"/>
                <a:gd name="T51" fmla="*/ 18 h 1116"/>
                <a:gd name="T52" fmla="*/ 193 w 1447"/>
                <a:gd name="T53" fmla="*/ 10 h 1116"/>
                <a:gd name="T54" fmla="*/ 217 w 1447"/>
                <a:gd name="T55" fmla="*/ 4 h 1116"/>
                <a:gd name="T56" fmla="*/ 240 w 1447"/>
                <a:gd name="T57" fmla="*/ 0 h 1116"/>
                <a:gd name="T58" fmla="*/ 264 w 1447"/>
                <a:gd name="T59" fmla="*/ 0 h 1116"/>
                <a:gd name="T60" fmla="*/ 288 w 1447"/>
                <a:gd name="T61" fmla="*/ 3 h 1116"/>
                <a:gd name="T62" fmla="*/ 312 w 1447"/>
                <a:gd name="T63" fmla="*/ 8 h 1116"/>
                <a:gd name="T64" fmla="*/ 335 w 1447"/>
                <a:gd name="T65" fmla="*/ 16 h 1116"/>
                <a:gd name="T66" fmla="*/ 358 w 1447"/>
                <a:gd name="T67" fmla="*/ 27 h 1116"/>
                <a:gd name="T68" fmla="*/ 378 w 1447"/>
                <a:gd name="T69" fmla="*/ 41 h 1116"/>
                <a:gd name="T70" fmla="*/ 398 w 1447"/>
                <a:gd name="T71" fmla="*/ 57 h 1116"/>
                <a:gd name="T72" fmla="*/ 415 w 1447"/>
                <a:gd name="T73" fmla="*/ 74 h 1116"/>
                <a:gd name="T74" fmla="*/ 430 w 1447"/>
                <a:gd name="T75" fmla="*/ 95 h 1116"/>
                <a:gd name="T76" fmla="*/ 444 w 1447"/>
                <a:gd name="T77" fmla="*/ 117 h 1116"/>
                <a:gd name="T78" fmla="*/ 456 w 1447"/>
                <a:gd name="T79" fmla="*/ 141 h 1116"/>
                <a:gd name="T80" fmla="*/ 465 w 1447"/>
                <a:gd name="T81" fmla="*/ 166 h 1116"/>
                <a:gd name="T82" fmla="*/ 473 w 1447"/>
                <a:gd name="T83" fmla="*/ 192 h 1116"/>
                <a:gd name="T84" fmla="*/ 478 w 1447"/>
                <a:gd name="T85" fmla="*/ 219 h 1116"/>
                <a:gd name="T86" fmla="*/ 481 w 1447"/>
                <a:gd name="T87" fmla="*/ 247 h 1116"/>
                <a:gd name="T88" fmla="*/ 481 w 1447"/>
                <a:gd name="T89" fmla="*/ 276 h 1116"/>
                <a:gd name="T90" fmla="*/ 479 w 1447"/>
                <a:gd name="T91" fmla="*/ 305 h 1116"/>
                <a:gd name="T92" fmla="*/ 475 w 1447"/>
                <a:gd name="T93" fmla="*/ 335 h 1116"/>
                <a:gd name="T94" fmla="*/ 469 w 1447"/>
                <a:gd name="T95" fmla="*/ 364 h 1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47" h="1116">
                  <a:moveTo>
                    <a:pt x="1401" y="1116"/>
                  </a:moveTo>
                  <a:lnTo>
                    <a:pt x="1385" y="1110"/>
                  </a:lnTo>
                  <a:lnTo>
                    <a:pt x="1370" y="1104"/>
                  </a:lnTo>
                  <a:lnTo>
                    <a:pt x="1353" y="1098"/>
                  </a:lnTo>
                  <a:lnTo>
                    <a:pt x="1336" y="1092"/>
                  </a:lnTo>
                  <a:lnTo>
                    <a:pt x="1319" y="1085"/>
                  </a:lnTo>
                  <a:lnTo>
                    <a:pt x="1301" y="1079"/>
                  </a:lnTo>
                  <a:lnTo>
                    <a:pt x="1282" y="1073"/>
                  </a:lnTo>
                  <a:lnTo>
                    <a:pt x="1263" y="1066"/>
                  </a:lnTo>
                  <a:lnTo>
                    <a:pt x="1242" y="1058"/>
                  </a:lnTo>
                  <a:lnTo>
                    <a:pt x="1222" y="1051"/>
                  </a:lnTo>
                  <a:lnTo>
                    <a:pt x="1201" y="1044"/>
                  </a:lnTo>
                  <a:lnTo>
                    <a:pt x="1181" y="1036"/>
                  </a:lnTo>
                  <a:lnTo>
                    <a:pt x="1158" y="1029"/>
                  </a:lnTo>
                  <a:lnTo>
                    <a:pt x="1136" y="1021"/>
                  </a:lnTo>
                  <a:lnTo>
                    <a:pt x="1114" y="1013"/>
                  </a:lnTo>
                  <a:lnTo>
                    <a:pt x="1092" y="1005"/>
                  </a:lnTo>
                  <a:lnTo>
                    <a:pt x="1067" y="996"/>
                  </a:lnTo>
                  <a:lnTo>
                    <a:pt x="1045" y="988"/>
                  </a:lnTo>
                  <a:lnTo>
                    <a:pt x="1020" y="979"/>
                  </a:lnTo>
                  <a:lnTo>
                    <a:pt x="997" y="971"/>
                  </a:lnTo>
                  <a:lnTo>
                    <a:pt x="972" y="963"/>
                  </a:lnTo>
                  <a:lnTo>
                    <a:pt x="948" y="954"/>
                  </a:lnTo>
                  <a:lnTo>
                    <a:pt x="923" y="944"/>
                  </a:lnTo>
                  <a:lnTo>
                    <a:pt x="898" y="936"/>
                  </a:lnTo>
                  <a:lnTo>
                    <a:pt x="873" y="926"/>
                  </a:lnTo>
                  <a:lnTo>
                    <a:pt x="848" y="917"/>
                  </a:lnTo>
                  <a:lnTo>
                    <a:pt x="822" y="908"/>
                  </a:lnTo>
                  <a:lnTo>
                    <a:pt x="797" y="899"/>
                  </a:lnTo>
                  <a:lnTo>
                    <a:pt x="772" y="889"/>
                  </a:lnTo>
                  <a:lnTo>
                    <a:pt x="747" y="880"/>
                  </a:lnTo>
                  <a:lnTo>
                    <a:pt x="720" y="872"/>
                  </a:lnTo>
                  <a:lnTo>
                    <a:pt x="695" y="863"/>
                  </a:lnTo>
                  <a:lnTo>
                    <a:pt x="669" y="852"/>
                  </a:lnTo>
                  <a:lnTo>
                    <a:pt x="644" y="844"/>
                  </a:lnTo>
                  <a:lnTo>
                    <a:pt x="618" y="835"/>
                  </a:lnTo>
                  <a:lnTo>
                    <a:pt x="593" y="826"/>
                  </a:lnTo>
                  <a:lnTo>
                    <a:pt x="566" y="816"/>
                  </a:lnTo>
                  <a:lnTo>
                    <a:pt x="541" y="807"/>
                  </a:lnTo>
                  <a:lnTo>
                    <a:pt x="516" y="798"/>
                  </a:lnTo>
                  <a:lnTo>
                    <a:pt x="491" y="789"/>
                  </a:lnTo>
                  <a:lnTo>
                    <a:pt x="466" y="780"/>
                  </a:lnTo>
                  <a:lnTo>
                    <a:pt x="441" y="772"/>
                  </a:lnTo>
                  <a:lnTo>
                    <a:pt x="418" y="763"/>
                  </a:lnTo>
                  <a:lnTo>
                    <a:pt x="394" y="755"/>
                  </a:lnTo>
                  <a:lnTo>
                    <a:pt x="369" y="745"/>
                  </a:lnTo>
                  <a:lnTo>
                    <a:pt x="346" y="738"/>
                  </a:lnTo>
                  <a:lnTo>
                    <a:pt x="324" y="729"/>
                  </a:lnTo>
                  <a:lnTo>
                    <a:pt x="300" y="722"/>
                  </a:lnTo>
                  <a:lnTo>
                    <a:pt x="277" y="713"/>
                  </a:lnTo>
                  <a:lnTo>
                    <a:pt x="256" y="705"/>
                  </a:lnTo>
                  <a:lnTo>
                    <a:pt x="234" y="698"/>
                  </a:lnTo>
                  <a:lnTo>
                    <a:pt x="213" y="691"/>
                  </a:lnTo>
                  <a:lnTo>
                    <a:pt x="191" y="683"/>
                  </a:lnTo>
                  <a:lnTo>
                    <a:pt x="171" y="676"/>
                  </a:lnTo>
                  <a:lnTo>
                    <a:pt x="152" y="669"/>
                  </a:lnTo>
                  <a:lnTo>
                    <a:pt x="133" y="663"/>
                  </a:lnTo>
                  <a:lnTo>
                    <a:pt x="113" y="655"/>
                  </a:lnTo>
                  <a:lnTo>
                    <a:pt x="96" y="650"/>
                  </a:lnTo>
                  <a:lnTo>
                    <a:pt x="78" y="642"/>
                  </a:lnTo>
                  <a:lnTo>
                    <a:pt x="61" y="638"/>
                  </a:lnTo>
                  <a:lnTo>
                    <a:pt x="44" y="630"/>
                  </a:lnTo>
                  <a:lnTo>
                    <a:pt x="28" y="626"/>
                  </a:lnTo>
                  <a:lnTo>
                    <a:pt x="13" y="620"/>
                  </a:lnTo>
                  <a:lnTo>
                    <a:pt x="0" y="616"/>
                  </a:lnTo>
                  <a:lnTo>
                    <a:pt x="8" y="595"/>
                  </a:lnTo>
                  <a:lnTo>
                    <a:pt x="15" y="575"/>
                  </a:lnTo>
                  <a:lnTo>
                    <a:pt x="22" y="554"/>
                  </a:lnTo>
                  <a:lnTo>
                    <a:pt x="33" y="535"/>
                  </a:lnTo>
                  <a:lnTo>
                    <a:pt x="41" y="514"/>
                  </a:lnTo>
                  <a:lnTo>
                    <a:pt x="50" y="497"/>
                  </a:lnTo>
                  <a:lnTo>
                    <a:pt x="61" y="477"/>
                  </a:lnTo>
                  <a:lnTo>
                    <a:pt x="71" y="458"/>
                  </a:lnTo>
                  <a:lnTo>
                    <a:pt x="81" y="441"/>
                  </a:lnTo>
                  <a:lnTo>
                    <a:pt x="91" y="422"/>
                  </a:lnTo>
                  <a:lnTo>
                    <a:pt x="103" y="404"/>
                  </a:lnTo>
                  <a:lnTo>
                    <a:pt x="113" y="388"/>
                  </a:lnTo>
                  <a:lnTo>
                    <a:pt x="125" y="370"/>
                  </a:lnTo>
                  <a:lnTo>
                    <a:pt x="137" y="354"/>
                  </a:lnTo>
                  <a:lnTo>
                    <a:pt x="150" y="336"/>
                  </a:lnTo>
                  <a:lnTo>
                    <a:pt x="163" y="322"/>
                  </a:lnTo>
                  <a:lnTo>
                    <a:pt x="175" y="305"/>
                  </a:lnTo>
                  <a:lnTo>
                    <a:pt x="188" y="289"/>
                  </a:lnTo>
                  <a:lnTo>
                    <a:pt x="202" y="275"/>
                  </a:lnTo>
                  <a:lnTo>
                    <a:pt x="216" y="260"/>
                  </a:lnTo>
                  <a:lnTo>
                    <a:pt x="230" y="245"/>
                  </a:lnTo>
                  <a:lnTo>
                    <a:pt x="243" y="232"/>
                  </a:lnTo>
                  <a:lnTo>
                    <a:pt x="257" y="217"/>
                  </a:lnTo>
                  <a:lnTo>
                    <a:pt x="272" y="204"/>
                  </a:lnTo>
                  <a:lnTo>
                    <a:pt x="287" y="191"/>
                  </a:lnTo>
                  <a:lnTo>
                    <a:pt x="302" y="179"/>
                  </a:lnTo>
                  <a:lnTo>
                    <a:pt x="316" y="167"/>
                  </a:lnTo>
                  <a:lnTo>
                    <a:pt x="332" y="156"/>
                  </a:lnTo>
                  <a:lnTo>
                    <a:pt x="347" y="144"/>
                  </a:lnTo>
                  <a:lnTo>
                    <a:pt x="363" y="133"/>
                  </a:lnTo>
                  <a:lnTo>
                    <a:pt x="379" y="122"/>
                  </a:lnTo>
                  <a:lnTo>
                    <a:pt x="396" y="113"/>
                  </a:lnTo>
                  <a:lnTo>
                    <a:pt x="412" y="103"/>
                  </a:lnTo>
                  <a:lnTo>
                    <a:pt x="427" y="94"/>
                  </a:lnTo>
                  <a:lnTo>
                    <a:pt x="444" y="85"/>
                  </a:lnTo>
                  <a:lnTo>
                    <a:pt x="460" y="76"/>
                  </a:lnTo>
                  <a:lnTo>
                    <a:pt x="476" y="67"/>
                  </a:lnTo>
                  <a:lnTo>
                    <a:pt x="494" y="60"/>
                  </a:lnTo>
                  <a:lnTo>
                    <a:pt x="512" y="53"/>
                  </a:lnTo>
                  <a:lnTo>
                    <a:pt x="528" y="47"/>
                  </a:lnTo>
                  <a:lnTo>
                    <a:pt x="546" y="39"/>
                  </a:lnTo>
                  <a:lnTo>
                    <a:pt x="562" y="33"/>
                  </a:lnTo>
                  <a:lnTo>
                    <a:pt x="579" y="29"/>
                  </a:lnTo>
                  <a:lnTo>
                    <a:pt x="597" y="23"/>
                  </a:lnTo>
                  <a:lnTo>
                    <a:pt x="615" y="19"/>
                  </a:lnTo>
                  <a:lnTo>
                    <a:pt x="632" y="16"/>
                  </a:lnTo>
                  <a:lnTo>
                    <a:pt x="650" y="11"/>
                  </a:lnTo>
                  <a:lnTo>
                    <a:pt x="668" y="8"/>
                  </a:lnTo>
                  <a:lnTo>
                    <a:pt x="685" y="6"/>
                  </a:lnTo>
                  <a:lnTo>
                    <a:pt x="703" y="4"/>
                  </a:lnTo>
                  <a:lnTo>
                    <a:pt x="720" y="1"/>
                  </a:lnTo>
                  <a:lnTo>
                    <a:pt x="740" y="1"/>
                  </a:lnTo>
                  <a:lnTo>
                    <a:pt x="757" y="0"/>
                  </a:lnTo>
                  <a:lnTo>
                    <a:pt x="775" y="1"/>
                  </a:lnTo>
                  <a:lnTo>
                    <a:pt x="792" y="1"/>
                  </a:lnTo>
                  <a:lnTo>
                    <a:pt x="812" y="3"/>
                  </a:lnTo>
                  <a:lnTo>
                    <a:pt x="829" y="4"/>
                  </a:lnTo>
                  <a:lnTo>
                    <a:pt x="847" y="6"/>
                  </a:lnTo>
                  <a:lnTo>
                    <a:pt x="865" y="8"/>
                  </a:lnTo>
                  <a:lnTo>
                    <a:pt x="884" y="11"/>
                  </a:lnTo>
                  <a:lnTo>
                    <a:pt x="901" y="14"/>
                  </a:lnTo>
                  <a:lnTo>
                    <a:pt x="919" y="19"/>
                  </a:lnTo>
                  <a:lnTo>
                    <a:pt x="937" y="23"/>
                  </a:lnTo>
                  <a:lnTo>
                    <a:pt x="954" y="29"/>
                  </a:lnTo>
                  <a:lnTo>
                    <a:pt x="972" y="35"/>
                  </a:lnTo>
                  <a:lnTo>
                    <a:pt x="989" y="41"/>
                  </a:lnTo>
                  <a:lnTo>
                    <a:pt x="1007" y="48"/>
                  </a:lnTo>
                  <a:lnTo>
                    <a:pt x="1025" y="56"/>
                  </a:lnTo>
                  <a:lnTo>
                    <a:pt x="1041" y="63"/>
                  </a:lnTo>
                  <a:lnTo>
                    <a:pt x="1059" y="72"/>
                  </a:lnTo>
                  <a:lnTo>
                    <a:pt x="1075" y="81"/>
                  </a:lnTo>
                  <a:lnTo>
                    <a:pt x="1091" y="91"/>
                  </a:lnTo>
                  <a:lnTo>
                    <a:pt x="1106" y="100"/>
                  </a:lnTo>
                  <a:lnTo>
                    <a:pt x="1122" y="111"/>
                  </a:lnTo>
                  <a:lnTo>
                    <a:pt x="1136" y="122"/>
                  </a:lnTo>
                  <a:lnTo>
                    <a:pt x="1153" y="133"/>
                  </a:lnTo>
                  <a:lnTo>
                    <a:pt x="1166" y="145"/>
                  </a:lnTo>
                  <a:lnTo>
                    <a:pt x="1181" y="157"/>
                  </a:lnTo>
                  <a:lnTo>
                    <a:pt x="1194" y="170"/>
                  </a:lnTo>
                  <a:lnTo>
                    <a:pt x="1208" y="183"/>
                  </a:lnTo>
                  <a:lnTo>
                    <a:pt x="1222" y="195"/>
                  </a:lnTo>
                  <a:lnTo>
                    <a:pt x="1233" y="210"/>
                  </a:lnTo>
                  <a:lnTo>
                    <a:pt x="1247" y="223"/>
                  </a:lnTo>
                  <a:lnTo>
                    <a:pt x="1258" y="238"/>
                  </a:lnTo>
                  <a:lnTo>
                    <a:pt x="1270" y="253"/>
                  </a:lnTo>
                  <a:lnTo>
                    <a:pt x="1282" y="269"/>
                  </a:lnTo>
                  <a:lnTo>
                    <a:pt x="1292" y="285"/>
                  </a:lnTo>
                  <a:lnTo>
                    <a:pt x="1304" y="301"/>
                  </a:lnTo>
                  <a:lnTo>
                    <a:pt x="1314" y="317"/>
                  </a:lnTo>
                  <a:lnTo>
                    <a:pt x="1323" y="333"/>
                  </a:lnTo>
                  <a:lnTo>
                    <a:pt x="1333" y="351"/>
                  </a:lnTo>
                  <a:lnTo>
                    <a:pt x="1344" y="369"/>
                  </a:lnTo>
                  <a:lnTo>
                    <a:pt x="1351" y="385"/>
                  </a:lnTo>
                  <a:lnTo>
                    <a:pt x="1360" y="403"/>
                  </a:lnTo>
                  <a:lnTo>
                    <a:pt x="1369" y="422"/>
                  </a:lnTo>
                  <a:lnTo>
                    <a:pt x="1376" y="441"/>
                  </a:lnTo>
                  <a:lnTo>
                    <a:pt x="1383" y="458"/>
                  </a:lnTo>
                  <a:lnTo>
                    <a:pt x="1391" y="477"/>
                  </a:lnTo>
                  <a:lnTo>
                    <a:pt x="1397" y="497"/>
                  </a:lnTo>
                  <a:lnTo>
                    <a:pt x="1404" y="516"/>
                  </a:lnTo>
                  <a:lnTo>
                    <a:pt x="1408" y="535"/>
                  </a:lnTo>
                  <a:lnTo>
                    <a:pt x="1414" y="555"/>
                  </a:lnTo>
                  <a:lnTo>
                    <a:pt x="1419" y="575"/>
                  </a:lnTo>
                  <a:lnTo>
                    <a:pt x="1423" y="595"/>
                  </a:lnTo>
                  <a:lnTo>
                    <a:pt x="1427" y="616"/>
                  </a:lnTo>
                  <a:lnTo>
                    <a:pt x="1432" y="636"/>
                  </a:lnTo>
                  <a:lnTo>
                    <a:pt x="1435" y="657"/>
                  </a:lnTo>
                  <a:lnTo>
                    <a:pt x="1438" y="677"/>
                  </a:lnTo>
                  <a:lnTo>
                    <a:pt x="1439" y="698"/>
                  </a:lnTo>
                  <a:lnTo>
                    <a:pt x="1442" y="720"/>
                  </a:lnTo>
                  <a:lnTo>
                    <a:pt x="1444" y="741"/>
                  </a:lnTo>
                  <a:lnTo>
                    <a:pt x="1445" y="763"/>
                  </a:lnTo>
                  <a:lnTo>
                    <a:pt x="1445" y="785"/>
                  </a:lnTo>
                  <a:lnTo>
                    <a:pt x="1447" y="805"/>
                  </a:lnTo>
                  <a:lnTo>
                    <a:pt x="1445" y="827"/>
                  </a:lnTo>
                  <a:lnTo>
                    <a:pt x="1445" y="849"/>
                  </a:lnTo>
                  <a:lnTo>
                    <a:pt x="1444" y="872"/>
                  </a:lnTo>
                  <a:lnTo>
                    <a:pt x="1442" y="894"/>
                  </a:lnTo>
                  <a:lnTo>
                    <a:pt x="1439" y="916"/>
                  </a:lnTo>
                  <a:lnTo>
                    <a:pt x="1438" y="938"/>
                  </a:lnTo>
                  <a:lnTo>
                    <a:pt x="1435" y="960"/>
                  </a:lnTo>
                  <a:lnTo>
                    <a:pt x="1430" y="982"/>
                  </a:lnTo>
                  <a:lnTo>
                    <a:pt x="1426" y="1004"/>
                  </a:lnTo>
                  <a:lnTo>
                    <a:pt x="1423" y="1026"/>
                  </a:lnTo>
                  <a:lnTo>
                    <a:pt x="1417" y="1048"/>
                  </a:lnTo>
                  <a:lnTo>
                    <a:pt x="1413" y="1070"/>
                  </a:lnTo>
                  <a:lnTo>
                    <a:pt x="1407" y="1092"/>
                  </a:lnTo>
                  <a:lnTo>
                    <a:pt x="1401" y="1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5" name="Freeform 119"/>
            <p:cNvSpPr>
              <a:spLocks/>
            </p:cNvSpPr>
            <p:nvPr/>
          </p:nvSpPr>
          <p:spPr bwMode="auto">
            <a:xfrm>
              <a:off x="396" y="2774"/>
              <a:ext cx="406" cy="318"/>
            </a:xfrm>
            <a:custGeom>
              <a:avLst/>
              <a:gdLst>
                <a:gd name="T0" fmla="*/ 379 w 1217"/>
                <a:gd name="T1" fmla="*/ 313 h 954"/>
                <a:gd name="T2" fmla="*/ 359 w 1217"/>
                <a:gd name="T3" fmla="*/ 306 h 954"/>
                <a:gd name="T4" fmla="*/ 337 w 1217"/>
                <a:gd name="T5" fmla="*/ 298 h 954"/>
                <a:gd name="T6" fmla="*/ 312 w 1217"/>
                <a:gd name="T7" fmla="*/ 290 h 954"/>
                <a:gd name="T8" fmla="*/ 286 w 1217"/>
                <a:gd name="T9" fmla="*/ 281 h 954"/>
                <a:gd name="T10" fmla="*/ 259 w 1217"/>
                <a:gd name="T11" fmla="*/ 271 h 954"/>
                <a:gd name="T12" fmla="*/ 231 w 1217"/>
                <a:gd name="T13" fmla="*/ 262 h 954"/>
                <a:gd name="T14" fmla="*/ 202 w 1217"/>
                <a:gd name="T15" fmla="*/ 252 h 954"/>
                <a:gd name="T16" fmla="*/ 173 w 1217"/>
                <a:gd name="T17" fmla="*/ 242 h 954"/>
                <a:gd name="T18" fmla="*/ 144 w 1217"/>
                <a:gd name="T19" fmla="*/ 232 h 954"/>
                <a:gd name="T20" fmla="*/ 117 w 1217"/>
                <a:gd name="T21" fmla="*/ 222 h 954"/>
                <a:gd name="T22" fmla="*/ 90 w 1217"/>
                <a:gd name="T23" fmla="*/ 213 h 954"/>
                <a:gd name="T24" fmla="*/ 65 w 1217"/>
                <a:gd name="T25" fmla="*/ 205 h 954"/>
                <a:gd name="T26" fmla="*/ 42 w 1217"/>
                <a:gd name="T27" fmla="*/ 197 h 954"/>
                <a:gd name="T28" fmla="*/ 21 w 1217"/>
                <a:gd name="T29" fmla="*/ 190 h 954"/>
                <a:gd name="T30" fmla="*/ 4 w 1217"/>
                <a:gd name="T31" fmla="*/ 184 h 954"/>
                <a:gd name="T32" fmla="*/ 6 w 1217"/>
                <a:gd name="T33" fmla="*/ 165 h 954"/>
                <a:gd name="T34" fmla="*/ 17 w 1217"/>
                <a:gd name="T35" fmla="*/ 142 h 954"/>
                <a:gd name="T36" fmla="*/ 29 w 1217"/>
                <a:gd name="T37" fmla="*/ 120 h 954"/>
                <a:gd name="T38" fmla="*/ 43 w 1217"/>
                <a:gd name="T39" fmla="*/ 100 h 954"/>
                <a:gd name="T40" fmla="*/ 58 w 1217"/>
                <a:gd name="T41" fmla="*/ 82 h 954"/>
                <a:gd name="T42" fmla="*/ 73 w 1217"/>
                <a:gd name="T43" fmla="*/ 66 h 954"/>
                <a:gd name="T44" fmla="*/ 90 w 1217"/>
                <a:gd name="T45" fmla="*/ 50 h 954"/>
                <a:gd name="T46" fmla="*/ 108 w 1217"/>
                <a:gd name="T47" fmla="*/ 37 h 954"/>
                <a:gd name="T48" fmla="*/ 126 w 1217"/>
                <a:gd name="T49" fmla="*/ 26 h 954"/>
                <a:gd name="T50" fmla="*/ 145 w 1217"/>
                <a:gd name="T51" fmla="*/ 17 h 954"/>
                <a:gd name="T52" fmla="*/ 165 w 1217"/>
                <a:gd name="T53" fmla="*/ 9 h 954"/>
                <a:gd name="T54" fmla="*/ 185 w 1217"/>
                <a:gd name="T55" fmla="*/ 4 h 954"/>
                <a:gd name="T56" fmla="*/ 205 w 1217"/>
                <a:gd name="T57" fmla="*/ 1 h 954"/>
                <a:gd name="T58" fmla="*/ 225 w 1217"/>
                <a:gd name="T59" fmla="*/ 0 h 954"/>
                <a:gd name="T60" fmla="*/ 245 w 1217"/>
                <a:gd name="T61" fmla="*/ 2 h 954"/>
                <a:gd name="T62" fmla="*/ 265 w 1217"/>
                <a:gd name="T63" fmla="*/ 6 h 954"/>
                <a:gd name="T64" fmla="*/ 285 w 1217"/>
                <a:gd name="T65" fmla="*/ 13 h 954"/>
                <a:gd name="T66" fmla="*/ 304 w 1217"/>
                <a:gd name="T67" fmla="*/ 22 h 954"/>
                <a:gd name="T68" fmla="*/ 321 w 1217"/>
                <a:gd name="T69" fmla="*/ 33 h 954"/>
                <a:gd name="T70" fmla="*/ 337 w 1217"/>
                <a:gd name="T71" fmla="*/ 47 h 954"/>
                <a:gd name="T72" fmla="*/ 352 w 1217"/>
                <a:gd name="T73" fmla="*/ 62 h 954"/>
                <a:gd name="T74" fmla="*/ 364 w 1217"/>
                <a:gd name="T75" fmla="*/ 79 h 954"/>
                <a:gd name="T76" fmla="*/ 376 w 1217"/>
                <a:gd name="T77" fmla="*/ 98 h 954"/>
                <a:gd name="T78" fmla="*/ 385 w 1217"/>
                <a:gd name="T79" fmla="*/ 118 h 954"/>
                <a:gd name="T80" fmla="*/ 393 w 1217"/>
                <a:gd name="T81" fmla="*/ 140 h 954"/>
                <a:gd name="T82" fmla="*/ 399 w 1217"/>
                <a:gd name="T83" fmla="*/ 162 h 954"/>
                <a:gd name="T84" fmla="*/ 403 w 1217"/>
                <a:gd name="T85" fmla="*/ 185 h 954"/>
                <a:gd name="T86" fmla="*/ 406 w 1217"/>
                <a:gd name="T87" fmla="*/ 210 h 954"/>
                <a:gd name="T88" fmla="*/ 406 w 1217"/>
                <a:gd name="T89" fmla="*/ 234 h 954"/>
                <a:gd name="T90" fmla="*/ 404 w 1217"/>
                <a:gd name="T91" fmla="*/ 260 h 954"/>
                <a:gd name="T92" fmla="*/ 401 w 1217"/>
                <a:gd name="T93" fmla="*/ 285 h 954"/>
                <a:gd name="T94" fmla="*/ 394 w 1217"/>
                <a:gd name="T95" fmla="*/ 311 h 95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217" h="954">
                  <a:moveTo>
                    <a:pt x="1177" y="954"/>
                  </a:moveTo>
                  <a:lnTo>
                    <a:pt x="1164" y="948"/>
                  </a:lnTo>
                  <a:lnTo>
                    <a:pt x="1151" y="944"/>
                  </a:lnTo>
                  <a:lnTo>
                    <a:pt x="1137" y="939"/>
                  </a:lnTo>
                  <a:lnTo>
                    <a:pt x="1123" y="935"/>
                  </a:lnTo>
                  <a:lnTo>
                    <a:pt x="1108" y="929"/>
                  </a:lnTo>
                  <a:lnTo>
                    <a:pt x="1093" y="925"/>
                  </a:lnTo>
                  <a:lnTo>
                    <a:pt x="1077" y="919"/>
                  </a:lnTo>
                  <a:lnTo>
                    <a:pt x="1061" y="913"/>
                  </a:lnTo>
                  <a:lnTo>
                    <a:pt x="1043" y="907"/>
                  </a:lnTo>
                  <a:lnTo>
                    <a:pt x="1027" y="901"/>
                  </a:lnTo>
                  <a:lnTo>
                    <a:pt x="1010" y="895"/>
                  </a:lnTo>
                  <a:lnTo>
                    <a:pt x="992" y="889"/>
                  </a:lnTo>
                  <a:lnTo>
                    <a:pt x="974" y="882"/>
                  </a:lnTo>
                  <a:lnTo>
                    <a:pt x="955" y="876"/>
                  </a:lnTo>
                  <a:lnTo>
                    <a:pt x="936" y="870"/>
                  </a:lnTo>
                  <a:lnTo>
                    <a:pt x="917" y="863"/>
                  </a:lnTo>
                  <a:lnTo>
                    <a:pt x="898" y="857"/>
                  </a:lnTo>
                  <a:lnTo>
                    <a:pt x="877" y="850"/>
                  </a:lnTo>
                  <a:lnTo>
                    <a:pt x="858" y="842"/>
                  </a:lnTo>
                  <a:lnTo>
                    <a:pt x="838" y="836"/>
                  </a:lnTo>
                  <a:lnTo>
                    <a:pt x="817" y="829"/>
                  </a:lnTo>
                  <a:lnTo>
                    <a:pt x="796" y="822"/>
                  </a:lnTo>
                  <a:lnTo>
                    <a:pt x="776" y="814"/>
                  </a:lnTo>
                  <a:lnTo>
                    <a:pt x="755" y="807"/>
                  </a:lnTo>
                  <a:lnTo>
                    <a:pt x="733" y="800"/>
                  </a:lnTo>
                  <a:lnTo>
                    <a:pt x="713" y="792"/>
                  </a:lnTo>
                  <a:lnTo>
                    <a:pt x="691" y="785"/>
                  </a:lnTo>
                  <a:lnTo>
                    <a:pt x="669" y="778"/>
                  </a:lnTo>
                  <a:lnTo>
                    <a:pt x="648" y="770"/>
                  </a:lnTo>
                  <a:lnTo>
                    <a:pt x="626" y="763"/>
                  </a:lnTo>
                  <a:lnTo>
                    <a:pt x="605" y="755"/>
                  </a:lnTo>
                  <a:lnTo>
                    <a:pt x="583" y="748"/>
                  </a:lnTo>
                  <a:lnTo>
                    <a:pt x="563" y="741"/>
                  </a:lnTo>
                  <a:lnTo>
                    <a:pt x="541" y="733"/>
                  </a:lnTo>
                  <a:lnTo>
                    <a:pt x="519" y="726"/>
                  </a:lnTo>
                  <a:lnTo>
                    <a:pt x="497" y="719"/>
                  </a:lnTo>
                  <a:lnTo>
                    <a:pt x="476" y="711"/>
                  </a:lnTo>
                  <a:lnTo>
                    <a:pt x="454" y="704"/>
                  </a:lnTo>
                  <a:lnTo>
                    <a:pt x="433" y="695"/>
                  </a:lnTo>
                  <a:lnTo>
                    <a:pt x="413" y="689"/>
                  </a:lnTo>
                  <a:lnTo>
                    <a:pt x="391" y="682"/>
                  </a:lnTo>
                  <a:lnTo>
                    <a:pt x="370" y="675"/>
                  </a:lnTo>
                  <a:lnTo>
                    <a:pt x="350" y="667"/>
                  </a:lnTo>
                  <a:lnTo>
                    <a:pt x="331" y="660"/>
                  </a:lnTo>
                  <a:lnTo>
                    <a:pt x="310" y="654"/>
                  </a:lnTo>
                  <a:lnTo>
                    <a:pt x="291" y="647"/>
                  </a:lnTo>
                  <a:lnTo>
                    <a:pt x="270" y="639"/>
                  </a:lnTo>
                  <a:lnTo>
                    <a:pt x="253" y="633"/>
                  </a:lnTo>
                  <a:lnTo>
                    <a:pt x="232" y="628"/>
                  </a:lnTo>
                  <a:lnTo>
                    <a:pt x="214" y="620"/>
                  </a:lnTo>
                  <a:lnTo>
                    <a:pt x="195" y="614"/>
                  </a:lnTo>
                  <a:lnTo>
                    <a:pt x="178" y="608"/>
                  </a:lnTo>
                  <a:lnTo>
                    <a:pt x="160" y="603"/>
                  </a:lnTo>
                  <a:lnTo>
                    <a:pt x="144" y="597"/>
                  </a:lnTo>
                  <a:lnTo>
                    <a:pt x="126" y="591"/>
                  </a:lnTo>
                  <a:lnTo>
                    <a:pt x="112" y="585"/>
                  </a:lnTo>
                  <a:lnTo>
                    <a:pt x="94" y="581"/>
                  </a:lnTo>
                  <a:lnTo>
                    <a:pt x="79" y="575"/>
                  </a:lnTo>
                  <a:lnTo>
                    <a:pt x="64" y="569"/>
                  </a:lnTo>
                  <a:lnTo>
                    <a:pt x="50" y="564"/>
                  </a:lnTo>
                  <a:lnTo>
                    <a:pt x="37" y="560"/>
                  </a:lnTo>
                  <a:lnTo>
                    <a:pt x="23" y="556"/>
                  </a:lnTo>
                  <a:lnTo>
                    <a:pt x="12" y="551"/>
                  </a:lnTo>
                  <a:lnTo>
                    <a:pt x="0" y="548"/>
                  </a:lnTo>
                  <a:lnTo>
                    <a:pt x="6" y="529"/>
                  </a:lnTo>
                  <a:lnTo>
                    <a:pt x="12" y="511"/>
                  </a:lnTo>
                  <a:lnTo>
                    <a:pt x="19" y="494"/>
                  </a:lnTo>
                  <a:lnTo>
                    <a:pt x="26" y="476"/>
                  </a:lnTo>
                  <a:lnTo>
                    <a:pt x="35" y="460"/>
                  </a:lnTo>
                  <a:lnTo>
                    <a:pt x="42" y="442"/>
                  </a:lnTo>
                  <a:lnTo>
                    <a:pt x="51" y="426"/>
                  </a:lnTo>
                  <a:lnTo>
                    <a:pt x="60" y="410"/>
                  </a:lnTo>
                  <a:lnTo>
                    <a:pt x="69" y="394"/>
                  </a:lnTo>
                  <a:lnTo>
                    <a:pt x="78" y="378"/>
                  </a:lnTo>
                  <a:lnTo>
                    <a:pt x="88" y="361"/>
                  </a:lnTo>
                  <a:lnTo>
                    <a:pt x="98" y="347"/>
                  </a:lnTo>
                  <a:lnTo>
                    <a:pt x="109" y="332"/>
                  </a:lnTo>
                  <a:lnTo>
                    <a:pt x="117" y="316"/>
                  </a:lnTo>
                  <a:lnTo>
                    <a:pt x="129" y="301"/>
                  </a:lnTo>
                  <a:lnTo>
                    <a:pt x="139" y="288"/>
                  </a:lnTo>
                  <a:lnTo>
                    <a:pt x="150" y="275"/>
                  </a:lnTo>
                  <a:lnTo>
                    <a:pt x="161" y="260"/>
                  </a:lnTo>
                  <a:lnTo>
                    <a:pt x="173" y="247"/>
                  </a:lnTo>
                  <a:lnTo>
                    <a:pt x="185" y="234"/>
                  </a:lnTo>
                  <a:lnTo>
                    <a:pt x="197" y="220"/>
                  </a:lnTo>
                  <a:lnTo>
                    <a:pt x="209" y="209"/>
                  </a:lnTo>
                  <a:lnTo>
                    <a:pt x="220" y="197"/>
                  </a:lnTo>
                  <a:lnTo>
                    <a:pt x="234" y="185"/>
                  </a:lnTo>
                  <a:lnTo>
                    <a:pt x="245" y="173"/>
                  </a:lnTo>
                  <a:lnTo>
                    <a:pt x="258" y="163"/>
                  </a:lnTo>
                  <a:lnTo>
                    <a:pt x="270" y="151"/>
                  </a:lnTo>
                  <a:lnTo>
                    <a:pt x="283" y="141"/>
                  </a:lnTo>
                  <a:lnTo>
                    <a:pt x="297" y="131"/>
                  </a:lnTo>
                  <a:lnTo>
                    <a:pt x="310" y="122"/>
                  </a:lnTo>
                  <a:lnTo>
                    <a:pt x="325" y="112"/>
                  </a:lnTo>
                  <a:lnTo>
                    <a:pt x="338" y="104"/>
                  </a:lnTo>
                  <a:lnTo>
                    <a:pt x="351" y="94"/>
                  </a:lnTo>
                  <a:lnTo>
                    <a:pt x="364" y="85"/>
                  </a:lnTo>
                  <a:lnTo>
                    <a:pt x="379" y="78"/>
                  </a:lnTo>
                  <a:lnTo>
                    <a:pt x="392" y="70"/>
                  </a:lnTo>
                  <a:lnTo>
                    <a:pt x="407" y="63"/>
                  </a:lnTo>
                  <a:lnTo>
                    <a:pt x="422" y="56"/>
                  </a:lnTo>
                  <a:lnTo>
                    <a:pt x="435" y="50"/>
                  </a:lnTo>
                  <a:lnTo>
                    <a:pt x="451" y="44"/>
                  </a:lnTo>
                  <a:lnTo>
                    <a:pt x="464" y="38"/>
                  </a:lnTo>
                  <a:lnTo>
                    <a:pt x="479" y="34"/>
                  </a:lnTo>
                  <a:lnTo>
                    <a:pt x="494" y="28"/>
                  </a:lnTo>
                  <a:lnTo>
                    <a:pt x="508" y="23"/>
                  </a:lnTo>
                  <a:lnTo>
                    <a:pt x="523" y="19"/>
                  </a:lnTo>
                  <a:lnTo>
                    <a:pt x="538" y="16"/>
                  </a:lnTo>
                  <a:lnTo>
                    <a:pt x="554" y="12"/>
                  </a:lnTo>
                  <a:lnTo>
                    <a:pt x="569" y="10"/>
                  </a:lnTo>
                  <a:lnTo>
                    <a:pt x="583" y="6"/>
                  </a:lnTo>
                  <a:lnTo>
                    <a:pt x="598" y="4"/>
                  </a:lnTo>
                  <a:lnTo>
                    <a:pt x="613" y="3"/>
                  </a:lnTo>
                  <a:lnTo>
                    <a:pt x="629" y="1"/>
                  </a:lnTo>
                  <a:lnTo>
                    <a:pt x="644" y="1"/>
                  </a:lnTo>
                  <a:lnTo>
                    <a:pt x="658" y="1"/>
                  </a:lnTo>
                  <a:lnTo>
                    <a:pt x="673" y="0"/>
                  </a:lnTo>
                  <a:lnTo>
                    <a:pt x="689" y="1"/>
                  </a:lnTo>
                  <a:lnTo>
                    <a:pt x="704" y="1"/>
                  </a:lnTo>
                  <a:lnTo>
                    <a:pt x="719" y="3"/>
                  </a:lnTo>
                  <a:lnTo>
                    <a:pt x="733" y="6"/>
                  </a:lnTo>
                  <a:lnTo>
                    <a:pt x="748" y="7"/>
                  </a:lnTo>
                  <a:lnTo>
                    <a:pt x="764" y="10"/>
                  </a:lnTo>
                  <a:lnTo>
                    <a:pt x="779" y="14"/>
                  </a:lnTo>
                  <a:lnTo>
                    <a:pt x="794" y="17"/>
                  </a:lnTo>
                  <a:lnTo>
                    <a:pt x="810" y="23"/>
                  </a:lnTo>
                  <a:lnTo>
                    <a:pt x="824" y="28"/>
                  </a:lnTo>
                  <a:lnTo>
                    <a:pt x="839" y="34"/>
                  </a:lnTo>
                  <a:lnTo>
                    <a:pt x="854" y="38"/>
                  </a:lnTo>
                  <a:lnTo>
                    <a:pt x="868" y="44"/>
                  </a:lnTo>
                  <a:lnTo>
                    <a:pt x="882" y="51"/>
                  </a:lnTo>
                  <a:lnTo>
                    <a:pt x="896" y="59"/>
                  </a:lnTo>
                  <a:lnTo>
                    <a:pt x="910" y="66"/>
                  </a:lnTo>
                  <a:lnTo>
                    <a:pt x="924" y="73"/>
                  </a:lnTo>
                  <a:lnTo>
                    <a:pt x="936" y="82"/>
                  </a:lnTo>
                  <a:lnTo>
                    <a:pt x="949" y="91"/>
                  </a:lnTo>
                  <a:lnTo>
                    <a:pt x="963" y="100"/>
                  </a:lnTo>
                  <a:lnTo>
                    <a:pt x="974" y="110"/>
                  </a:lnTo>
                  <a:lnTo>
                    <a:pt x="986" y="119"/>
                  </a:lnTo>
                  <a:lnTo>
                    <a:pt x="999" y="131"/>
                  </a:lnTo>
                  <a:lnTo>
                    <a:pt x="1010" y="141"/>
                  </a:lnTo>
                  <a:lnTo>
                    <a:pt x="1021" y="153"/>
                  </a:lnTo>
                  <a:lnTo>
                    <a:pt x="1033" y="163"/>
                  </a:lnTo>
                  <a:lnTo>
                    <a:pt x="1043" y="175"/>
                  </a:lnTo>
                  <a:lnTo>
                    <a:pt x="1054" y="186"/>
                  </a:lnTo>
                  <a:lnTo>
                    <a:pt x="1064" y="200"/>
                  </a:lnTo>
                  <a:lnTo>
                    <a:pt x="1073" y="211"/>
                  </a:lnTo>
                  <a:lnTo>
                    <a:pt x="1083" y="225"/>
                  </a:lnTo>
                  <a:lnTo>
                    <a:pt x="1092" y="238"/>
                  </a:lnTo>
                  <a:lnTo>
                    <a:pt x="1101" y="251"/>
                  </a:lnTo>
                  <a:lnTo>
                    <a:pt x="1110" y="266"/>
                  </a:lnTo>
                  <a:lnTo>
                    <a:pt x="1118" y="279"/>
                  </a:lnTo>
                  <a:lnTo>
                    <a:pt x="1126" y="294"/>
                  </a:lnTo>
                  <a:lnTo>
                    <a:pt x="1135" y="309"/>
                  </a:lnTo>
                  <a:lnTo>
                    <a:pt x="1142" y="325"/>
                  </a:lnTo>
                  <a:lnTo>
                    <a:pt x="1149" y="339"/>
                  </a:lnTo>
                  <a:lnTo>
                    <a:pt x="1155" y="354"/>
                  </a:lnTo>
                  <a:lnTo>
                    <a:pt x="1162" y="370"/>
                  </a:lnTo>
                  <a:lnTo>
                    <a:pt x="1167" y="386"/>
                  </a:lnTo>
                  <a:lnTo>
                    <a:pt x="1173" y="403"/>
                  </a:lnTo>
                  <a:lnTo>
                    <a:pt x="1179" y="419"/>
                  </a:lnTo>
                  <a:lnTo>
                    <a:pt x="1183" y="435"/>
                  </a:lnTo>
                  <a:lnTo>
                    <a:pt x="1187" y="451"/>
                  </a:lnTo>
                  <a:lnTo>
                    <a:pt x="1192" y="469"/>
                  </a:lnTo>
                  <a:lnTo>
                    <a:pt x="1196" y="485"/>
                  </a:lnTo>
                  <a:lnTo>
                    <a:pt x="1201" y="503"/>
                  </a:lnTo>
                  <a:lnTo>
                    <a:pt x="1204" y="520"/>
                  </a:lnTo>
                  <a:lnTo>
                    <a:pt x="1207" y="538"/>
                  </a:lnTo>
                  <a:lnTo>
                    <a:pt x="1209" y="556"/>
                  </a:lnTo>
                  <a:lnTo>
                    <a:pt x="1212" y="575"/>
                  </a:lnTo>
                  <a:lnTo>
                    <a:pt x="1214" y="592"/>
                  </a:lnTo>
                  <a:lnTo>
                    <a:pt x="1215" y="610"/>
                  </a:lnTo>
                  <a:lnTo>
                    <a:pt x="1217" y="629"/>
                  </a:lnTo>
                  <a:lnTo>
                    <a:pt x="1217" y="648"/>
                  </a:lnTo>
                  <a:lnTo>
                    <a:pt x="1217" y="666"/>
                  </a:lnTo>
                  <a:lnTo>
                    <a:pt x="1217" y="685"/>
                  </a:lnTo>
                  <a:lnTo>
                    <a:pt x="1217" y="703"/>
                  </a:lnTo>
                  <a:lnTo>
                    <a:pt x="1217" y="722"/>
                  </a:lnTo>
                  <a:lnTo>
                    <a:pt x="1214" y="741"/>
                  </a:lnTo>
                  <a:lnTo>
                    <a:pt x="1214" y="760"/>
                  </a:lnTo>
                  <a:lnTo>
                    <a:pt x="1211" y="779"/>
                  </a:lnTo>
                  <a:lnTo>
                    <a:pt x="1209" y="798"/>
                  </a:lnTo>
                  <a:lnTo>
                    <a:pt x="1207" y="817"/>
                  </a:lnTo>
                  <a:lnTo>
                    <a:pt x="1204" y="836"/>
                  </a:lnTo>
                  <a:lnTo>
                    <a:pt x="1201" y="855"/>
                  </a:lnTo>
                  <a:lnTo>
                    <a:pt x="1196" y="876"/>
                  </a:lnTo>
                  <a:lnTo>
                    <a:pt x="1192" y="895"/>
                  </a:lnTo>
                  <a:lnTo>
                    <a:pt x="1187" y="914"/>
                  </a:lnTo>
                  <a:lnTo>
                    <a:pt x="1182" y="933"/>
                  </a:lnTo>
                  <a:lnTo>
                    <a:pt x="1177" y="954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6" name="Freeform 120"/>
            <p:cNvSpPr>
              <a:spLocks/>
            </p:cNvSpPr>
            <p:nvPr/>
          </p:nvSpPr>
          <p:spPr bwMode="auto">
            <a:xfrm>
              <a:off x="405" y="2790"/>
              <a:ext cx="360" cy="281"/>
            </a:xfrm>
            <a:custGeom>
              <a:avLst/>
              <a:gdLst>
                <a:gd name="T0" fmla="*/ 336 w 1079"/>
                <a:gd name="T1" fmla="*/ 277 h 842"/>
                <a:gd name="T2" fmla="*/ 318 w 1079"/>
                <a:gd name="T3" fmla="*/ 271 h 842"/>
                <a:gd name="T4" fmla="*/ 299 w 1079"/>
                <a:gd name="T5" fmla="*/ 264 h 842"/>
                <a:gd name="T6" fmla="*/ 277 w 1079"/>
                <a:gd name="T7" fmla="*/ 257 h 842"/>
                <a:gd name="T8" fmla="*/ 254 w 1079"/>
                <a:gd name="T9" fmla="*/ 249 h 842"/>
                <a:gd name="T10" fmla="*/ 230 w 1079"/>
                <a:gd name="T11" fmla="*/ 240 h 842"/>
                <a:gd name="T12" fmla="*/ 205 w 1079"/>
                <a:gd name="T13" fmla="*/ 232 h 842"/>
                <a:gd name="T14" fmla="*/ 179 w 1079"/>
                <a:gd name="T15" fmla="*/ 223 h 842"/>
                <a:gd name="T16" fmla="*/ 153 w 1079"/>
                <a:gd name="T17" fmla="*/ 214 h 842"/>
                <a:gd name="T18" fmla="*/ 128 w 1079"/>
                <a:gd name="T19" fmla="*/ 206 h 842"/>
                <a:gd name="T20" fmla="*/ 103 w 1079"/>
                <a:gd name="T21" fmla="*/ 197 h 842"/>
                <a:gd name="T22" fmla="*/ 80 w 1079"/>
                <a:gd name="T23" fmla="*/ 189 h 842"/>
                <a:gd name="T24" fmla="*/ 58 w 1079"/>
                <a:gd name="T25" fmla="*/ 181 h 842"/>
                <a:gd name="T26" fmla="*/ 38 w 1079"/>
                <a:gd name="T27" fmla="*/ 174 h 842"/>
                <a:gd name="T28" fmla="*/ 19 w 1079"/>
                <a:gd name="T29" fmla="*/ 168 h 842"/>
                <a:gd name="T30" fmla="*/ 4 w 1079"/>
                <a:gd name="T31" fmla="*/ 163 h 842"/>
                <a:gd name="T32" fmla="*/ 6 w 1079"/>
                <a:gd name="T33" fmla="*/ 146 h 842"/>
                <a:gd name="T34" fmla="*/ 15 w 1079"/>
                <a:gd name="T35" fmla="*/ 125 h 842"/>
                <a:gd name="T36" fmla="*/ 27 w 1079"/>
                <a:gd name="T37" fmla="*/ 106 h 842"/>
                <a:gd name="T38" fmla="*/ 38 w 1079"/>
                <a:gd name="T39" fmla="*/ 89 h 842"/>
                <a:gd name="T40" fmla="*/ 52 w 1079"/>
                <a:gd name="T41" fmla="*/ 73 h 842"/>
                <a:gd name="T42" fmla="*/ 65 w 1079"/>
                <a:gd name="T43" fmla="*/ 58 h 842"/>
                <a:gd name="T44" fmla="*/ 80 w 1079"/>
                <a:gd name="T45" fmla="*/ 45 h 842"/>
                <a:gd name="T46" fmla="*/ 96 w 1079"/>
                <a:gd name="T47" fmla="*/ 33 h 842"/>
                <a:gd name="T48" fmla="*/ 112 w 1079"/>
                <a:gd name="T49" fmla="*/ 23 h 842"/>
                <a:gd name="T50" fmla="*/ 129 w 1079"/>
                <a:gd name="T51" fmla="*/ 15 h 842"/>
                <a:gd name="T52" fmla="*/ 146 w 1079"/>
                <a:gd name="T53" fmla="*/ 8 h 842"/>
                <a:gd name="T54" fmla="*/ 164 w 1079"/>
                <a:gd name="T55" fmla="*/ 3 h 842"/>
                <a:gd name="T56" fmla="*/ 182 w 1079"/>
                <a:gd name="T57" fmla="*/ 1 h 842"/>
                <a:gd name="T58" fmla="*/ 200 w 1079"/>
                <a:gd name="T59" fmla="*/ 0 h 842"/>
                <a:gd name="T60" fmla="*/ 217 w 1079"/>
                <a:gd name="T61" fmla="*/ 1 h 842"/>
                <a:gd name="T62" fmla="*/ 235 w 1079"/>
                <a:gd name="T63" fmla="*/ 5 h 842"/>
                <a:gd name="T64" fmla="*/ 253 w 1079"/>
                <a:gd name="T65" fmla="*/ 11 h 842"/>
                <a:gd name="T66" fmla="*/ 269 w 1079"/>
                <a:gd name="T67" fmla="*/ 20 h 842"/>
                <a:gd name="T68" fmla="*/ 285 w 1079"/>
                <a:gd name="T69" fmla="*/ 29 h 842"/>
                <a:gd name="T70" fmla="*/ 299 w 1079"/>
                <a:gd name="T71" fmla="*/ 42 h 842"/>
                <a:gd name="T72" fmla="*/ 311 w 1079"/>
                <a:gd name="T73" fmla="*/ 55 h 842"/>
                <a:gd name="T74" fmla="*/ 323 w 1079"/>
                <a:gd name="T75" fmla="*/ 70 h 842"/>
                <a:gd name="T76" fmla="*/ 333 w 1079"/>
                <a:gd name="T77" fmla="*/ 86 h 842"/>
                <a:gd name="T78" fmla="*/ 341 w 1079"/>
                <a:gd name="T79" fmla="*/ 104 h 842"/>
                <a:gd name="T80" fmla="*/ 348 w 1079"/>
                <a:gd name="T81" fmla="*/ 123 h 842"/>
                <a:gd name="T82" fmla="*/ 354 w 1079"/>
                <a:gd name="T83" fmla="*/ 143 h 842"/>
                <a:gd name="T84" fmla="*/ 357 w 1079"/>
                <a:gd name="T85" fmla="*/ 163 h 842"/>
                <a:gd name="T86" fmla="*/ 360 w 1079"/>
                <a:gd name="T87" fmla="*/ 185 h 842"/>
                <a:gd name="T88" fmla="*/ 360 w 1079"/>
                <a:gd name="T89" fmla="*/ 207 h 842"/>
                <a:gd name="T90" fmla="*/ 358 w 1079"/>
                <a:gd name="T91" fmla="*/ 230 h 842"/>
                <a:gd name="T92" fmla="*/ 355 w 1079"/>
                <a:gd name="T93" fmla="*/ 252 h 842"/>
                <a:gd name="T94" fmla="*/ 350 w 1079"/>
                <a:gd name="T95" fmla="*/ 275 h 8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079" h="842">
                  <a:moveTo>
                    <a:pt x="1044" y="842"/>
                  </a:moveTo>
                  <a:lnTo>
                    <a:pt x="1032" y="836"/>
                  </a:lnTo>
                  <a:lnTo>
                    <a:pt x="1020" y="833"/>
                  </a:lnTo>
                  <a:lnTo>
                    <a:pt x="1007" y="829"/>
                  </a:lnTo>
                  <a:lnTo>
                    <a:pt x="995" y="825"/>
                  </a:lnTo>
                  <a:lnTo>
                    <a:pt x="982" y="820"/>
                  </a:lnTo>
                  <a:lnTo>
                    <a:pt x="969" y="816"/>
                  </a:lnTo>
                  <a:lnTo>
                    <a:pt x="954" y="811"/>
                  </a:lnTo>
                  <a:lnTo>
                    <a:pt x="941" y="807"/>
                  </a:lnTo>
                  <a:lnTo>
                    <a:pt x="926" y="801"/>
                  </a:lnTo>
                  <a:lnTo>
                    <a:pt x="912" y="795"/>
                  </a:lnTo>
                  <a:lnTo>
                    <a:pt x="895" y="791"/>
                  </a:lnTo>
                  <a:lnTo>
                    <a:pt x="879" y="785"/>
                  </a:lnTo>
                  <a:lnTo>
                    <a:pt x="863" y="781"/>
                  </a:lnTo>
                  <a:lnTo>
                    <a:pt x="847" y="775"/>
                  </a:lnTo>
                  <a:lnTo>
                    <a:pt x="831" y="769"/>
                  </a:lnTo>
                  <a:lnTo>
                    <a:pt x="813" y="763"/>
                  </a:lnTo>
                  <a:lnTo>
                    <a:pt x="795" y="757"/>
                  </a:lnTo>
                  <a:lnTo>
                    <a:pt x="778" y="751"/>
                  </a:lnTo>
                  <a:lnTo>
                    <a:pt x="760" y="745"/>
                  </a:lnTo>
                  <a:lnTo>
                    <a:pt x="743" y="739"/>
                  </a:lnTo>
                  <a:lnTo>
                    <a:pt x="725" y="732"/>
                  </a:lnTo>
                  <a:lnTo>
                    <a:pt x="706" y="726"/>
                  </a:lnTo>
                  <a:lnTo>
                    <a:pt x="688" y="720"/>
                  </a:lnTo>
                  <a:lnTo>
                    <a:pt x="669" y="714"/>
                  </a:lnTo>
                  <a:lnTo>
                    <a:pt x="650" y="707"/>
                  </a:lnTo>
                  <a:lnTo>
                    <a:pt x="632" y="700"/>
                  </a:lnTo>
                  <a:lnTo>
                    <a:pt x="613" y="694"/>
                  </a:lnTo>
                  <a:lnTo>
                    <a:pt x="594" y="688"/>
                  </a:lnTo>
                  <a:lnTo>
                    <a:pt x="575" y="681"/>
                  </a:lnTo>
                  <a:lnTo>
                    <a:pt x="556" y="675"/>
                  </a:lnTo>
                  <a:lnTo>
                    <a:pt x="537" y="667"/>
                  </a:lnTo>
                  <a:lnTo>
                    <a:pt x="518" y="661"/>
                  </a:lnTo>
                  <a:lnTo>
                    <a:pt x="499" y="656"/>
                  </a:lnTo>
                  <a:lnTo>
                    <a:pt x="479" y="648"/>
                  </a:lnTo>
                  <a:lnTo>
                    <a:pt x="460" y="642"/>
                  </a:lnTo>
                  <a:lnTo>
                    <a:pt x="441" y="635"/>
                  </a:lnTo>
                  <a:lnTo>
                    <a:pt x="422" y="629"/>
                  </a:lnTo>
                  <a:lnTo>
                    <a:pt x="403" y="622"/>
                  </a:lnTo>
                  <a:lnTo>
                    <a:pt x="385" y="616"/>
                  </a:lnTo>
                  <a:lnTo>
                    <a:pt x="366" y="610"/>
                  </a:lnTo>
                  <a:lnTo>
                    <a:pt x="347" y="603"/>
                  </a:lnTo>
                  <a:lnTo>
                    <a:pt x="330" y="597"/>
                  </a:lnTo>
                  <a:lnTo>
                    <a:pt x="310" y="591"/>
                  </a:lnTo>
                  <a:lnTo>
                    <a:pt x="294" y="584"/>
                  </a:lnTo>
                  <a:lnTo>
                    <a:pt x="275" y="578"/>
                  </a:lnTo>
                  <a:lnTo>
                    <a:pt x="257" y="572"/>
                  </a:lnTo>
                  <a:lnTo>
                    <a:pt x="241" y="566"/>
                  </a:lnTo>
                  <a:lnTo>
                    <a:pt x="224" y="560"/>
                  </a:lnTo>
                  <a:lnTo>
                    <a:pt x="208" y="554"/>
                  </a:lnTo>
                  <a:lnTo>
                    <a:pt x="190" y="550"/>
                  </a:lnTo>
                  <a:lnTo>
                    <a:pt x="174" y="542"/>
                  </a:lnTo>
                  <a:lnTo>
                    <a:pt x="159" y="538"/>
                  </a:lnTo>
                  <a:lnTo>
                    <a:pt x="143" y="532"/>
                  </a:lnTo>
                  <a:lnTo>
                    <a:pt x="128" y="528"/>
                  </a:lnTo>
                  <a:lnTo>
                    <a:pt x="113" y="522"/>
                  </a:lnTo>
                  <a:lnTo>
                    <a:pt x="99" y="517"/>
                  </a:lnTo>
                  <a:lnTo>
                    <a:pt x="86" y="513"/>
                  </a:lnTo>
                  <a:lnTo>
                    <a:pt x="71" y="507"/>
                  </a:lnTo>
                  <a:lnTo>
                    <a:pt x="58" y="503"/>
                  </a:lnTo>
                  <a:lnTo>
                    <a:pt x="46" y="500"/>
                  </a:lnTo>
                  <a:lnTo>
                    <a:pt x="33" y="495"/>
                  </a:lnTo>
                  <a:lnTo>
                    <a:pt x="22" y="491"/>
                  </a:lnTo>
                  <a:lnTo>
                    <a:pt x="11" y="488"/>
                  </a:lnTo>
                  <a:lnTo>
                    <a:pt x="0" y="484"/>
                  </a:lnTo>
                  <a:lnTo>
                    <a:pt x="6" y="467"/>
                  </a:lnTo>
                  <a:lnTo>
                    <a:pt x="12" y="451"/>
                  </a:lnTo>
                  <a:lnTo>
                    <a:pt x="19" y="436"/>
                  </a:lnTo>
                  <a:lnTo>
                    <a:pt x="25" y="422"/>
                  </a:lnTo>
                  <a:lnTo>
                    <a:pt x="33" y="406"/>
                  </a:lnTo>
                  <a:lnTo>
                    <a:pt x="40" y="391"/>
                  </a:lnTo>
                  <a:lnTo>
                    <a:pt x="46" y="376"/>
                  </a:lnTo>
                  <a:lnTo>
                    <a:pt x="55" y="361"/>
                  </a:lnTo>
                  <a:lnTo>
                    <a:pt x="62" y="347"/>
                  </a:lnTo>
                  <a:lnTo>
                    <a:pt x="71" y="334"/>
                  </a:lnTo>
                  <a:lnTo>
                    <a:pt x="80" y="319"/>
                  </a:lnTo>
                  <a:lnTo>
                    <a:pt x="88" y="306"/>
                  </a:lnTo>
                  <a:lnTo>
                    <a:pt x="96" y="292"/>
                  </a:lnTo>
                  <a:lnTo>
                    <a:pt x="106" y="279"/>
                  </a:lnTo>
                  <a:lnTo>
                    <a:pt x="115" y="266"/>
                  </a:lnTo>
                  <a:lnTo>
                    <a:pt x="125" y="254"/>
                  </a:lnTo>
                  <a:lnTo>
                    <a:pt x="134" y="242"/>
                  </a:lnTo>
                  <a:lnTo>
                    <a:pt x="144" y="231"/>
                  </a:lnTo>
                  <a:lnTo>
                    <a:pt x="155" y="219"/>
                  </a:lnTo>
                  <a:lnTo>
                    <a:pt x="165" y="207"/>
                  </a:lnTo>
                  <a:lnTo>
                    <a:pt x="174" y="195"/>
                  </a:lnTo>
                  <a:lnTo>
                    <a:pt x="185" y="184"/>
                  </a:lnTo>
                  <a:lnTo>
                    <a:pt x="196" y="173"/>
                  </a:lnTo>
                  <a:lnTo>
                    <a:pt x="208" y="164"/>
                  </a:lnTo>
                  <a:lnTo>
                    <a:pt x="218" y="153"/>
                  </a:lnTo>
                  <a:lnTo>
                    <a:pt x="230" y="144"/>
                  </a:lnTo>
                  <a:lnTo>
                    <a:pt x="241" y="134"/>
                  </a:lnTo>
                  <a:lnTo>
                    <a:pt x="253" y="125"/>
                  </a:lnTo>
                  <a:lnTo>
                    <a:pt x="265" y="116"/>
                  </a:lnTo>
                  <a:lnTo>
                    <a:pt x="275" y="107"/>
                  </a:lnTo>
                  <a:lnTo>
                    <a:pt x="288" y="98"/>
                  </a:lnTo>
                  <a:lnTo>
                    <a:pt x="300" y="91"/>
                  </a:lnTo>
                  <a:lnTo>
                    <a:pt x="312" y="84"/>
                  </a:lnTo>
                  <a:lnTo>
                    <a:pt x="324" y="76"/>
                  </a:lnTo>
                  <a:lnTo>
                    <a:pt x="337" y="69"/>
                  </a:lnTo>
                  <a:lnTo>
                    <a:pt x="349" y="63"/>
                  </a:lnTo>
                  <a:lnTo>
                    <a:pt x="362" y="56"/>
                  </a:lnTo>
                  <a:lnTo>
                    <a:pt x="374" y="50"/>
                  </a:lnTo>
                  <a:lnTo>
                    <a:pt x="387" y="44"/>
                  </a:lnTo>
                  <a:lnTo>
                    <a:pt x="400" y="40"/>
                  </a:lnTo>
                  <a:lnTo>
                    <a:pt x="412" y="34"/>
                  </a:lnTo>
                  <a:lnTo>
                    <a:pt x="425" y="29"/>
                  </a:lnTo>
                  <a:lnTo>
                    <a:pt x="438" y="25"/>
                  </a:lnTo>
                  <a:lnTo>
                    <a:pt x="452" y="20"/>
                  </a:lnTo>
                  <a:lnTo>
                    <a:pt x="465" y="17"/>
                  </a:lnTo>
                  <a:lnTo>
                    <a:pt x="478" y="13"/>
                  </a:lnTo>
                  <a:lnTo>
                    <a:pt x="491" y="10"/>
                  </a:lnTo>
                  <a:lnTo>
                    <a:pt x="504" y="9"/>
                  </a:lnTo>
                  <a:lnTo>
                    <a:pt x="518" y="6"/>
                  </a:lnTo>
                  <a:lnTo>
                    <a:pt x="531" y="4"/>
                  </a:lnTo>
                  <a:lnTo>
                    <a:pt x="544" y="3"/>
                  </a:lnTo>
                  <a:lnTo>
                    <a:pt x="557" y="1"/>
                  </a:lnTo>
                  <a:lnTo>
                    <a:pt x="571" y="0"/>
                  </a:lnTo>
                  <a:lnTo>
                    <a:pt x="584" y="0"/>
                  </a:lnTo>
                  <a:lnTo>
                    <a:pt x="598" y="0"/>
                  </a:lnTo>
                  <a:lnTo>
                    <a:pt x="612" y="1"/>
                  </a:lnTo>
                  <a:lnTo>
                    <a:pt x="625" y="1"/>
                  </a:lnTo>
                  <a:lnTo>
                    <a:pt x="638" y="4"/>
                  </a:lnTo>
                  <a:lnTo>
                    <a:pt x="651" y="4"/>
                  </a:lnTo>
                  <a:lnTo>
                    <a:pt x="665" y="7"/>
                  </a:lnTo>
                  <a:lnTo>
                    <a:pt x="678" y="10"/>
                  </a:lnTo>
                  <a:lnTo>
                    <a:pt x="691" y="13"/>
                  </a:lnTo>
                  <a:lnTo>
                    <a:pt x="704" y="16"/>
                  </a:lnTo>
                  <a:lnTo>
                    <a:pt x="719" y="20"/>
                  </a:lnTo>
                  <a:lnTo>
                    <a:pt x="731" y="25"/>
                  </a:lnTo>
                  <a:lnTo>
                    <a:pt x="744" y="29"/>
                  </a:lnTo>
                  <a:lnTo>
                    <a:pt x="757" y="34"/>
                  </a:lnTo>
                  <a:lnTo>
                    <a:pt x="770" y="40"/>
                  </a:lnTo>
                  <a:lnTo>
                    <a:pt x="782" y="45"/>
                  </a:lnTo>
                  <a:lnTo>
                    <a:pt x="794" y="51"/>
                  </a:lnTo>
                  <a:lnTo>
                    <a:pt x="807" y="59"/>
                  </a:lnTo>
                  <a:lnTo>
                    <a:pt x="819" y="66"/>
                  </a:lnTo>
                  <a:lnTo>
                    <a:pt x="829" y="72"/>
                  </a:lnTo>
                  <a:lnTo>
                    <a:pt x="841" y="81"/>
                  </a:lnTo>
                  <a:lnTo>
                    <a:pt x="853" y="88"/>
                  </a:lnTo>
                  <a:lnTo>
                    <a:pt x="863" y="97"/>
                  </a:lnTo>
                  <a:lnTo>
                    <a:pt x="875" y="106"/>
                  </a:lnTo>
                  <a:lnTo>
                    <a:pt x="885" y="114"/>
                  </a:lnTo>
                  <a:lnTo>
                    <a:pt x="895" y="125"/>
                  </a:lnTo>
                  <a:lnTo>
                    <a:pt x="906" y="134"/>
                  </a:lnTo>
                  <a:lnTo>
                    <a:pt x="915" y="144"/>
                  </a:lnTo>
                  <a:lnTo>
                    <a:pt x="923" y="154"/>
                  </a:lnTo>
                  <a:lnTo>
                    <a:pt x="932" y="164"/>
                  </a:lnTo>
                  <a:lnTo>
                    <a:pt x="942" y="175"/>
                  </a:lnTo>
                  <a:lnTo>
                    <a:pt x="950" y="187"/>
                  </a:lnTo>
                  <a:lnTo>
                    <a:pt x="959" y="198"/>
                  </a:lnTo>
                  <a:lnTo>
                    <a:pt x="967" y="210"/>
                  </a:lnTo>
                  <a:lnTo>
                    <a:pt x="975" y="222"/>
                  </a:lnTo>
                  <a:lnTo>
                    <a:pt x="982" y="234"/>
                  </a:lnTo>
                  <a:lnTo>
                    <a:pt x="991" y="247"/>
                  </a:lnTo>
                  <a:lnTo>
                    <a:pt x="997" y="259"/>
                  </a:lnTo>
                  <a:lnTo>
                    <a:pt x="1004" y="272"/>
                  </a:lnTo>
                  <a:lnTo>
                    <a:pt x="1010" y="285"/>
                  </a:lnTo>
                  <a:lnTo>
                    <a:pt x="1017" y="298"/>
                  </a:lnTo>
                  <a:lnTo>
                    <a:pt x="1023" y="312"/>
                  </a:lnTo>
                  <a:lnTo>
                    <a:pt x="1029" y="326"/>
                  </a:lnTo>
                  <a:lnTo>
                    <a:pt x="1034" y="339"/>
                  </a:lnTo>
                  <a:lnTo>
                    <a:pt x="1039" y="354"/>
                  </a:lnTo>
                  <a:lnTo>
                    <a:pt x="1044" y="369"/>
                  </a:lnTo>
                  <a:lnTo>
                    <a:pt x="1048" y="384"/>
                  </a:lnTo>
                  <a:lnTo>
                    <a:pt x="1053" y="398"/>
                  </a:lnTo>
                  <a:lnTo>
                    <a:pt x="1057" y="413"/>
                  </a:lnTo>
                  <a:lnTo>
                    <a:pt x="1060" y="429"/>
                  </a:lnTo>
                  <a:lnTo>
                    <a:pt x="1063" y="444"/>
                  </a:lnTo>
                  <a:lnTo>
                    <a:pt x="1066" y="459"/>
                  </a:lnTo>
                  <a:lnTo>
                    <a:pt x="1069" y="475"/>
                  </a:lnTo>
                  <a:lnTo>
                    <a:pt x="1070" y="489"/>
                  </a:lnTo>
                  <a:lnTo>
                    <a:pt x="1073" y="506"/>
                  </a:lnTo>
                  <a:lnTo>
                    <a:pt x="1075" y="522"/>
                  </a:lnTo>
                  <a:lnTo>
                    <a:pt x="1076" y="538"/>
                  </a:lnTo>
                  <a:lnTo>
                    <a:pt x="1078" y="554"/>
                  </a:lnTo>
                  <a:lnTo>
                    <a:pt x="1079" y="572"/>
                  </a:lnTo>
                  <a:lnTo>
                    <a:pt x="1079" y="588"/>
                  </a:lnTo>
                  <a:lnTo>
                    <a:pt x="1079" y="604"/>
                  </a:lnTo>
                  <a:lnTo>
                    <a:pt x="1078" y="620"/>
                  </a:lnTo>
                  <a:lnTo>
                    <a:pt x="1078" y="636"/>
                  </a:lnTo>
                  <a:lnTo>
                    <a:pt x="1076" y="654"/>
                  </a:lnTo>
                  <a:lnTo>
                    <a:pt x="1075" y="670"/>
                  </a:lnTo>
                  <a:lnTo>
                    <a:pt x="1073" y="688"/>
                  </a:lnTo>
                  <a:lnTo>
                    <a:pt x="1072" y="706"/>
                  </a:lnTo>
                  <a:lnTo>
                    <a:pt x="1069" y="722"/>
                  </a:lnTo>
                  <a:lnTo>
                    <a:pt x="1067" y="738"/>
                  </a:lnTo>
                  <a:lnTo>
                    <a:pt x="1063" y="756"/>
                  </a:lnTo>
                  <a:lnTo>
                    <a:pt x="1060" y="773"/>
                  </a:lnTo>
                  <a:lnTo>
                    <a:pt x="1057" y="789"/>
                  </a:lnTo>
                  <a:lnTo>
                    <a:pt x="1053" y="807"/>
                  </a:lnTo>
                  <a:lnTo>
                    <a:pt x="1048" y="823"/>
                  </a:lnTo>
                  <a:lnTo>
                    <a:pt x="1044" y="842"/>
                  </a:lnTo>
                  <a:close/>
                </a:path>
              </a:pathLst>
            </a:custGeom>
            <a:gradFill rotWithShape="0">
              <a:gsLst>
                <a:gs pos="0">
                  <a:srgbClr val="442200"/>
                </a:gs>
                <a:gs pos="50000">
                  <a:srgbClr val="663300"/>
                </a:gs>
                <a:gs pos="100000">
                  <a:srgbClr val="4422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7" name="Freeform 121"/>
            <p:cNvSpPr>
              <a:spLocks/>
            </p:cNvSpPr>
            <p:nvPr/>
          </p:nvSpPr>
          <p:spPr bwMode="auto">
            <a:xfrm>
              <a:off x="416" y="2806"/>
              <a:ext cx="286" cy="156"/>
            </a:xfrm>
            <a:custGeom>
              <a:avLst/>
              <a:gdLst>
                <a:gd name="T0" fmla="*/ 274 w 857"/>
                <a:gd name="T1" fmla="*/ 0 h 470"/>
                <a:gd name="T2" fmla="*/ 0 w 857"/>
                <a:gd name="T3" fmla="*/ 152 h 470"/>
                <a:gd name="T4" fmla="*/ 18 w 857"/>
                <a:gd name="T5" fmla="*/ 156 h 470"/>
                <a:gd name="T6" fmla="*/ 286 w 857"/>
                <a:gd name="T7" fmla="*/ 19 h 470"/>
                <a:gd name="T8" fmla="*/ 274 w 857"/>
                <a:gd name="T9" fmla="*/ 0 h 470"/>
                <a:gd name="T10" fmla="*/ 274 w 857"/>
                <a:gd name="T11" fmla="*/ 0 h 4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7" h="470">
                  <a:moveTo>
                    <a:pt x="821" y="0"/>
                  </a:moveTo>
                  <a:lnTo>
                    <a:pt x="0" y="457"/>
                  </a:lnTo>
                  <a:lnTo>
                    <a:pt x="53" y="470"/>
                  </a:lnTo>
                  <a:lnTo>
                    <a:pt x="857" y="57"/>
                  </a:lnTo>
                  <a:lnTo>
                    <a:pt x="821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8" name="Freeform 122"/>
            <p:cNvSpPr>
              <a:spLocks/>
            </p:cNvSpPr>
            <p:nvPr/>
          </p:nvSpPr>
          <p:spPr bwMode="auto">
            <a:xfrm>
              <a:off x="537" y="2869"/>
              <a:ext cx="211" cy="140"/>
            </a:xfrm>
            <a:custGeom>
              <a:avLst/>
              <a:gdLst>
                <a:gd name="T0" fmla="*/ 0 w 632"/>
                <a:gd name="T1" fmla="*/ 128 h 421"/>
                <a:gd name="T2" fmla="*/ 203 w 632"/>
                <a:gd name="T3" fmla="*/ 0 h 421"/>
                <a:gd name="T4" fmla="*/ 211 w 632"/>
                <a:gd name="T5" fmla="*/ 10 h 421"/>
                <a:gd name="T6" fmla="*/ 27 w 632"/>
                <a:gd name="T7" fmla="*/ 140 h 421"/>
                <a:gd name="T8" fmla="*/ 0 w 632"/>
                <a:gd name="T9" fmla="*/ 128 h 421"/>
                <a:gd name="T10" fmla="*/ 0 w 632"/>
                <a:gd name="T11" fmla="*/ 128 h 4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421">
                  <a:moveTo>
                    <a:pt x="0" y="386"/>
                  </a:moveTo>
                  <a:lnTo>
                    <a:pt x="608" y="0"/>
                  </a:lnTo>
                  <a:lnTo>
                    <a:pt x="632" y="29"/>
                  </a:lnTo>
                  <a:lnTo>
                    <a:pt x="82" y="421"/>
                  </a:lnTo>
                  <a:lnTo>
                    <a:pt x="0" y="386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9" name="Freeform 123"/>
            <p:cNvSpPr>
              <a:spLocks/>
            </p:cNvSpPr>
            <p:nvPr/>
          </p:nvSpPr>
          <p:spPr bwMode="auto">
            <a:xfrm>
              <a:off x="649" y="2946"/>
              <a:ext cx="122" cy="102"/>
            </a:xfrm>
            <a:custGeom>
              <a:avLst/>
              <a:gdLst>
                <a:gd name="T0" fmla="*/ 122 w 365"/>
                <a:gd name="T1" fmla="*/ 0 h 306"/>
                <a:gd name="T2" fmla="*/ 0 w 365"/>
                <a:gd name="T3" fmla="*/ 93 h 306"/>
                <a:gd name="T4" fmla="*/ 22 w 365"/>
                <a:gd name="T5" fmla="*/ 102 h 306"/>
                <a:gd name="T6" fmla="*/ 122 w 365"/>
                <a:gd name="T7" fmla="*/ 14 h 306"/>
                <a:gd name="T8" fmla="*/ 122 w 365"/>
                <a:gd name="T9" fmla="*/ 0 h 306"/>
                <a:gd name="T10" fmla="*/ 122 w 365"/>
                <a:gd name="T11" fmla="*/ 0 h 3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5" h="306">
                  <a:moveTo>
                    <a:pt x="365" y="0"/>
                  </a:moveTo>
                  <a:lnTo>
                    <a:pt x="0" y="279"/>
                  </a:lnTo>
                  <a:lnTo>
                    <a:pt x="65" y="306"/>
                  </a:lnTo>
                  <a:lnTo>
                    <a:pt x="365" y="42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0" name="Freeform 124"/>
            <p:cNvSpPr>
              <a:spLocks/>
            </p:cNvSpPr>
            <p:nvPr/>
          </p:nvSpPr>
          <p:spPr bwMode="auto">
            <a:xfrm>
              <a:off x="450" y="2851"/>
              <a:ext cx="118" cy="158"/>
            </a:xfrm>
            <a:custGeom>
              <a:avLst/>
              <a:gdLst>
                <a:gd name="T0" fmla="*/ 14 w 355"/>
                <a:gd name="T1" fmla="*/ 0 h 472"/>
                <a:gd name="T2" fmla="*/ 118 w 355"/>
                <a:gd name="T3" fmla="*/ 158 h 472"/>
                <a:gd name="T4" fmla="*/ 100 w 355"/>
                <a:gd name="T5" fmla="*/ 156 h 472"/>
                <a:gd name="T6" fmla="*/ 0 w 355"/>
                <a:gd name="T7" fmla="*/ 17 h 472"/>
                <a:gd name="T8" fmla="*/ 14 w 355"/>
                <a:gd name="T9" fmla="*/ 0 h 472"/>
                <a:gd name="T10" fmla="*/ 14 w 355"/>
                <a:gd name="T11" fmla="*/ 0 h 4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5" h="472">
                  <a:moveTo>
                    <a:pt x="43" y="0"/>
                  </a:moveTo>
                  <a:lnTo>
                    <a:pt x="355" y="472"/>
                  </a:lnTo>
                  <a:lnTo>
                    <a:pt x="300" y="466"/>
                  </a:lnTo>
                  <a:lnTo>
                    <a:pt x="0" y="5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1" name="Freeform 125"/>
            <p:cNvSpPr>
              <a:spLocks/>
            </p:cNvSpPr>
            <p:nvPr/>
          </p:nvSpPr>
          <p:spPr bwMode="auto">
            <a:xfrm>
              <a:off x="521" y="2797"/>
              <a:ext cx="158" cy="247"/>
            </a:xfrm>
            <a:custGeom>
              <a:avLst/>
              <a:gdLst>
                <a:gd name="T0" fmla="*/ 22 w 474"/>
                <a:gd name="T1" fmla="*/ 0 h 743"/>
                <a:gd name="T2" fmla="*/ 158 w 474"/>
                <a:gd name="T3" fmla="*/ 247 h 743"/>
                <a:gd name="T4" fmla="*/ 145 w 474"/>
                <a:gd name="T5" fmla="*/ 245 h 743"/>
                <a:gd name="T6" fmla="*/ 0 w 474"/>
                <a:gd name="T7" fmla="*/ 10 h 743"/>
                <a:gd name="T8" fmla="*/ 22 w 474"/>
                <a:gd name="T9" fmla="*/ 0 h 743"/>
                <a:gd name="T10" fmla="*/ 22 w 474"/>
                <a:gd name="T11" fmla="*/ 0 h 7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4" h="743">
                  <a:moveTo>
                    <a:pt x="67" y="0"/>
                  </a:moveTo>
                  <a:lnTo>
                    <a:pt x="474" y="743"/>
                  </a:lnTo>
                  <a:lnTo>
                    <a:pt x="435" y="737"/>
                  </a:lnTo>
                  <a:lnTo>
                    <a:pt x="0" y="3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2" name="Freeform 126"/>
            <p:cNvSpPr>
              <a:spLocks/>
            </p:cNvSpPr>
            <p:nvPr/>
          </p:nvSpPr>
          <p:spPr bwMode="auto">
            <a:xfrm>
              <a:off x="628" y="2787"/>
              <a:ext cx="143" cy="275"/>
            </a:xfrm>
            <a:custGeom>
              <a:avLst/>
              <a:gdLst>
                <a:gd name="T0" fmla="*/ 12 w 428"/>
                <a:gd name="T1" fmla="*/ 4 h 825"/>
                <a:gd name="T2" fmla="*/ 143 w 428"/>
                <a:gd name="T3" fmla="*/ 248 h 825"/>
                <a:gd name="T4" fmla="*/ 135 w 428"/>
                <a:gd name="T5" fmla="*/ 275 h 825"/>
                <a:gd name="T6" fmla="*/ 0 w 428"/>
                <a:gd name="T7" fmla="*/ 0 h 825"/>
                <a:gd name="T8" fmla="*/ 12 w 428"/>
                <a:gd name="T9" fmla="*/ 4 h 825"/>
                <a:gd name="T10" fmla="*/ 12 w 428"/>
                <a:gd name="T11" fmla="*/ 4 h 8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825">
                  <a:moveTo>
                    <a:pt x="37" y="12"/>
                  </a:moveTo>
                  <a:lnTo>
                    <a:pt x="428" y="744"/>
                  </a:lnTo>
                  <a:lnTo>
                    <a:pt x="403" y="825"/>
                  </a:lnTo>
                  <a:lnTo>
                    <a:pt x="0" y="0"/>
                  </a:lnTo>
                  <a:lnTo>
                    <a:pt x="37" y="1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3" name="Freeform 127"/>
            <p:cNvSpPr>
              <a:spLocks/>
            </p:cNvSpPr>
            <p:nvPr/>
          </p:nvSpPr>
          <p:spPr bwMode="auto">
            <a:xfrm>
              <a:off x="541" y="2860"/>
              <a:ext cx="235" cy="161"/>
            </a:xfrm>
            <a:custGeom>
              <a:avLst/>
              <a:gdLst>
                <a:gd name="T0" fmla="*/ 232 w 706"/>
                <a:gd name="T1" fmla="*/ 0 h 484"/>
                <a:gd name="T2" fmla="*/ 0 w 706"/>
                <a:gd name="T3" fmla="*/ 153 h 484"/>
                <a:gd name="T4" fmla="*/ 19 w 706"/>
                <a:gd name="T5" fmla="*/ 161 h 484"/>
                <a:gd name="T6" fmla="*/ 235 w 706"/>
                <a:gd name="T7" fmla="*/ 5 h 484"/>
                <a:gd name="T8" fmla="*/ 232 w 706"/>
                <a:gd name="T9" fmla="*/ 0 h 484"/>
                <a:gd name="T10" fmla="*/ 232 w 706"/>
                <a:gd name="T11" fmla="*/ 0 h 4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6" h="484">
                  <a:moveTo>
                    <a:pt x="696" y="0"/>
                  </a:moveTo>
                  <a:lnTo>
                    <a:pt x="0" y="459"/>
                  </a:lnTo>
                  <a:lnTo>
                    <a:pt x="58" y="484"/>
                  </a:lnTo>
                  <a:lnTo>
                    <a:pt x="706" y="15"/>
                  </a:lnTo>
                  <a:lnTo>
                    <a:pt x="69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4" name="Freeform 128"/>
            <p:cNvSpPr>
              <a:spLocks/>
            </p:cNvSpPr>
            <p:nvPr/>
          </p:nvSpPr>
          <p:spPr bwMode="auto">
            <a:xfrm>
              <a:off x="653" y="2925"/>
              <a:ext cx="163" cy="137"/>
            </a:xfrm>
            <a:custGeom>
              <a:avLst/>
              <a:gdLst>
                <a:gd name="T0" fmla="*/ 162 w 489"/>
                <a:gd name="T1" fmla="*/ 0 h 412"/>
                <a:gd name="T2" fmla="*/ 0 w 489"/>
                <a:gd name="T3" fmla="*/ 130 h 412"/>
                <a:gd name="T4" fmla="*/ 28 w 489"/>
                <a:gd name="T5" fmla="*/ 137 h 412"/>
                <a:gd name="T6" fmla="*/ 163 w 489"/>
                <a:gd name="T7" fmla="*/ 16 h 412"/>
                <a:gd name="T8" fmla="*/ 162 w 489"/>
                <a:gd name="T9" fmla="*/ 0 h 412"/>
                <a:gd name="T10" fmla="*/ 162 w 489"/>
                <a:gd name="T11" fmla="*/ 0 h 4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" h="412">
                  <a:moveTo>
                    <a:pt x="485" y="0"/>
                  </a:moveTo>
                  <a:lnTo>
                    <a:pt x="0" y="390"/>
                  </a:lnTo>
                  <a:lnTo>
                    <a:pt x="84" y="412"/>
                  </a:lnTo>
                  <a:lnTo>
                    <a:pt x="489" y="49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5" name="Freeform 129"/>
            <p:cNvSpPr>
              <a:spLocks/>
            </p:cNvSpPr>
            <p:nvPr/>
          </p:nvSpPr>
          <p:spPr bwMode="auto">
            <a:xfrm>
              <a:off x="411" y="2806"/>
              <a:ext cx="330" cy="167"/>
            </a:xfrm>
            <a:custGeom>
              <a:avLst/>
              <a:gdLst>
                <a:gd name="T0" fmla="*/ 313 w 990"/>
                <a:gd name="T1" fmla="*/ 0 h 502"/>
                <a:gd name="T2" fmla="*/ 0 w 990"/>
                <a:gd name="T3" fmla="*/ 161 h 502"/>
                <a:gd name="T4" fmla="*/ 12 w 990"/>
                <a:gd name="T5" fmla="*/ 167 h 502"/>
                <a:gd name="T6" fmla="*/ 330 w 990"/>
                <a:gd name="T7" fmla="*/ 13 h 502"/>
                <a:gd name="T8" fmla="*/ 313 w 990"/>
                <a:gd name="T9" fmla="*/ 0 h 502"/>
                <a:gd name="T10" fmla="*/ 313 w 990"/>
                <a:gd name="T11" fmla="*/ 0 h 5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0" h="502">
                  <a:moveTo>
                    <a:pt x="940" y="0"/>
                  </a:moveTo>
                  <a:lnTo>
                    <a:pt x="0" y="483"/>
                  </a:lnTo>
                  <a:lnTo>
                    <a:pt x="36" y="502"/>
                  </a:lnTo>
                  <a:lnTo>
                    <a:pt x="990" y="40"/>
                  </a:lnTo>
                  <a:lnTo>
                    <a:pt x="940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6" name="Freeform 130"/>
            <p:cNvSpPr>
              <a:spLocks/>
            </p:cNvSpPr>
            <p:nvPr/>
          </p:nvSpPr>
          <p:spPr bwMode="auto">
            <a:xfrm>
              <a:off x="453" y="2833"/>
              <a:ext cx="130" cy="195"/>
            </a:xfrm>
            <a:custGeom>
              <a:avLst/>
              <a:gdLst>
                <a:gd name="T0" fmla="*/ 0 w 390"/>
                <a:gd name="T1" fmla="*/ 13 h 584"/>
                <a:gd name="T2" fmla="*/ 121 w 390"/>
                <a:gd name="T3" fmla="*/ 195 h 584"/>
                <a:gd name="T4" fmla="*/ 130 w 390"/>
                <a:gd name="T5" fmla="*/ 195 h 584"/>
                <a:gd name="T6" fmla="*/ 18 w 390"/>
                <a:gd name="T7" fmla="*/ 0 h 584"/>
                <a:gd name="T8" fmla="*/ 0 w 390"/>
                <a:gd name="T9" fmla="*/ 13 h 584"/>
                <a:gd name="T10" fmla="*/ 0 w 390"/>
                <a:gd name="T11" fmla="*/ 13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0" h="584">
                  <a:moveTo>
                    <a:pt x="0" y="40"/>
                  </a:moveTo>
                  <a:lnTo>
                    <a:pt x="363" y="584"/>
                  </a:lnTo>
                  <a:lnTo>
                    <a:pt x="390" y="584"/>
                  </a:lnTo>
                  <a:lnTo>
                    <a:pt x="55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7" name="Freeform 131"/>
            <p:cNvSpPr>
              <a:spLocks/>
            </p:cNvSpPr>
            <p:nvPr/>
          </p:nvSpPr>
          <p:spPr bwMode="auto">
            <a:xfrm>
              <a:off x="537" y="2782"/>
              <a:ext cx="160" cy="287"/>
            </a:xfrm>
            <a:custGeom>
              <a:avLst/>
              <a:gdLst>
                <a:gd name="T0" fmla="*/ 0 w 479"/>
                <a:gd name="T1" fmla="*/ 6 h 860"/>
                <a:gd name="T2" fmla="*/ 155 w 479"/>
                <a:gd name="T3" fmla="*/ 287 h 860"/>
                <a:gd name="T4" fmla="*/ 160 w 479"/>
                <a:gd name="T5" fmla="*/ 287 h 860"/>
                <a:gd name="T6" fmla="*/ 16 w 479"/>
                <a:gd name="T7" fmla="*/ 0 h 860"/>
                <a:gd name="T8" fmla="*/ 0 w 479"/>
                <a:gd name="T9" fmla="*/ 6 h 860"/>
                <a:gd name="T10" fmla="*/ 0 w 479"/>
                <a:gd name="T11" fmla="*/ 6 h 8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9" h="860">
                  <a:moveTo>
                    <a:pt x="0" y="19"/>
                  </a:moveTo>
                  <a:lnTo>
                    <a:pt x="465" y="860"/>
                  </a:lnTo>
                  <a:lnTo>
                    <a:pt x="479" y="860"/>
                  </a:lnTo>
                  <a:lnTo>
                    <a:pt x="49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8" name="Freeform 132"/>
            <p:cNvSpPr>
              <a:spLocks/>
            </p:cNvSpPr>
            <p:nvPr/>
          </p:nvSpPr>
          <p:spPr bwMode="auto">
            <a:xfrm>
              <a:off x="623" y="2765"/>
              <a:ext cx="190" cy="325"/>
            </a:xfrm>
            <a:custGeom>
              <a:avLst/>
              <a:gdLst>
                <a:gd name="T0" fmla="*/ 0 w 572"/>
                <a:gd name="T1" fmla="*/ 0 h 974"/>
                <a:gd name="T2" fmla="*/ 174 w 572"/>
                <a:gd name="T3" fmla="*/ 325 h 974"/>
                <a:gd name="T4" fmla="*/ 190 w 572"/>
                <a:gd name="T5" fmla="*/ 314 h 974"/>
                <a:gd name="T6" fmla="*/ 11 w 572"/>
                <a:gd name="T7" fmla="*/ 1 h 974"/>
                <a:gd name="T8" fmla="*/ 0 w 572"/>
                <a:gd name="T9" fmla="*/ 0 h 974"/>
                <a:gd name="T10" fmla="*/ 0 w 572"/>
                <a:gd name="T11" fmla="*/ 0 h 9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2" h="974">
                  <a:moveTo>
                    <a:pt x="0" y="0"/>
                  </a:moveTo>
                  <a:lnTo>
                    <a:pt x="525" y="974"/>
                  </a:lnTo>
                  <a:lnTo>
                    <a:pt x="572" y="940"/>
                  </a:lnTo>
                  <a:lnTo>
                    <a:pt x="3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09" name="Freeform 133"/>
            <p:cNvSpPr>
              <a:spLocks/>
            </p:cNvSpPr>
            <p:nvPr/>
          </p:nvSpPr>
          <p:spPr bwMode="auto">
            <a:xfrm>
              <a:off x="486" y="2826"/>
              <a:ext cx="68" cy="64"/>
            </a:xfrm>
            <a:custGeom>
              <a:avLst/>
              <a:gdLst>
                <a:gd name="T0" fmla="*/ 35 w 203"/>
                <a:gd name="T1" fmla="*/ 0 h 192"/>
                <a:gd name="T2" fmla="*/ 0 w 203"/>
                <a:gd name="T3" fmla="*/ 22 h 192"/>
                <a:gd name="T4" fmla="*/ 31 w 203"/>
                <a:gd name="T5" fmla="*/ 64 h 192"/>
                <a:gd name="T6" fmla="*/ 68 w 203"/>
                <a:gd name="T7" fmla="*/ 47 h 192"/>
                <a:gd name="T8" fmla="*/ 35 w 203"/>
                <a:gd name="T9" fmla="*/ 0 h 192"/>
                <a:gd name="T10" fmla="*/ 35 w 203"/>
                <a:gd name="T11" fmla="*/ 0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3" h="192">
                  <a:moveTo>
                    <a:pt x="104" y="0"/>
                  </a:moveTo>
                  <a:lnTo>
                    <a:pt x="0" y="66"/>
                  </a:lnTo>
                  <a:lnTo>
                    <a:pt x="94" y="192"/>
                  </a:lnTo>
                  <a:lnTo>
                    <a:pt x="203" y="141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0" name="Freeform 134"/>
            <p:cNvSpPr>
              <a:spLocks/>
            </p:cNvSpPr>
            <p:nvPr/>
          </p:nvSpPr>
          <p:spPr bwMode="auto">
            <a:xfrm>
              <a:off x="578" y="2804"/>
              <a:ext cx="60" cy="46"/>
            </a:xfrm>
            <a:custGeom>
              <a:avLst/>
              <a:gdLst>
                <a:gd name="T0" fmla="*/ 0 w 182"/>
                <a:gd name="T1" fmla="*/ 2 h 138"/>
                <a:gd name="T2" fmla="*/ 52 w 182"/>
                <a:gd name="T3" fmla="*/ 0 h 138"/>
                <a:gd name="T4" fmla="*/ 60 w 182"/>
                <a:gd name="T5" fmla="*/ 23 h 138"/>
                <a:gd name="T6" fmla="*/ 17 w 182"/>
                <a:gd name="T7" fmla="*/ 46 h 138"/>
                <a:gd name="T8" fmla="*/ 0 w 182"/>
                <a:gd name="T9" fmla="*/ 2 h 138"/>
                <a:gd name="T10" fmla="*/ 0 w 182"/>
                <a:gd name="T11" fmla="*/ 2 h 1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138">
                  <a:moveTo>
                    <a:pt x="0" y="7"/>
                  </a:moveTo>
                  <a:lnTo>
                    <a:pt x="157" y="0"/>
                  </a:lnTo>
                  <a:lnTo>
                    <a:pt x="182" y="69"/>
                  </a:lnTo>
                  <a:lnTo>
                    <a:pt x="51" y="13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1" name="Freeform 135"/>
            <p:cNvSpPr>
              <a:spLocks/>
            </p:cNvSpPr>
            <p:nvPr/>
          </p:nvSpPr>
          <p:spPr bwMode="auto">
            <a:xfrm>
              <a:off x="416" y="2891"/>
              <a:ext cx="56" cy="55"/>
            </a:xfrm>
            <a:custGeom>
              <a:avLst/>
              <a:gdLst>
                <a:gd name="T0" fmla="*/ 32 w 169"/>
                <a:gd name="T1" fmla="*/ 0 h 166"/>
                <a:gd name="T2" fmla="*/ 0 w 169"/>
                <a:gd name="T3" fmla="*/ 52 h 166"/>
                <a:gd name="T4" fmla="*/ 9 w 169"/>
                <a:gd name="T5" fmla="*/ 55 h 166"/>
                <a:gd name="T6" fmla="*/ 56 w 169"/>
                <a:gd name="T7" fmla="*/ 25 h 166"/>
                <a:gd name="T8" fmla="*/ 32 w 169"/>
                <a:gd name="T9" fmla="*/ 0 h 166"/>
                <a:gd name="T10" fmla="*/ 32 w 169"/>
                <a:gd name="T11" fmla="*/ 0 h 1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9" h="166">
                  <a:moveTo>
                    <a:pt x="98" y="0"/>
                  </a:moveTo>
                  <a:lnTo>
                    <a:pt x="0" y="157"/>
                  </a:lnTo>
                  <a:lnTo>
                    <a:pt x="28" y="166"/>
                  </a:lnTo>
                  <a:lnTo>
                    <a:pt x="169" y="7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2" name="Freeform 136"/>
            <p:cNvSpPr>
              <a:spLocks/>
            </p:cNvSpPr>
            <p:nvPr/>
          </p:nvSpPr>
          <p:spPr bwMode="auto">
            <a:xfrm>
              <a:off x="467" y="2949"/>
              <a:ext cx="57" cy="36"/>
            </a:xfrm>
            <a:custGeom>
              <a:avLst/>
              <a:gdLst>
                <a:gd name="T0" fmla="*/ 30 w 171"/>
                <a:gd name="T1" fmla="*/ 0 h 109"/>
                <a:gd name="T2" fmla="*/ 0 w 171"/>
                <a:gd name="T3" fmla="*/ 16 h 109"/>
                <a:gd name="T4" fmla="*/ 57 w 171"/>
                <a:gd name="T5" fmla="*/ 36 h 109"/>
                <a:gd name="T6" fmla="*/ 30 w 171"/>
                <a:gd name="T7" fmla="*/ 0 h 109"/>
                <a:gd name="T8" fmla="*/ 30 w 171"/>
                <a:gd name="T9" fmla="*/ 0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109">
                  <a:moveTo>
                    <a:pt x="89" y="0"/>
                  </a:moveTo>
                  <a:lnTo>
                    <a:pt x="0" y="49"/>
                  </a:lnTo>
                  <a:lnTo>
                    <a:pt x="171" y="109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9491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3" name="Freeform 137"/>
            <p:cNvSpPr>
              <a:spLocks/>
            </p:cNvSpPr>
            <p:nvPr/>
          </p:nvSpPr>
          <p:spPr bwMode="auto">
            <a:xfrm>
              <a:off x="540" y="2913"/>
              <a:ext cx="58" cy="60"/>
            </a:xfrm>
            <a:custGeom>
              <a:avLst/>
              <a:gdLst>
                <a:gd name="T0" fmla="*/ 31 w 172"/>
                <a:gd name="T1" fmla="*/ 0 h 181"/>
                <a:gd name="T2" fmla="*/ 0 w 172"/>
                <a:gd name="T3" fmla="*/ 19 h 181"/>
                <a:gd name="T4" fmla="*/ 19 w 172"/>
                <a:gd name="T5" fmla="*/ 60 h 181"/>
                <a:gd name="T6" fmla="*/ 58 w 172"/>
                <a:gd name="T7" fmla="*/ 34 h 181"/>
                <a:gd name="T8" fmla="*/ 31 w 172"/>
                <a:gd name="T9" fmla="*/ 0 h 181"/>
                <a:gd name="T10" fmla="*/ 31 w 172"/>
                <a:gd name="T11" fmla="*/ 0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" h="181">
                  <a:moveTo>
                    <a:pt x="93" y="0"/>
                  </a:moveTo>
                  <a:lnTo>
                    <a:pt x="0" y="56"/>
                  </a:lnTo>
                  <a:lnTo>
                    <a:pt x="56" y="181"/>
                  </a:lnTo>
                  <a:lnTo>
                    <a:pt x="172" y="103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4" name="Freeform 138"/>
            <p:cNvSpPr>
              <a:spLocks/>
            </p:cNvSpPr>
            <p:nvPr/>
          </p:nvSpPr>
          <p:spPr bwMode="auto">
            <a:xfrm>
              <a:off x="622" y="2873"/>
              <a:ext cx="32" cy="52"/>
            </a:xfrm>
            <a:custGeom>
              <a:avLst/>
              <a:gdLst>
                <a:gd name="T0" fmla="*/ 32 w 97"/>
                <a:gd name="T1" fmla="*/ 0 h 158"/>
                <a:gd name="T2" fmla="*/ 0 w 97"/>
                <a:gd name="T3" fmla="*/ 15 h 158"/>
                <a:gd name="T4" fmla="*/ 12 w 97"/>
                <a:gd name="T5" fmla="*/ 52 h 158"/>
                <a:gd name="T6" fmla="*/ 32 w 97"/>
                <a:gd name="T7" fmla="*/ 0 h 158"/>
                <a:gd name="T8" fmla="*/ 32 w 97"/>
                <a:gd name="T9" fmla="*/ 0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" h="158">
                  <a:moveTo>
                    <a:pt x="97" y="0"/>
                  </a:moveTo>
                  <a:lnTo>
                    <a:pt x="0" y="46"/>
                  </a:lnTo>
                  <a:lnTo>
                    <a:pt x="36" y="158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9491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5" name="Freeform 139"/>
            <p:cNvSpPr>
              <a:spLocks/>
            </p:cNvSpPr>
            <p:nvPr/>
          </p:nvSpPr>
          <p:spPr bwMode="auto">
            <a:xfrm>
              <a:off x="625" y="2749"/>
              <a:ext cx="120" cy="68"/>
            </a:xfrm>
            <a:custGeom>
              <a:avLst/>
              <a:gdLst>
                <a:gd name="T0" fmla="*/ 56 w 360"/>
                <a:gd name="T1" fmla="*/ 64 h 204"/>
                <a:gd name="T2" fmla="*/ 62 w 360"/>
                <a:gd name="T3" fmla="*/ 66 h 204"/>
                <a:gd name="T4" fmla="*/ 68 w 360"/>
                <a:gd name="T5" fmla="*/ 67 h 204"/>
                <a:gd name="T6" fmla="*/ 74 w 360"/>
                <a:gd name="T7" fmla="*/ 67 h 204"/>
                <a:gd name="T8" fmla="*/ 79 w 360"/>
                <a:gd name="T9" fmla="*/ 68 h 204"/>
                <a:gd name="T10" fmla="*/ 85 w 360"/>
                <a:gd name="T11" fmla="*/ 68 h 204"/>
                <a:gd name="T12" fmla="*/ 90 w 360"/>
                <a:gd name="T13" fmla="*/ 68 h 204"/>
                <a:gd name="T14" fmla="*/ 95 w 360"/>
                <a:gd name="T15" fmla="*/ 68 h 204"/>
                <a:gd name="T16" fmla="*/ 100 w 360"/>
                <a:gd name="T17" fmla="*/ 67 h 204"/>
                <a:gd name="T18" fmla="*/ 104 w 360"/>
                <a:gd name="T19" fmla="*/ 66 h 204"/>
                <a:gd name="T20" fmla="*/ 110 w 360"/>
                <a:gd name="T21" fmla="*/ 63 h 204"/>
                <a:gd name="T22" fmla="*/ 116 w 360"/>
                <a:gd name="T23" fmla="*/ 59 h 204"/>
                <a:gd name="T24" fmla="*/ 119 w 360"/>
                <a:gd name="T25" fmla="*/ 54 h 204"/>
                <a:gd name="T26" fmla="*/ 120 w 360"/>
                <a:gd name="T27" fmla="*/ 48 h 204"/>
                <a:gd name="T28" fmla="*/ 119 w 360"/>
                <a:gd name="T29" fmla="*/ 42 h 204"/>
                <a:gd name="T30" fmla="*/ 116 w 360"/>
                <a:gd name="T31" fmla="*/ 35 h 204"/>
                <a:gd name="T32" fmla="*/ 110 w 360"/>
                <a:gd name="T33" fmla="*/ 28 h 204"/>
                <a:gd name="T34" fmla="*/ 103 w 360"/>
                <a:gd name="T35" fmla="*/ 22 h 204"/>
                <a:gd name="T36" fmla="*/ 98 w 360"/>
                <a:gd name="T37" fmla="*/ 18 h 204"/>
                <a:gd name="T38" fmla="*/ 93 w 360"/>
                <a:gd name="T39" fmla="*/ 16 h 204"/>
                <a:gd name="T40" fmla="*/ 88 w 360"/>
                <a:gd name="T41" fmla="*/ 13 h 204"/>
                <a:gd name="T42" fmla="*/ 82 w 360"/>
                <a:gd name="T43" fmla="*/ 10 h 204"/>
                <a:gd name="T44" fmla="*/ 77 w 360"/>
                <a:gd name="T45" fmla="*/ 8 h 204"/>
                <a:gd name="T46" fmla="*/ 71 w 360"/>
                <a:gd name="T47" fmla="*/ 6 h 204"/>
                <a:gd name="T48" fmla="*/ 65 w 360"/>
                <a:gd name="T49" fmla="*/ 4 h 204"/>
                <a:gd name="T50" fmla="*/ 59 w 360"/>
                <a:gd name="T51" fmla="*/ 2 h 204"/>
                <a:gd name="T52" fmla="*/ 52 w 360"/>
                <a:gd name="T53" fmla="*/ 1 h 204"/>
                <a:gd name="T54" fmla="*/ 47 w 360"/>
                <a:gd name="T55" fmla="*/ 0 h 204"/>
                <a:gd name="T56" fmla="*/ 41 w 360"/>
                <a:gd name="T57" fmla="*/ 0 h 204"/>
                <a:gd name="T58" fmla="*/ 36 w 360"/>
                <a:gd name="T59" fmla="*/ 0 h 204"/>
                <a:gd name="T60" fmla="*/ 30 w 360"/>
                <a:gd name="T61" fmla="*/ 0 h 204"/>
                <a:gd name="T62" fmla="*/ 26 w 360"/>
                <a:gd name="T63" fmla="*/ 0 h 204"/>
                <a:gd name="T64" fmla="*/ 21 w 360"/>
                <a:gd name="T65" fmla="*/ 1 h 204"/>
                <a:gd name="T66" fmla="*/ 17 w 360"/>
                <a:gd name="T67" fmla="*/ 2 h 204"/>
                <a:gd name="T68" fmla="*/ 13 w 360"/>
                <a:gd name="T69" fmla="*/ 4 h 204"/>
                <a:gd name="T70" fmla="*/ 7 w 360"/>
                <a:gd name="T71" fmla="*/ 7 h 204"/>
                <a:gd name="T72" fmla="*/ 3 w 360"/>
                <a:gd name="T73" fmla="*/ 12 h 204"/>
                <a:gd name="T74" fmla="*/ 1 w 360"/>
                <a:gd name="T75" fmla="*/ 17 h 204"/>
                <a:gd name="T76" fmla="*/ 0 w 360"/>
                <a:gd name="T77" fmla="*/ 23 h 204"/>
                <a:gd name="T78" fmla="*/ 3 w 360"/>
                <a:gd name="T79" fmla="*/ 30 h 204"/>
                <a:gd name="T80" fmla="*/ 7 w 360"/>
                <a:gd name="T81" fmla="*/ 37 h 204"/>
                <a:gd name="T82" fmla="*/ 14 w 360"/>
                <a:gd name="T83" fmla="*/ 43 h 204"/>
                <a:gd name="T84" fmla="*/ 19 w 360"/>
                <a:gd name="T85" fmla="*/ 47 h 204"/>
                <a:gd name="T86" fmla="*/ 23 w 360"/>
                <a:gd name="T87" fmla="*/ 50 h 204"/>
                <a:gd name="T88" fmla="*/ 28 w 360"/>
                <a:gd name="T89" fmla="*/ 53 h 204"/>
                <a:gd name="T90" fmla="*/ 33 w 360"/>
                <a:gd name="T91" fmla="*/ 55 h 204"/>
                <a:gd name="T92" fmla="*/ 38 w 360"/>
                <a:gd name="T93" fmla="*/ 58 h 204"/>
                <a:gd name="T94" fmla="*/ 44 w 360"/>
                <a:gd name="T95" fmla="*/ 60 h 204"/>
                <a:gd name="T96" fmla="*/ 50 w 360"/>
                <a:gd name="T97" fmla="*/ 63 h 20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60" h="204">
                  <a:moveTo>
                    <a:pt x="155" y="189"/>
                  </a:moveTo>
                  <a:lnTo>
                    <a:pt x="159" y="189"/>
                  </a:lnTo>
                  <a:lnTo>
                    <a:pt x="163" y="191"/>
                  </a:lnTo>
                  <a:lnTo>
                    <a:pt x="168" y="192"/>
                  </a:lnTo>
                  <a:lnTo>
                    <a:pt x="172" y="194"/>
                  </a:lnTo>
                  <a:lnTo>
                    <a:pt x="177" y="194"/>
                  </a:lnTo>
                  <a:lnTo>
                    <a:pt x="181" y="195"/>
                  </a:lnTo>
                  <a:lnTo>
                    <a:pt x="185" y="197"/>
                  </a:lnTo>
                  <a:lnTo>
                    <a:pt x="191" y="198"/>
                  </a:lnTo>
                  <a:lnTo>
                    <a:pt x="194" y="198"/>
                  </a:lnTo>
                  <a:lnTo>
                    <a:pt x="200" y="198"/>
                  </a:lnTo>
                  <a:lnTo>
                    <a:pt x="203" y="200"/>
                  </a:lnTo>
                  <a:lnTo>
                    <a:pt x="209" y="201"/>
                  </a:lnTo>
                  <a:lnTo>
                    <a:pt x="213" y="201"/>
                  </a:lnTo>
                  <a:lnTo>
                    <a:pt x="218" y="201"/>
                  </a:lnTo>
                  <a:lnTo>
                    <a:pt x="222" y="201"/>
                  </a:lnTo>
                  <a:lnTo>
                    <a:pt x="227" y="203"/>
                  </a:lnTo>
                  <a:lnTo>
                    <a:pt x="231" y="203"/>
                  </a:lnTo>
                  <a:lnTo>
                    <a:pt x="234" y="204"/>
                  </a:lnTo>
                  <a:lnTo>
                    <a:pt x="238" y="204"/>
                  </a:lnTo>
                  <a:lnTo>
                    <a:pt x="243" y="204"/>
                  </a:lnTo>
                  <a:lnTo>
                    <a:pt x="247" y="204"/>
                  </a:lnTo>
                  <a:lnTo>
                    <a:pt x="252" y="204"/>
                  </a:lnTo>
                  <a:lnTo>
                    <a:pt x="255" y="204"/>
                  </a:lnTo>
                  <a:lnTo>
                    <a:pt x="259" y="204"/>
                  </a:lnTo>
                  <a:lnTo>
                    <a:pt x="263" y="204"/>
                  </a:lnTo>
                  <a:lnTo>
                    <a:pt x="266" y="204"/>
                  </a:lnTo>
                  <a:lnTo>
                    <a:pt x="271" y="204"/>
                  </a:lnTo>
                  <a:lnTo>
                    <a:pt x="274" y="204"/>
                  </a:lnTo>
                  <a:lnTo>
                    <a:pt x="278" y="203"/>
                  </a:lnTo>
                  <a:lnTo>
                    <a:pt x="281" y="203"/>
                  </a:lnTo>
                  <a:lnTo>
                    <a:pt x="285" y="203"/>
                  </a:lnTo>
                  <a:lnTo>
                    <a:pt x="290" y="203"/>
                  </a:lnTo>
                  <a:lnTo>
                    <a:pt x="293" y="201"/>
                  </a:lnTo>
                  <a:lnTo>
                    <a:pt x="296" y="201"/>
                  </a:lnTo>
                  <a:lnTo>
                    <a:pt x="299" y="200"/>
                  </a:lnTo>
                  <a:lnTo>
                    <a:pt x="302" y="198"/>
                  </a:lnTo>
                  <a:lnTo>
                    <a:pt x="304" y="198"/>
                  </a:lnTo>
                  <a:lnTo>
                    <a:pt x="307" y="197"/>
                  </a:lnTo>
                  <a:lnTo>
                    <a:pt x="312" y="197"/>
                  </a:lnTo>
                  <a:lnTo>
                    <a:pt x="315" y="195"/>
                  </a:lnTo>
                  <a:lnTo>
                    <a:pt x="321" y="194"/>
                  </a:lnTo>
                  <a:lnTo>
                    <a:pt x="327" y="191"/>
                  </a:lnTo>
                  <a:lnTo>
                    <a:pt x="331" y="188"/>
                  </a:lnTo>
                  <a:lnTo>
                    <a:pt x="335" y="187"/>
                  </a:lnTo>
                  <a:lnTo>
                    <a:pt x="340" y="184"/>
                  </a:lnTo>
                  <a:lnTo>
                    <a:pt x="344" y="179"/>
                  </a:lnTo>
                  <a:lnTo>
                    <a:pt x="347" y="176"/>
                  </a:lnTo>
                  <a:lnTo>
                    <a:pt x="352" y="173"/>
                  </a:lnTo>
                  <a:lnTo>
                    <a:pt x="353" y="169"/>
                  </a:lnTo>
                  <a:lnTo>
                    <a:pt x="356" y="164"/>
                  </a:lnTo>
                  <a:lnTo>
                    <a:pt x="357" y="162"/>
                  </a:lnTo>
                  <a:lnTo>
                    <a:pt x="360" y="157"/>
                  </a:lnTo>
                  <a:lnTo>
                    <a:pt x="360" y="153"/>
                  </a:lnTo>
                  <a:lnTo>
                    <a:pt x="360" y="148"/>
                  </a:lnTo>
                  <a:lnTo>
                    <a:pt x="360" y="144"/>
                  </a:lnTo>
                  <a:lnTo>
                    <a:pt x="360" y="139"/>
                  </a:lnTo>
                  <a:lnTo>
                    <a:pt x="360" y="134"/>
                  </a:lnTo>
                  <a:lnTo>
                    <a:pt x="359" y="129"/>
                  </a:lnTo>
                  <a:lnTo>
                    <a:pt x="357" y="125"/>
                  </a:lnTo>
                  <a:lnTo>
                    <a:pt x="356" y="120"/>
                  </a:lnTo>
                  <a:lnTo>
                    <a:pt x="353" y="114"/>
                  </a:lnTo>
                  <a:lnTo>
                    <a:pt x="350" y="110"/>
                  </a:lnTo>
                  <a:lnTo>
                    <a:pt x="347" y="106"/>
                  </a:lnTo>
                  <a:lnTo>
                    <a:pt x="344" y="100"/>
                  </a:lnTo>
                  <a:lnTo>
                    <a:pt x="340" y="95"/>
                  </a:lnTo>
                  <a:lnTo>
                    <a:pt x="335" y="91"/>
                  </a:lnTo>
                  <a:lnTo>
                    <a:pt x="331" y="85"/>
                  </a:lnTo>
                  <a:lnTo>
                    <a:pt x="327" y="81"/>
                  </a:lnTo>
                  <a:lnTo>
                    <a:pt x="321" y="76"/>
                  </a:lnTo>
                  <a:lnTo>
                    <a:pt x="315" y="70"/>
                  </a:lnTo>
                  <a:lnTo>
                    <a:pt x="309" y="66"/>
                  </a:lnTo>
                  <a:lnTo>
                    <a:pt x="303" y="62"/>
                  </a:lnTo>
                  <a:lnTo>
                    <a:pt x="300" y="59"/>
                  </a:lnTo>
                  <a:lnTo>
                    <a:pt x="297" y="57"/>
                  </a:lnTo>
                  <a:lnTo>
                    <a:pt x="293" y="54"/>
                  </a:lnTo>
                  <a:lnTo>
                    <a:pt x="290" y="53"/>
                  </a:lnTo>
                  <a:lnTo>
                    <a:pt x="285" y="51"/>
                  </a:lnTo>
                  <a:lnTo>
                    <a:pt x="282" y="48"/>
                  </a:lnTo>
                  <a:lnTo>
                    <a:pt x="279" y="47"/>
                  </a:lnTo>
                  <a:lnTo>
                    <a:pt x="277" y="44"/>
                  </a:lnTo>
                  <a:lnTo>
                    <a:pt x="272" y="42"/>
                  </a:lnTo>
                  <a:lnTo>
                    <a:pt x="268" y="39"/>
                  </a:lnTo>
                  <a:lnTo>
                    <a:pt x="263" y="38"/>
                  </a:lnTo>
                  <a:lnTo>
                    <a:pt x="260" y="37"/>
                  </a:lnTo>
                  <a:lnTo>
                    <a:pt x="256" y="34"/>
                  </a:lnTo>
                  <a:lnTo>
                    <a:pt x="252" y="32"/>
                  </a:lnTo>
                  <a:lnTo>
                    <a:pt x="247" y="31"/>
                  </a:lnTo>
                  <a:lnTo>
                    <a:pt x="244" y="29"/>
                  </a:lnTo>
                  <a:lnTo>
                    <a:pt x="240" y="26"/>
                  </a:lnTo>
                  <a:lnTo>
                    <a:pt x="235" y="25"/>
                  </a:lnTo>
                  <a:lnTo>
                    <a:pt x="231" y="23"/>
                  </a:lnTo>
                  <a:lnTo>
                    <a:pt x="227" y="22"/>
                  </a:lnTo>
                  <a:lnTo>
                    <a:pt x="222" y="20"/>
                  </a:lnTo>
                  <a:lnTo>
                    <a:pt x="218" y="19"/>
                  </a:lnTo>
                  <a:lnTo>
                    <a:pt x="213" y="17"/>
                  </a:lnTo>
                  <a:lnTo>
                    <a:pt x="209" y="16"/>
                  </a:lnTo>
                  <a:lnTo>
                    <a:pt x="203" y="14"/>
                  </a:lnTo>
                  <a:lnTo>
                    <a:pt x="199" y="13"/>
                  </a:lnTo>
                  <a:lnTo>
                    <a:pt x="194" y="12"/>
                  </a:lnTo>
                  <a:lnTo>
                    <a:pt x="190" y="10"/>
                  </a:lnTo>
                  <a:lnTo>
                    <a:pt x="185" y="9"/>
                  </a:lnTo>
                  <a:lnTo>
                    <a:pt x="181" y="9"/>
                  </a:lnTo>
                  <a:lnTo>
                    <a:pt x="177" y="7"/>
                  </a:lnTo>
                  <a:lnTo>
                    <a:pt x="172" y="7"/>
                  </a:lnTo>
                  <a:lnTo>
                    <a:pt x="166" y="6"/>
                  </a:lnTo>
                  <a:lnTo>
                    <a:pt x="162" y="4"/>
                  </a:lnTo>
                  <a:lnTo>
                    <a:pt x="157" y="4"/>
                  </a:lnTo>
                  <a:lnTo>
                    <a:pt x="153" y="3"/>
                  </a:lnTo>
                  <a:lnTo>
                    <a:pt x="149" y="3"/>
                  </a:lnTo>
                  <a:lnTo>
                    <a:pt x="144" y="3"/>
                  </a:lnTo>
                  <a:lnTo>
                    <a:pt x="140" y="1"/>
                  </a:lnTo>
                  <a:lnTo>
                    <a:pt x="137" y="1"/>
                  </a:lnTo>
                  <a:lnTo>
                    <a:pt x="131" y="1"/>
                  </a:lnTo>
                  <a:lnTo>
                    <a:pt x="128" y="1"/>
                  </a:lnTo>
                  <a:lnTo>
                    <a:pt x="124" y="0"/>
                  </a:lnTo>
                  <a:lnTo>
                    <a:pt x="119" y="0"/>
                  </a:lnTo>
                  <a:lnTo>
                    <a:pt x="115" y="0"/>
                  </a:lnTo>
                  <a:lnTo>
                    <a:pt x="110" y="0"/>
                  </a:lnTo>
                  <a:lnTo>
                    <a:pt x="108" y="0"/>
                  </a:lnTo>
                  <a:lnTo>
                    <a:pt x="103" y="0"/>
                  </a:lnTo>
                  <a:lnTo>
                    <a:pt x="99" y="0"/>
                  </a:lnTo>
                  <a:lnTo>
                    <a:pt x="96" y="0"/>
                  </a:lnTo>
                  <a:lnTo>
                    <a:pt x="91" y="0"/>
                  </a:lnTo>
                  <a:lnTo>
                    <a:pt x="88" y="1"/>
                  </a:lnTo>
                  <a:lnTo>
                    <a:pt x="84" y="1"/>
                  </a:lnTo>
                  <a:lnTo>
                    <a:pt x="81" y="1"/>
                  </a:lnTo>
                  <a:lnTo>
                    <a:pt x="78" y="1"/>
                  </a:lnTo>
                  <a:lnTo>
                    <a:pt x="74" y="3"/>
                  </a:lnTo>
                  <a:lnTo>
                    <a:pt x="71" y="3"/>
                  </a:lnTo>
                  <a:lnTo>
                    <a:pt x="68" y="3"/>
                  </a:lnTo>
                  <a:lnTo>
                    <a:pt x="63" y="4"/>
                  </a:lnTo>
                  <a:lnTo>
                    <a:pt x="60" y="4"/>
                  </a:lnTo>
                  <a:lnTo>
                    <a:pt x="58" y="6"/>
                  </a:lnTo>
                  <a:lnTo>
                    <a:pt x="53" y="7"/>
                  </a:lnTo>
                  <a:lnTo>
                    <a:pt x="52" y="7"/>
                  </a:lnTo>
                  <a:lnTo>
                    <a:pt x="49" y="9"/>
                  </a:lnTo>
                  <a:lnTo>
                    <a:pt x="44" y="10"/>
                  </a:lnTo>
                  <a:lnTo>
                    <a:pt x="41" y="10"/>
                  </a:lnTo>
                  <a:lnTo>
                    <a:pt x="38" y="12"/>
                  </a:lnTo>
                  <a:lnTo>
                    <a:pt x="37" y="13"/>
                  </a:lnTo>
                  <a:lnTo>
                    <a:pt x="31" y="14"/>
                  </a:lnTo>
                  <a:lnTo>
                    <a:pt x="27" y="19"/>
                  </a:lnTo>
                  <a:lnTo>
                    <a:pt x="22" y="20"/>
                  </a:lnTo>
                  <a:lnTo>
                    <a:pt x="18" y="25"/>
                  </a:lnTo>
                  <a:lnTo>
                    <a:pt x="15" y="28"/>
                  </a:lnTo>
                  <a:lnTo>
                    <a:pt x="12" y="31"/>
                  </a:lnTo>
                  <a:lnTo>
                    <a:pt x="9" y="35"/>
                  </a:lnTo>
                  <a:lnTo>
                    <a:pt x="6" y="39"/>
                  </a:lnTo>
                  <a:lnTo>
                    <a:pt x="3" y="42"/>
                  </a:lnTo>
                  <a:lnTo>
                    <a:pt x="3" y="48"/>
                  </a:lnTo>
                  <a:lnTo>
                    <a:pt x="2" y="51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2" y="76"/>
                  </a:lnTo>
                  <a:lnTo>
                    <a:pt x="3" y="81"/>
                  </a:lnTo>
                  <a:lnTo>
                    <a:pt x="6" y="85"/>
                  </a:lnTo>
                  <a:lnTo>
                    <a:pt x="8" y="89"/>
                  </a:lnTo>
                  <a:lnTo>
                    <a:pt x="11" y="95"/>
                  </a:lnTo>
                  <a:lnTo>
                    <a:pt x="13" y="100"/>
                  </a:lnTo>
                  <a:lnTo>
                    <a:pt x="18" y="106"/>
                  </a:lnTo>
                  <a:lnTo>
                    <a:pt x="21" y="110"/>
                  </a:lnTo>
                  <a:lnTo>
                    <a:pt x="27" y="114"/>
                  </a:lnTo>
                  <a:lnTo>
                    <a:pt x="31" y="120"/>
                  </a:lnTo>
                  <a:lnTo>
                    <a:pt x="35" y="125"/>
                  </a:lnTo>
                  <a:lnTo>
                    <a:pt x="41" y="129"/>
                  </a:lnTo>
                  <a:lnTo>
                    <a:pt x="47" y="134"/>
                  </a:lnTo>
                  <a:lnTo>
                    <a:pt x="50" y="137"/>
                  </a:lnTo>
                  <a:lnTo>
                    <a:pt x="52" y="138"/>
                  </a:lnTo>
                  <a:lnTo>
                    <a:pt x="56" y="141"/>
                  </a:lnTo>
                  <a:lnTo>
                    <a:pt x="59" y="144"/>
                  </a:lnTo>
                  <a:lnTo>
                    <a:pt x="62" y="145"/>
                  </a:lnTo>
                  <a:lnTo>
                    <a:pt x="65" y="147"/>
                  </a:lnTo>
                  <a:lnTo>
                    <a:pt x="69" y="150"/>
                  </a:lnTo>
                  <a:lnTo>
                    <a:pt x="72" y="151"/>
                  </a:lnTo>
                  <a:lnTo>
                    <a:pt x="75" y="154"/>
                  </a:lnTo>
                  <a:lnTo>
                    <a:pt x="80" y="156"/>
                  </a:lnTo>
                  <a:lnTo>
                    <a:pt x="83" y="159"/>
                  </a:lnTo>
                  <a:lnTo>
                    <a:pt x="87" y="160"/>
                  </a:lnTo>
                  <a:lnTo>
                    <a:pt x="90" y="163"/>
                  </a:lnTo>
                  <a:lnTo>
                    <a:pt x="94" y="164"/>
                  </a:lnTo>
                  <a:lnTo>
                    <a:pt x="99" y="166"/>
                  </a:lnTo>
                  <a:lnTo>
                    <a:pt x="102" y="169"/>
                  </a:lnTo>
                  <a:lnTo>
                    <a:pt x="106" y="170"/>
                  </a:lnTo>
                  <a:lnTo>
                    <a:pt x="110" y="172"/>
                  </a:lnTo>
                  <a:lnTo>
                    <a:pt x="115" y="173"/>
                  </a:lnTo>
                  <a:lnTo>
                    <a:pt x="119" y="176"/>
                  </a:lnTo>
                  <a:lnTo>
                    <a:pt x="122" y="178"/>
                  </a:lnTo>
                  <a:lnTo>
                    <a:pt x="127" y="179"/>
                  </a:lnTo>
                  <a:lnTo>
                    <a:pt x="131" y="181"/>
                  </a:lnTo>
                  <a:lnTo>
                    <a:pt x="135" y="182"/>
                  </a:lnTo>
                  <a:lnTo>
                    <a:pt x="140" y="184"/>
                  </a:lnTo>
                  <a:lnTo>
                    <a:pt x="144" y="185"/>
                  </a:lnTo>
                  <a:lnTo>
                    <a:pt x="150" y="188"/>
                  </a:lnTo>
                  <a:lnTo>
                    <a:pt x="155" y="189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6" name="Freeform 140"/>
            <p:cNvSpPr>
              <a:spLocks/>
            </p:cNvSpPr>
            <p:nvPr/>
          </p:nvSpPr>
          <p:spPr bwMode="auto">
            <a:xfrm>
              <a:off x="641" y="2752"/>
              <a:ext cx="87" cy="49"/>
            </a:xfrm>
            <a:custGeom>
              <a:avLst/>
              <a:gdLst>
                <a:gd name="T0" fmla="*/ 39 w 263"/>
                <a:gd name="T1" fmla="*/ 46 h 149"/>
                <a:gd name="T2" fmla="*/ 43 w 263"/>
                <a:gd name="T3" fmla="*/ 46 h 149"/>
                <a:gd name="T4" fmla="*/ 46 w 263"/>
                <a:gd name="T5" fmla="*/ 47 h 149"/>
                <a:gd name="T6" fmla="*/ 49 w 263"/>
                <a:gd name="T7" fmla="*/ 48 h 149"/>
                <a:gd name="T8" fmla="*/ 53 w 263"/>
                <a:gd name="T9" fmla="*/ 48 h 149"/>
                <a:gd name="T10" fmla="*/ 57 w 263"/>
                <a:gd name="T11" fmla="*/ 49 h 149"/>
                <a:gd name="T12" fmla="*/ 62 w 263"/>
                <a:gd name="T13" fmla="*/ 49 h 149"/>
                <a:gd name="T14" fmla="*/ 68 w 263"/>
                <a:gd name="T15" fmla="*/ 48 h 149"/>
                <a:gd name="T16" fmla="*/ 72 w 263"/>
                <a:gd name="T17" fmla="*/ 48 h 149"/>
                <a:gd name="T18" fmla="*/ 77 w 263"/>
                <a:gd name="T19" fmla="*/ 46 h 149"/>
                <a:gd name="T20" fmla="*/ 81 w 263"/>
                <a:gd name="T21" fmla="*/ 45 h 149"/>
                <a:gd name="T22" fmla="*/ 83 w 263"/>
                <a:gd name="T23" fmla="*/ 42 h 149"/>
                <a:gd name="T24" fmla="*/ 87 w 263"/>
                <a:gd name="T25" fmla="*/ 38 h 149"/>
                <a:gd name="T26" fmla="*/ 87 w 263"/>
                <a:gd name="T27" fmla="*/ 35 h 149"/>
                <a:gd name="T28" fmla="*/ 86 w 263"/>
                <a:gd name="T29" fmla="*/ 31 h 149"/>
                <a:gd name="T30" fmla="*/ 85 w 263"/>
                <a:gd name="T31" fmla="*/ 27 h 149"/>
                <a:gd name="T32" fmla="*/ 83 w 263"/>
                <a:gd name="T33" fmla="*/ 24 h 149"/>
                <a:gd name="T34" fmla="*/ 80 w 263"/>
                <a:gd name="T35" fmla="*/ 20 h 149"/>
                <a:gd name="T36" fmla="*/ 76 w 263"/>
                <a:gd name="T37" fmla="*/ 16 h 149"/>
                <a:gd name="T38" fmla="*/ 71 w 263"/>
                <a:gd name="T39" fmla="*/ 13 h 149"/>
                <a:gd name="T40" fmla="*/ 66 w 263"/>
                <a:gd name="T41" fmla="*/ 11 h 149"/>
                <a:gd name="T42" fmla="*/ 60 w 263"/>
                <a:gd name="T43" fmla="*/ 8 h 149"/>
                <a:gd name="T44" fmla="*/ 56 w 263"/>
                <a:gd name="T45" fmla="*/ 6 h 149"/>
                <a:gd name="T46" fmla="*/ 53 w 263"/>
                <a:gd name="T47" fmla="*/ 5 h 149"/>
                <a:gd name="T48" fmla="*/ 50 w 263"/>
                <a:gd name="T49" fmla="*/ 4 h 149"/>
                <a:gd name="T50" fmla="*/ 47 w 263"/>
                <a:gd name="T51" fmla="*/ 3 h 149"/>
                <a:gd name="T52" fmla="*/ 43 w 263"/>
                <a:gd name="T53" fmla="*/ 2 h 149"/>
                <a:gd name="T54" fmla="*/ 40 w 263"/>
                <a:gd name="T55" fmla="*/ 2 h 149"/>
                <a:gd name="T56" fmla="*/ 36 w 263"/>
                <a:gd name="T57" fmla="*/ 1 h 149"/>
                <a:gd name="T58" fmla="*/ 32 w 263"/>
                <a:gd name="T59" fmla="*/ 1 h 149"/>
                <a:gd name="T60" fmla="*/ 28 w 263"/>
                <a:gd name="T61" fmla="*/ 0 h 149"/>
                <a:gd name="T62" fmla="*/ 23 w 263"/>
                <a:gd name="T63" fmla="*/ 0 h 149"/>
                <a:gd name="T64" fmla="*/ 18 w 263"/>
                <a:gd name="T65" fmla="*/ 1 h 149"/>
                <a:gd name="T66" fmla="*/ 13 w 263"/>
                <a:gd name="T67" fmla="*/ 2 h 149"/>
                <a:gd name="T68" fmla="*/ 9 w 263"/>
                <a:gd name="T69" fmla="*/ 3 h 149"/>
                <a:gd name="T70" fmla="*/ 5 w 263"/>
                <a:gd name="T71" fmla="*/ 5 h 149"/>
                <a:gd name="T72" fmla="*/ 3 w 263"/>
                <a:gd name="T73" fmla="*/ 8 h 149"/>
                <a:gd name="T74" fmla="*/ 1 w 263"/>
                <a:gd name="T75" fmla="*/ 11 h 149"/>
                <a:gd name="T76" fmla="*/ 0 w 263"/>
                <a:gd name="T77" fmla="*/ 13 h 149"/>
                <a:gd name="T78" fmla="*/ 0 w 263"/>
                <a:gd name="T79" fmla="*/ 17 h 149"/>
                <a:gd name="T80" fmla="*/ 2 w 263"/>
                <a:gd name="T81" fmla="*/ 20 h 149"/>
                <a:gd name="T82" fmla="*/ 3 w 263"/>
                <a:gd name="T83" fmla="*/ 24 h 149"/>
                <a:gd name="T84" fmla="*/ 6 w 263"/>
                <a:gd name="T85" fmla="*/ 28 h 149"/>
                <a:gd name="T86" fmla="*/ 10 w 263"/>
                <a:gd name="T87" fmla="*/ 31 h 149"/>
                <a:gd name="T88" fmla="*/ 14 w 263"/>
                <a:gd name="T89" fmla="*/ 34 h 149"/>
                <a:gd name="T90" fmla="*/ 19 w 263"/>
                <a:gd name="T91" fmla="*/ 37 h 149"/>
                <a:gd name="T92" fmla="*/ 25 w 263"/>
                <a:gd name="T93" fmla="*/ 40 h 149"/>
                <a:gd name="T94" fmla="*/ 28 w 263"/>
                <a:gd name="T95" fmla="*/ 41 h 149"/>
                <a:gd name="T96" fmla="*/ 31 w 263"/>
                <a:gd name="T97" fmla="*/ 43 h 149"/>
                <a:gd name="T98" fmla="*/ 34 w 263"/>
                <a:gd name="T99" fmla="*/ 44 h 149"/>
                <a:gd name="T100" fmla="*/ 37 w 263"/>
                <a:gd name="T101" fmla="*/ 45 h 14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63" h="149">
                  <a:moveTo>
                    <a:pt x="113" y="137"/>
                  </a:moveTo>
                  <a:lnTo>
                    <a:pt x="116" y="138"/>
                  </a:lnTo>
                  <a:lnTo>
                    <a:pt x="119" y="140"/>
                  </a:lnTo>
                  <a:lnTo>
                    <a:pt x="122" y="140"/>
                  </a:lnTo>
                  <a:lnTo>
                    <a:pt x="127" y="141"/>
                  </a:lnTo>
                  <a:lnTo>
                    <a:pt x="130" y="141"/>
                  </a:lnTo>
                  <a:lnTo>
                    <a:pt x="133" y="143"/>
                  </a:lnTo>
                  <a:lnTo>
                    <a:pt x="135" y="143"/>
                  </a:lnTo>
                  <a:lnTo>
                    <a:pt x="140" y="144"/>
                  </a:lnTo>
                  <a:lnTo>
                    <a:pt x="143" y="144"/>
                  </a:lnTo>
                  <a:lnTo>
                    <a:pt x="146" y="144"/>
                  </a:lnTo>
                  <a:lnTo>
                    <a:pt x="149" y="146"/>
                  </a:lnTo>
                  <a:lnTo>
                    <a:pt x="152" y="146"/>
                  </a:lnTo>
                  <a:lnTo>
                    <a:pt x="155" y="146"/>
                  </a:lnTo>
                  <a:lnTo>
                    <a:pt x="159" y="147"/>
                  </a:lnTo>
                  <a:lnTo>
                    <a:pt x="162" y="147"/>
                  </a:lnTo>
                  <a:lnTo>
                    <a:pt x="165" y="149"/>
                  </a:lnTo>
                  <a:lnTo>
                    <a:pt x="171" y="149"/>
                  </a:lnTo>
                  <a:lnTo>
                    <a:pt x="177" y="149"/>
                  </a:lnTo>
                  <a:lnTo>
                    <a:pt x="183" y="149"/>
                  </a:lnTo>
                  <a:lnTo>
                    <a:pt x="188" y="149"/>
                  </a:lnTo>
                  <a:lnTo>
                    <a:pt x="194" y="149"/>
                  </a:lnTo>
                  <a:lnTo>
                    <a:pt x="200" y="149"/>
                  </a:lnTo>
                  <a:lnTo>
                    <a:pt x="205" y="147"/>
                  </a:lnTo>
                  <a:lnTo>
                    <a:pt x="210" y="147"/>
                  </a:lnTo>
                  <a:lnTo>
                    <a:pt x="215" y="146"/>
                  </a:lnTo>
                  <a:lnTo>
                    <a:pt x="219" y="146"/>
                  </a:lnTo>
                  <a:lnTo>
                    <a:pt x="224" y="144"/>
                  </a:lnTo>
                  <a:lnTo>
                    <a:pt x="228" y="143"/>
                  </a:lnTo>
                  <a:lnTo>
                    <a:pt x="232" y="141"/>
                  </a:lnTo>
                  <a:lnTo>
                    <a:pt x="235" y="140"/>
                  </a:lnTo>
                  <a:lnTo>
                    <a:pt x="240" y="137"/>
                  </a:lnTo>
                  <a:lnTo>
                    <a:pt x="244" y="137"/>
                  </a:lnTo>
                  <a:lnTo>
                    <a:pt x="247" y="134"/>
                  </a:lnTo>
                  <a:lnTo>
                    <a:pt x="250" y="131"/>
                  </a:lnTo>
                  <a:lnTo>
                    <a:pt x="252" y="128"/>
                  </a:lnTo>
                  <a:lnTo>
                    <a:pt x="255" y="127"/>
                  </a:lnTo>
                  <a:lnTo>
                    <a:pt x="259" y="121"/>
                  </a:lnTo>
                  <a:lnTo>
                    <a:pt x="262" y="115"/>
                  </a:lnTo>
                  <a:lnTo>
                    <a:pt x="262" y="112"/>
                  </a:lnTo>
                  <a:lnTo>
                    <a:pt x="263" y="107"/>
                  </a:lnTo>
                  <a:lnTo>
                    <a:pt x="263" y="105"/>
                  </a:lnTo>
                  <a:lnTo>
                    <a:pt x="263" y="102"/>
                  </a:lnTo>
                  <a:lnTo>
                    <a:pt x="262" y="97"/>
                  </a:lnTo>
                  <a:lnTo>
                    <a:pt x="260" y="94"/>
                  </a:lnTo>
                  <a:lnTo>
                    <a:pt x="260" y="90"/>
                  </a:lnTo>
                  <a:lnTo>
                    <a:pt x="259" y="87"/>
                  </a:lnTo>
                  <a:lnTo>
                    <a:pt x="256" y="82"/>
                  </a:lnTo>
                  <a:lnTo>
                    <a:pt x="255" y="80"/>
                  </a:lnTo>
                  <a:lnTo>
                    <a:pt x="252" y="75"/>
                  </a:lnTo>
                  <a:lnTo>
                    <a:pt x="250" y="72"/>
                  </a:lnTo>
                  <a:lnTo>
                    <a:pt x="247" y="68"/>
                  </a:lnTo>
                  <a:lnTo>
                    <a:pt x="244" y="65"/>
                  </a:lnTo>
                  <a:lnTo>
                    <a:pt x="241" y="62"/>
                  </a:lnTo>
                  <a:lnTo>
                    <a:pt x="237" y="57"/>
                  </a:lnTo>
                  <a:lnTo>
                    <a:pt x="232" y="55"/>
                  </a:lnTo>
                  <a:lnTo>
                    <a:pt x="230" y="50"/>
                  </a:lnTo>
                  <a:lnTo>
                    <a:pt x="225" y="47"/>
                  </a:lnTo>
                  <a:lnTo>
                    <a:pt x="221" y="44"/>
                  </a:lnTo>
                  <a:lnTo>
                    <a:pt x="215" y="41"/>
                  </a:lnTo>
                  <a:lnTo>
                    <a:pt x="210" y="37"/>
                  </a:lnTo>
                  <a:lnTo>
                    <a:pt x="205" y="34"/>
                  </a:lnTo>
                  <a:lnTo>
                    <a:pt x="200" y="32"/>
                  </a:lnTo>
                  <a:lnTo>
                    <a:pt x="193" y="28"/>
                  </a:lnTo>
                  <a:lnTo>
                    <a:pt x="188" y="27"/>
                  </a:lnTo>
                  <a:lnTo>
                    <a:pt x="181" y="24"/>
                  </a:lnTo>
                  <a:lnTo>
                    <a:pt x="177" y="21"/>
                  </a:lnTo>
                  <a:lnTo>
                    <a:pt x="172" y="19"/>
                  </a:lnTo>
                  <a:lnTo>
                    <a:pt x="169" y="18"/>
                  </a:lnTo>
                  <a:lnTo>
                    <a:pt x="166" y="18"/>
                  </a:lnTo>
                  <a:lnTo>
                    <a:pt x="163" y="16"/>
                  </a:lnTo>
                  <a:lnTo>
                    <a:pt x="160" y="15"/>
                  </a:lnTo>
                  <a:lnTo>
                    <a:pt x="156" y="15"/>
                  </a:lnTo>
                  <a:lnTo>
                    <a:pt x="153" y="13"/>
                  </a:lnTo>
                  <a:lnTo>
                    <a:pt x="150" y="13"/>
                  </a:lnTo>
                  <a:lnTo>
                    <a:pt x="147" y="12"/>
                  </a:lnTo>
                  <a:lnTo>
                    <a:pt x="144" y="10"/>
                  </a:lnTo>
                  <a:lnTo>
                    <a:pt x="141" y="9"/>
                  </a:lnTo>
                  <a:lnTo>
                    <a:pt x="137" y="9"/>
                  </a:lnTo>
                  <a:lnTo>
                    <a:pt x="134" y="7"/>
                  </a:lnTo>
                  <a:lnTo>
                    <a:pt x="131" y="7"/>
                  </a:lnTo>
                  <a:lnTo>
                    <a:pt x="127" y="6"/>
                  </a:lnTo>
                  <a:lnTo>
                    <a:pt x="124" y="6"/>
                  </a:lnTo>
                  <a:lnTo>
                    <a:pt x="121" y="5"/>
                  </a:lnTo>
                  <a:lnTo>
                    <a:pt x="118" y="5"/>
                  </a:lnTo>
                  <a:lnTo>
                    <a:pt x="113" y="3"/>
                  </a:lnTo>
                  <a:lnTo>
                    <a:pt x="110" y="3"/>
                  </a:lnTo>
                  <a:lnTo>
                    <a:pt x="105" y="2"/>
                  </a:lnTo>
                  <a:lnTo>
                    <a:pt x="99" y="2"/>
                  </a:lnTo>
                  <a:lnTo>
                    <a:pt x="96" y="2"/>
                  </a:lnTo>
                  <a:lnTo>
                    <a:pt x="93" y="0"/>
                  </a:lnTo>
                  <a:lnTo>
                    <a:pt x="88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0"/>
                  </a:lnTo>
                  <a:lnTo>
                    <a:pt x="69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5" y="3"/>
                  </a:lnTo>
                  <a:lnTo>
                    <a:pt x="49" y="3"/>
                  </a:lnTo>
                  <a:lnTo>
                    <a:pt x="44" y="3"/>
                  </a:lnTo>
                  <a:lnTo>
                    <a:pt x="38" y="5"/>
                  </a:lnTo>
                  <a:lnTo>
                    <a:pt x="36" y="6"/>
                  </a:lnTo>
                  <a:lnTo>
                    <a:pt x="31" y="7"/>
                  </a:lnTo>
                  <a:lnTo>
                    <a:pt x="27" y="9"/>
                  </a:lnTo>
                  <a:lnTo>
                    <a:pt x="24" y="12"/>
                  </a:lnTo>
                  <a:lnTo>
                    <a:pt x="21" y="13"/>
                  </a:lnTo>
                  <a:lnTo>
                    <a:pt x="16" y="15"/>
                  </a:lnTo>
                  <a:lnTo>
                    <a:pt x="13" y="18"/>
                  </a:lnTo>
                  <a:lnTo>
                    <a:pt x="11" y="19"/>
                  </a:lnTo>
                  <a:lnTo>
                    <a:pt x="9" y="24"/>
                  </a:lnTo>
                  <a:lnTo>
                    <a:pt x="6" y="25"/>
                  </a:lnTo>
                  <a:lnTo>
                    <a:pt x="5" y="28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2" y="55"/>
                  </a:lnTo>
                  <a:lnTo>
                    <a:pt x="3" y="59"/>
                  </a:lnTo>
                  <a:lnTo>
                    <a:pt x="5" y="62"/>
                  </a:lnTo>
                  <a:lnTo>
                    <a:pt x="6" y="66"/>
                  </a:lnTo>
                  <a:lnTo>
                    <a:pt x="8" y="69"/>
                  </a:lnTo>
                  <a:lnTo>
                    <a:pt x="9" y="72"/>
                  </a:lnTo>
                  <a:lnTo>
                    <a:pt x="13" y="77"/>
                  </a:lnTo>
                  <a:lnTo>
                    <a:pt x="15" y="80"/>
                  </a:lnTo>
                  <a:lnTo>
                    <a:pt x="19" y="84"/>
                  </a:lnTo>
                  <a:lnTo>
                    <a:pt x="22" y="87"/>
                  </a:lnTo>
                  <a:lnTo>
                    <a:pt x="27" y="91"/>
                  </a:lnTo>
                  <a:lnTo>
                    <a:pt x="30" y="94"/>
                  </a:lnTo>
                  <a:lnTo>
                    <a:pt x="34" y="97"/>
                  </a:lnTo>
                  <a:lnTo>
                    <a:pt x="38" y="100"/>
                  </a:lnTo>
                  <a:lnTo>
                    <a:pt x="43" y="103"/>
                  </a:lnTo>
                  <a:lnTo>
                    <a:pt x="47" y="106"/>
                  </a:lnTo>
                  <a:lnTo>
                    <a:pt x="52" y="110"/>
                  </a:lnTo>
                  <a:lnTo>
                    <a:pt x="58" y="113"/>
                  </a:lnTo>
                  <a:lnTo>
                    <a:pt x="63" y="116"/>
                  </a:lnTo>
                  <a:lnTo>
                    <a:pt x="68" y="119"/>
                  </a:lnTo>
                  <a:lnTo>
                    <a:pt x="75" y="122"/>
                  </a:lnTo>
                  <a:lnTo>
                    <a:pt x="77" y="124"/>
                  </a:lnTo>
                  <a:lnTo>
                    <a:pt x="80" y="125"/>
                  </a:lnTo>
                  <a:lnTo>
                    <a:pt x="84" y="125"/>
                  </a:lnTo>
                  <a:lnTo>
                    <a:pt x="87" y="128"/>
                  </a:lnTo>
                  <a:lnTo>
                    <a:pt x="90" y="128"/>
                  </a:lnTo>
                  <a:lnTo>
                    <a:pt x="93" y="130"/>
                  </a:lnTo>
                  <a:lnTo>
                    <a:pt x="96" y="131"/>
                  </a:lnTo>
                  <a:lnTo>
                    <a:pt x="100" y="132"/>
                  </a:lnTo>
                  <a:lnTo>
                    <a:pt x="103" y="134"/>
                  </a:lnTo>
                  <a:lnTo>
                    <a:pt x="106" y="135"/>
                  </a:lnTo>
                  <a:lnTo>
                    <a:pt x="109" y="135"/>
                  </a:lnTo>
                  <a:lnTo>
                    <a:pt x="113" y="137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917" name="Freeform 141"/>
            <p:cNvSpPr>
              <a:spLocks/>
            </p:cNvSpPr>
            <p:nvPr/>
          </p:nvSpPr>
          <p:spPr bwMode="auto">
            <a:xfrm>
              <a:off x="671" y="2718"/>
              <a:ext cx="117" cy="62"/>
            </a:xfrm>
            <a:custGeom>
              <a:avLst/>
              <a:gdLst>
                <a:gd name="T0" fmla="*/ 113 w 353"/>
                <a:gd name="T1" fmla="*/ 22 h 185"/>
                <a:gd name="T2" fmla="*/ 109 w 353"/>
                <a:gd name="T3" fmla="*/ 21 h 185"/>
                <a:gd name="T4" fmla="*/ 104 w 353"/>
                <a:gd name="T5" fmla="*/ 21 h 185"/>
                <a:gd name="T6" fmla="*/ 100 w 353"/>
                <a:gd name="T7" fmla="*/ 21 h 185"/>
                <a:gd name="T8" fmla="*/ 96 w 353"/>
                <a:gd name="T9" fmla="*/ 21 h 185"/>
                <a:gd name="T10" fmla="*/ 92 w 353"/>
                <a:gd name="T11" fmla="*/ 22 h 185"/>
                <a:gd name="T12" fmla="*/ 88 w 353"/>
                <a:gd name="T13" fmla="*/ 23 h 185"/>
                <a:gd name="T14" fmla="*/ 84 w 353"/>
                <a:gd name="T15" fmla="*/ 24 h 185"/>
                <a:gd name="T16" fmla="*/ 80 w 353"/>
                <a:gd name="T17" fmla="*/ 26 h 185"/>
                <a:gd name="T18" fmla="*/ 77 w 353"/>
                <a:gd name="T19" fmla="*/ 27 h 185"/>
                <a:gd name="T20" fmla="*/ 74 w 353"/>
                <a:gd name="T21" fmla="*/ 29 h 185"/>
                <a:gd name="T22" fmla="*/ 70 w 353"/>
                <a:gd name="T23" fmla="*/ 30 h 185"/>
                <a:gd name="T24" fmla="*/ 66 w 353"/>
                <a:gd name="T25" fmla="*/ 33 h 185"/>
                <a:gd name="T26" fmla="*/ 63 w 353"/>
                <a:gd name="T27" fmla="*/ 36 h 185"/>
                <a:gd name="T28" fmla="*/ 60 w 353"/>
                <a:gd name="T29" fmla="*/ 38 h 185"/>
                <a:gd name="T30" fmla="*/ 57 w 353"/>
                <a:gd name="T31" fmla="*/ 41 h 185"/>
                <a:gd name="T32" fmla="*/ 55 w 353"/>
                <a:gd name="T33" fmla="*/ 44 h 185"/>
                <a:gd name="T34" fmla="*/ 52 w 353"/>
                <a:gd name="T35" fmla="*/ 47 h 185"/>
                <a:gd name="T36" fmla="*/ 49 w 353"/>
                <a:gd name="T37" fmla="*/ 50 h 185"/>
                <a:gd name="T38" fmla="*/ 46 w 353"/>
                <a:gd name="T39" fmla="*/ 54 h 185"/>
                <a:gd name="T40" fmla="*/ 44 w 353"/>
                <a:gd name="T41" fmla="*/ 58 h 185"/>
                <a:gd name="T42" fmla="*/ 42 w 353"/>
                <a:gd name="T43" fmla="*/ 62 h 185"/>
                <a:gd name="T44" fmla="*/ 1 w 353"/>
                <a:gd name="T45" fmla="*/ 49 h 185"/>
                <a:gd name="T46" fmla="*/ 3 w 353"/>
                <a:gd name="T47" fmla="*/ 44 h 185"/>
                <a:gd name="T48" fmla="*/ 5 w 353"/>
                <a:gd name="T49" fmla="*/ 40 h 185"/>
                <a:gd name="T50" fmla="*/ 8 w 353"/>
                <a:gd name="T51" fmla="*/ 35 h 185"/>
                <a:gd name="T52" fmla="*/ 10 w 353"/>
                <a:gd name="T53" fmla="*/ 30 h 185"/>
                <a:gd name="T54" fmla="*/ 12 w 353"/>
                <a:gd name="T55" fmla="*/ 27 h 185"/>
                <a:gd name="T56" fmla="*/ 15 w 353"/>
                <a:gd name="T57" fmla="*/ 23 h 185"/>
                <a:gd name="T58" fmla="*/ 18 w 353"/>
                <a:gd name="T59" fmla="*/ 20 h 185"/>
                <a:gd name="T60" fmla="*/ 20 w 353"/>
                <a:gd name="T61" fmla="*/ 17 h 185"/>
                <a:gd name="T62" fmla="*/ 23 w 353"/>
                <a:gd name="T63" fmla="*/ 14 h 185"/>
                <a:gd name="T64" fmla="*/ 26 w 353"/>
                <a:gd name="T65" fmla="*/ 11 h 185"/>
                <a:gd name="T66" fmla="*/ 31 w 353"/>
                <a:gd name="T67" fmla="*/ 7 h 185"/>
                <a:gd name="T68" fmla="*/ 34 w 353"/>
                <a:gd name="T69" fmla="*/ 5 h 185"/>
                <a:gd name="T70" fmla="*/ 38 w 353"/>
                <a:gd name="T71" fmla="*/ 3 h 185"/>
                <a:gd name="T72" fmla="*/ 41 w 353"/>
                <a:gd name="T73" fmla="*/ 2 h 185"/>
                <a:gd name="T74" fmla="*/ 45 w 353"/>
                <a:gd name="T75" fmla="*/ 1 h 185"/>
                <a:gd name="T76" fmla="*/ 49 w 353"/>
                <a:gd name="T77" fmla="*/ 1 h 185"/>
                <a:gd name="T78" fmla="*/ 53 w 353"/>
                <a:gd name="T79" fmla="*/ 0 h 185"/>
                <a:gd name="T80" fmla="*/ 57 w 353"/>
                <a:gd name="T81" fmla="*/ 0 h 185"/>
                <a:gd name="T82" fmla="*/ 62 w 353"/>
                <a:gd name="T83" fmla="*/ 0 h 185"/>
                <a:gd name="T84" fmla="*/ 68 w 353"/>
                <a:gd name="T85" fmla="*/ 1 h 185"/>
                <a:gd name="T86" fmla="*/ 72 w 353"/>
                <a:gd name="T87" fmla="*/ 2 h 185"/>
                <a:gd name="T88" fmla="*/ 77 w 353"/>
                <a:gd name="T89" fmla="*/ 2 h 185"/>
                <a:gd name="T90" fmla="*/ 81 w 353"/>
                <a:gd name="T91" fmla="*/ 3 h 185"/>
                <a:gd name="T92" fmla="*/ 86 w 353"/>
                <a:gd name="T93" fmla="*/ 4 h 185"/>
                <a:gd name="T94" fmla="*/ 90 w 353"/>
                <a:gd name="T95" fmla="*/ 5 h 185"/>
                <a:gd name="T96" fmla="*/ 95 w 353"/>
                <a:gd name="T97" fmla="*/ 7 h 185"/>
                <a:gd name="T98" fmla="*/ 99 w 353"/>
                <a:gd name="T99" fmla="*/ 9 h 185"/>
                <a:gd name="T100" fmla="*/ 104 w 353"/>
                <a:gd name="T101" fmla="*/ 11 h 185"/>
                <a:gd name="T102" fmla="*/ 109 w 353"/>
                <a:gd name="T103" fmla="*/ 14 h 185"/>
                <a:gd name="T104" fmla="*/ 113 w 353"/>
                <a:gd name="T105" fmla="*/ 17 h 185"/>
                <a:gd name="T106" fmla="*/ 117 w 353"/>
                <a:gd name="T107" fmla="*/ 19 h 1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53" h="185">
                  <a:moveTo>
                    <a:pt x="353" y="56"/>
                  </a:moveTo>
                  <a:lnTo>
                    <a:pt x="345" y="66"/>
                  </a:lnTo>
                  <a:lnTo>
                    <a:pt x="341" y="65"/>
                  </a:lnTo>
                  <a:lnTo>
                    <a:pt x="337" y="65"/>
                  </a:lnTo>
                  <a:lnTo>
                    <a:pt x="332" y="63"/>
                  </a:lnTo>
                  <a:lnTo>
                    <a:pt x="328" y="63"/>
                  </a:lnTo>
                  <a:lnTo>
                    <a:pt x="323" y="63"/>
                  </a:lnTo>
                  <a:lnTo>
                    <a:pt x="319" y="63"/>
                  </a:lnTo>
                  <a:lnTo>
                    <a:pt x="314" y="63"/>
                  </a:lnTo>
                  <a:lnTo>
                    <a:pt x="310" y="63"/>
                  </a:lnTo>
                  <a:lnTo>
                    <a:pt x="306" y="63"/>
                  </a:lnTo>
                  <a:lnTo>
                    <a:pt x="301" y="63"/>
                  </a:lnTo>
                  <a:lnTo>
                    <a:pt x="297" y="63"/>
                  </a:lnTo>
                  <a:lnTo>
                    <a:pt x="294" y="63"/>
                  </a:lnTo>
                  <a:lnTo>
                    <a:pt x="289" y="63"/>
                  </a:lnTo>
                  <a:lnTo>
                    <a:pt x="285" y="65"/>
                  </a:lnTo>
                  <a:lnTo>
                    <a:pt x="281" y="66"/>
                  </a:lnTo>
                  <a:lnTo>
                    <a:pt x="278" y="66"/>
                  </a:lnTo>
                  <a:lnTo>
                    <a:pt x="273" y="66"/>
                  </a:lnTo>
                  <a:lnTo>
                    <a:pt x="269" y="68"/>
                  </a:lnTo>
                  <a:lnTo>
                    <a:pt x="264" y="68"/>
                  </a:lnTo>
                  <a:lnTo>
                    <a:pt x="262" y="71"/>
                  </a:lnTo>
                  <a:lnTo>
                    <a:pt x="257" y="71"/>
                  </a:lnTo>
                  <a:lnTo>
                    <a:pt x="254" y="72"/>
                  </a:lnTo>
                  <a:lnTo>
                    <a:pt x="250" y="74"/>
                  </a:lnTo>
                  <a:lnTo>
                    <a:pt x="247" y="75"/>
                  </a:lnTo>
                  <a:lnTo>
                    <a:pt x="242" y="77"/>
                  </a:lnTo>
                  <a:lnTo>
                    <a:pt x="240" y="77"/>
                  </a:lnTo>
                  <a:lnTo>
                    <a:pt x="235" y="80"/>
                  </a:lnTo>
                  <a:lnTo>
                    <a:pt x="232" y="81"/>
                  </a:lnTo>
                  <a:lnTo>
                    <a:pt x="228" y="82"/>
                  </a:lnTo>
                  <a:lnTo>
                    <a:pt x="225" y="84"/>
                  </a:lnTo>
                  <a:lnTo>
                    <a:pt x="222" y="87"/>
                  </a:lnTo>
                  <a:lnTo>
                    <a:pt x="219" y="88"/>
                  </a:lnTo>
                  <a:lnTo>
                    <a:pt x="215" y="90"/>
                  </a:lnTo>
                  <a:lnTo>
                    <a:pt x="212" y="91"/>
                  </a:lnTo>
                  <a:lnTo>
                    <a:pt x="207" y="94"/>
                  </a:lnTo>
                  <a:lnTo>
                    <a:pt x="204" y="96"/>
                  </a:lnTo>
                  <a:lnTo>
                    <a:pt x="200" y="97"/>
                  </a:lnTo>
                  <a:lnTo>
                    <a:pt x="197" y="100"/>
                  </a:lnTo>
                  <a:lnTo>
                    <a:pt x="194" y="103"/>
                  </a:lnTo>
                  <a:lnTo>
                    <a:pt x="191" y="106"/>
                  </a:lnTo>
                  <a:lnTo>
                    <a:pt x="188" y="107"/>
                  </a:lnTo>
                  <a:lnTo>
                    <a:pt x="185" y="110"/>
                  </a:lnTo>
                  <a:lnTo>
                    <a:pt x="181" y="113"/>
                  </a:lnTo>
                  <a:lnTo>
                    <a:pt x="178" y="116"/>
                  </a:lnTo>
                  <a:lnTo>
                    <a:pt x="175" y="119"/>
                  </a:lnTo>
                  <a:lnTo>
                    <a:pt x="172" y="122"/>
                  </a:lnTo>
                  <a:lnTo>
                    <a:pt x="169" y="125"/>
                  </a:lnTo>
                  <a:lnTo>
                    <a:pt x="167" y="128"/>
                  </a:lnTo>
                  <a:lnTo>
                    <a:pt x="165" y="131"/>
                  </a:lnTo>
                  <a:lnTo>
                    <a:pt x="162" y="134"/>
                  </a:lnTo>
                  <a:lnTo>
                    <a:pt x="159" y="137"/>
                  </a:lnTo>
                  <a:lnTo>
                    <a:pt x="156" y="141"/>
                  </a:lnTo>
                  <a:lnTo>
                    <a:pt x="153" y="144"/>
                  </a:lnTo>
                  <a:lnTo>
                    <a:pt x="150" y="147"/>
                  </a:lnTo>
                  <a:lnTo>
                    <a:pt x="147" y="150"/>
                  </a:lnTo>
                  <a:lnTo>
                    <a:pt x="145" y="155"/>
                  </a:lnTo>
                  <a:lnTo>
                    <a:pt x="142" y="157"/>
                  </a:lnTo>
                  <a:lnTo>
                    <a:pt x="140" y="162"/>
                  </a:lnTo>
                  <a:lnTo>
                    <a:pt x="137" y="165"/>
                  </a:lnTo>
                  <a:lnTo>
                    <a:pt x="135" y="169"/>
                  </a:lnTo>
                  <a:lnTo>
                    <a:pt x="132" y="172"/>
                  </a:lnTo>
                  <a:lnTo>
                    <a:pt x="131" y="177"/>
                  </a:lnTo>
                  <a:lnTo>
                    <a:pt x="128" y="181"/>
                  </a:lnTo>
                  <a:lnTo>
                    <a:pt x="126" y="185"/>
                  </a:lnTo>
                  <a:lnTo>
                    <a:pt x="0" y="157"/>
                  </a:lnTo>
                  <a:lnTo>
                    <a:pt x="1" y="152"/>
                  </a:lnTo>
                  <a:lnTo>
                    <a:pt x="3" y="147"/>
                  </a:lnTo>
                  <a:lnTo>
                    <a:pt x="6" y="141"/>
                  </a:lnTo>
                  <a:lnTo>
                    <a:pt x="7" y="137"/>
                  </a:lnTo>
                  <a:lnTo>
                    <a:pt x="10" y="132"/>
                  </a:lnTo>
                  <a:lnTo>
                    <a:pt x="12" y="127"/>
                  </a:lnTo>
                  <a:lnTo>
                    <a:pt x="15" y="122"/>
                  </a:lnTo>
                  <a:lnTo>
                    <a:pt x="16" y="118"/>
                  </a:lnTo>
                  <a:lnTo>
                    <a:pt x="19" y="113"/>
                  </a:lnTo>
                  <a:lnTo>
                    <a:pt x="22" y="109"/>
                  </a:lnTo>
                  <a:lnTo>
                    <a:pt x="23" y="105"/>
                  </a:lnTo>
                  <a:lnTo>
                    <a:pt x="26" y="100"/>
                  </a:lnTo>
                  <a:lnTo>
                    <a:pt x="28" y="96"/>
                  </a:lnTo>
                  <a:lnTo>
                    <a:pt x="31" y="91"/>
                  </a:lnTo>
                  <a:lnTo>
                    <a:pt x="32" y="88"/>
                  </a:lnTo>
                  <a:lnTo>
                    <a:pt x="35" y="84"/>
                  </a:lnTo>
                  <a:lnTo>
                    <a:pt x="37" y="80"/>
                  </a:lnTo>
                  <a:lnTo>
                    <a:pt x="40" y="77"/>
                  </a:lnTo>
                  <a:lnTo>
                    <a:pt x="43" y="74"/>
                  </a:lnTo>
                  <a:lnTo>
                    <a:pt x="45" y="69"/>
                  </a:lnTo>
                  <a:lnTo>
                    <a:pt x="47" y="66"/>
                  </a:lnTo>
                  <a:lnTo>
                    <a:pt x="50" y="62"/>
                  </a:lnTo>
                  <a:lnTo>
                    <a:pt x="53" y="59"/>
                  </a:lnTo>
                  <a:lnTo>
                    <a:pt x="56" y="56"/>
                  </a:lnTo>
                  <a:lnTo>
                    <a:pt x="57" y="53"/>
                  </a:lnTo>
                  <a:lnTo>
                    <a:pt x="60" y="50"/>
                  </a:lnTo>
                  <a:lnTo>
                    <a:pt x="63" y="46"/>
                  </a:lnTo>
                  <a:lnTo>
                    <a:pt x="66" y="44"/>
                  </a:lnTo>
                  <a:lnTo>
                    <a:pt x="69" y="41"/>
                  </a:lnTo>
                  <a:lnTo>
                    <a:pt x="72" y="38"/>
                  </a:lnTo>
                  <a:lnTo>
                    <a:pt x="75" y="35"/>
                  </a:lnTo>
                  <a:lnTo>
                    <a:pt x="78" y="34"/>
                  </a:lnTo>
                  <a:lnTo>
                    <a:pt x="84" y="28"/>
                  </a:lnTo>
                  <a:lnTo>
                    <a:pt x="90" y="24"/>
                  </a:lnTo>
                  <a:lnTo>
                    <a:pt x="94" y="21"/>
                  </a:lnTo>
                  <a:lnTo>
                    <a:pt x="97" y="19"/>
                  </a:lnTo>
                  <a:lnTo>
                    <a:pt x="100" y="18"/>
                  </a:lnTo>
                  <a:lnTo>
                    <a:pt x="104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5" y="10"/>
                  </a:lnTo>
                  <a:lnTo>
                    <a:pt x="118" y="9"/>
                  </a:lnTo>
                  <a:lnTo>
                    <a:pt x="120" y="8"/>
                  </a:lnTo>
                  <a:lnTo>
                    <a:pt x="125" y="6"/>
                  </a:lnTo>
                  <a:lnTo>
                    <a:pt x="128" y="5"/>
                  </a:lnTo>
                  <a:lnTo>
                    <a:pt x="132" y="5"/>
                  </a:lnTo>
                  <a:lnTo>
                    <a:pt x="137" y="3"/>
                  </a:lnTo>
                  <a:lnTo>
                    <a:pt x="140" y="2"/>
                  </a:lnTo>
                  <a:lnTo>
                    <a:pt x="144" y="2"/>
                  </a:lnTo>
                  <a:lnTo>
                    <a:pt x="148" y="2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0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9" y="0"/>
                  </a:lnTo>
                  <a:lnTo>
                    <a:pt x="184" y="0"/>
                  </a:lnTo>
                  <a:lnTo>
                    <a:pt x="188" y="0"/>
                  </a:lnTo>
                  <a:lnTo>
                    <a:pt x="194" y="2"/>
                  </a:lnTo>
                  <a:lnTo>
                    <a:pt x="198" y="2"/>
                  </a:lnTo>
                  <a:lnTo>
                    <a:pt x="204" y="3"/>
                  </a:lnTo>
                  <a:lnTo>
                    <a:pt x="209" y="3"/>
                  </a:lnTo>
                  <a:lnTo>
                    <a:pt x="213" y="3"/>
                  </a:lnTo>
                  <a:lnTo>
                    <a:pt x="217" y="5"/>
                  </a:lnTo>
                  <a:lnTo>
                    <a:pt x="222" y="5"/>
                  </a:lnTo>
                  <a:lnTo>
                    <a:pt x="226" y="5"/>
                  </a:lnTo>
                  <a:lnTo>
                    <a:pt x="231" y="6"/>
                  </a:lnTo>
                  <a:lnTo>
                    <a:pt x="235" y="6"/>
                  </a:lnTo>
                  <a:lnTo>
                    <a:pt x="241" y="9"/>
                  </a:lnTo>
                  <a:lnTo>
                    <a:pt x="245" y="9"/>
                  </a:lnTo>
                  <a:lnTo>
                    <a:pt x="250" y="10"/>
                  </a:lnTo>
                  <a:lnTo>
                    <a:pt x="254" y="10"/>
                  </a:lnTo>
                  <a:lnTo>
                    <a:pt x="259" y="12"/>
                  </a:lnTo>
                  <a:lnTo>
                    <a:pt x="263" y="13"/>
                  </a:lnTo>
                  <a:lnTo>
                    <a:pt x="267" y="15"/>
                  </a:lnTo>
                  <a:lnTo>
                    <a:pt x="272" y="16"/>
                  </a:lnTo>
                  <a:lnTo>
                    <a:pt x="278" y="18"/>
                  </a:lnTo>
                  <a:lnTo>
                    <a:pt x="282" y="19"/>
                  </a:lnTo>
                  <a:lnTo>
                    <a:pt x="287" y="21"/>
                  </a:lnTo>
                  <a:lnTo>
                    <a:pt x="291" y="22"/>
                  </a:lnTo>
                  <a:lnTo>
                    <a:pt x="295" y="25"/>
                  </a:lnTo>
                  <a:lnTo>
                    <a:pt x="300" y="27"/>
                  </a:lnTo>
                  <a:lnTo>
                    <a:pt x="304" y="30"/>
                  </a:lnTo>
                  <a:lnTo>
                    <a:pt x="309" y="31"/>
                  </a:lnTo>
                  <a:lnTo>
                    <a:pt x="314" y="34"/>
                  </a:lnTo>
                  <a:lnTo>
                    <a:pt x="319" y="35"/>
                  </a:lnTo>
                  <a:lnTo>
                    <a:pt x="323" y="38"/>
                  </a:lnTo>
                  <a:lnTo>
                    <a:pt x="328" y="41"/>
                  </a:lnTo>
                  <a:lnTo>
                    <a:pt x="332" y="44"/>
                  </a:lnTo>
                  <a:lnTo>
                    <a:pt x="338" y="47"/>
                  </a:lnTo>
                  <a:lnTo>
                    <a:pt x="342" y="50"/>
                  </a:lnTo>
                  <a:lnTo>
                    <a:pt x="348" y="53"/>
                  </a:lnTo>
                  <a:lnTo>
                    <a:pt x="353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68720" name="Line 142"/>
          <p:cNvSpPr>
            <a:spLocks noChangeShapeType="1"/>
          </p:cNvSpPr>
          <p:nvPr/>
        </p:nvSpPr>
        <p:spPr bwMode="auto">
          <a:xfrm>
            <a:off x="6324600" y="48768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21" name="Line 143"/>
          <p:cNvSpPr>
            <a:spLocks noChangeShapeType="1"/>
          </p:cNvSpPr>
          <p:nvPr/>
        </p:nvSpPr>
        <p:spPr bwMode="auto">
          <a:xfrm>
            <a:off x="1447800" y="48768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8722" name="Text Box 144"/>
          <p:cNvSpPr txBox="1">
            <a:spLocks noChangeArrowheads="1"/>
          </p:cNvSpPr>
          <p:nvPr/>
        </p:nvSpPr>
        <p:spPr bwMode="auto">
          <a:xfrm>
            <a:off x="1295400" y="4038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b="1"/>
              <a:t>Süreklilik</a:t>
            </a:r>
            <a:endParaRPr lang="en-US" b="1"/>
          </a:p>
        </p:txBody>
      </p:sp>
      <p:grpSp>
        <p:nvGrpSpPr>
          <p:cNvPr id="68723" name="Group 146"/>
          <p:cNvGrpSpPr>
            <a:grpSpLocks/>
          </p:cNvGrpSpPr>
          <p:nvPr/>
        </p:nvGrpSpPr>
        <p:grpSpPr bwMode="auto">
          <a:xfrm>
            <a:off x="2590800" y="3581400"/>
            <a:ext cx="3657600" cy="2770188"/>
            <a:chOff x="1632" y="2256"/>
            <a:chExt cx="2304" cy="1745"/>
          </a:xfrm>
        </p:grpSpPr>
        <p:sp>
          <p:nvSpPr>
            <p:cNvPr id="68724" name="Freeform 147"/>
            <p:cNvSpPr>
              <a:spLocks/>
            </p:cNvSpPr>
            <p:nvPr/>
          </p:nvSpPr>
          <p:spPr bwMode="auto">
            <a:xfrm>
              <a:off x="1779" y="2467"/>
              <a:ext cx="2157" cy="1534"/>
            </a:xfrm>
            <a:custGeom>
              <a:avLst/>
              <a:gdLst>
                <a:gd name="T0" fmla="*/ 1342 w 2157"/>
                <a:gd name="T1" fmla="*/ 210 h 1534"/>
                <a:gd name="T2" fmla="*/ 1023 w 2157"/>
                <a:gd name="T3" fmla="*/ 135 h 1534"/>
                <a:gd name="T4" fmla="*/ 1098 w 2157"/>
                <a:gd name="T5" fmla="*/ 293 h 1534"/>
                <a:gd name="T6" fmla="*/ 1082 w 2157"/>
                <a:gd name="T7" fmla="*/ 387 h 1534"/>
                <a:gd name="T8" fmla="*/ 1042 w 2157"/>
                <a:gd name="T9" fmla="*/ 567 h 1534"/>
                <a:gd name="T10" fmla="*/ 1121 w 2157"/>
                <a:gd name="T11" fmla="*/ 642 h 1534"/>
                <a:gd name="T12" fmla="*/ 1067 w 2157"/>
                <a:gd name="T13" fmla="*/ 686 h 1534"/>
                <a:gd name="T14" fmla="*/ 1050 w 2157"/>
                <a:gd name="T15" fmla="*/ 821 h 1534"/>
                <a:gd name="T16" fmla="*/ 903 w 2157"/>
                <a:gd name="T17" fmla="*/ 798 h 1534"/>
                <a:gd name="T18" fmla="*/ 921 w 2157"/>
                <a:gd name="T19" fmla="*/ 671 h 1534"/>
                <a:gd name="T20" fmla="*/ 855 w 2157"/>
                <a:gd name="T21" fmla="*/ 476 h 1534"/>
                <a:gd name="T22" fmla="*/ 584 w 2157"/>
                <a:gd name="T23" fmla="*/ 466 h 1534"/>
                <a:gd name="T24" fmla="*/ 378 w 2157"/>
                <a:gd name="T25" fmla="*/ 466 h 1534"/>
                <a:gd name="T26" fmla="*/ 295 w 2157"/>
                <a:gd name="T27" fmla="*/ 541 h 1534"/>
                <a:gd name="T28" fmla="*/ 451 w 2157"/>
                <a:gd name="T29" fmla="*/ 588 h 1534"/>
                <a:gd name="T30" fmla="*/ 231 w 2157"/>
                <a:gd name="T31" fmla="*/ 657 h 1534"/>
                <a:gd name="T32" fmla="*/ 152 w 2157"/>
                <a:gd name="T33" fmla="*/ 701 h 1534"/>
                <a:gd name="T34" fmla="*/ 75 w 2157"/>
                <a:gd name="T35" fmla="*/ 819 h 1534"/>
                <a:gd name="T36" fmla="*/ 175 w 2157"/>
                <a:gd name="T37" fmla="*/ 834 h 1534"/>
                <a:gd name="T38" fmla="*/ 191 w 2157"/>
                <a:gd name="T39" fmla="*/ 937 h 1534"/>
                <a:gd name="T40" fmla="*/ 39 w 2157"/>
                <a:gd name="T41" fmla="*/ 1208 h 1534"/>
                <a:gd name="T42" fmla="*/ 152 w 2157"/>
                <a:gd name="T43" fmla="*/ 1218 h 1534"/>
                <a:gd name="T44" fmla="*/ 237 w 2157"/>
                <a:gd name="T45" fmla="*/ 1214 h 1534"/>
                <a:gd name="T46" fmla="*/ 354 w 2157"/>
                <a:gd name="T47" fmla="*/ 1276 h 1534"/>
                <a:gd name="T48" fmla="*/ 387 w 2157"/>
                <a:gd name="T49" fmla="*/ 1129 h 1534"/>
                <a:gd name="T50" fmla="*/ 582 w 2157"/>
                <a:gd name="T51" fmla="*/ 915 h 1534"/>
                <a:gd name="T52" fmla="*/ 483 w 2157"/>
                <a:gd name="T53" fmla="*/ 1108 h 1534"/>
                <a:gd name="T54" fmla="*/ 476 w 2157"/>
                <a:gd name="T55" fmla="*/ 1347 h 1534"/>
                <a:gd name="T56" fmla="*/ 641 w 2157"/>
                <a:gd name="T57" fmla="*/ 1164 h 1534"/>
                <a:gd name="T58" fmla="*/ 678 w 2157"/>
                <a:gd name="T59" fmla="*/ 1260 h 1534"/>
                <a:gd name="T60" fmla="*/ 751 w 2157"/>
                <a:gd name="T61" fmla="*/ 1432 h 1534"/>
                <a:gd name="T62" fmla="*/ 878 w 2157"/>
                <a:gd name="T63" fmla="*/ 1276 h 1534"/>
                <a:gd name="T64" fmla="*/ 1003 w 2157"/>
                <a:gd name="T65" fmla="*/ 1494 h 1534"/>
                <a:gd name="T66" fmla="*/ 1073 w 2157"/>
                <a:gd name="T67" fmla="*/ 1384 h 1534"/>
                <a:gd name="T68" fmla="*/ 1019 w 2157"/>
                <a:gd name="T69" fmla="*/ 1187 h 1534"/>
                <a:gd name="T70" fmla="*/ 1186 w 2157"/>
                <a:gd name="T71" fmla="*/ 1233 h 1534"/>
                <a:gd name="T72" fmla="*/ 1146 w 2157"/>
                <a:gd name="T73" fmla="*/ 1108 h 1534"/>
                <a:gd name="T74" fmla="*/ 1107 w 2157"/>
                <a:gd name="T75" fmla="*/ 1010 h 1534"/>
                <a:gd name="T76" fmla="*/ 1260 w 2157"/>
                <a:gd name="T77" fmla="*/ 1268 h 1534"/>
                <a:gd name="T78" fmla="*/ 1404 w 2157"/>
                <a:gd name="T79" fmla="*/ 1235 h 1534"/>
                <a:gd name="T80" fmla="*/ 1385 w 2157"/>
                <a:gd name="T81" fmla="*/ 1000 h 1534"/>
                <a:gd name="T82" fmla="*/ 1441 w 2157"/>
                <a:gd name="T83" fmla="*/ 1178 h 1534"/>
                <a:gd name="T84" fmla="*/ 1525 w 2157"/>
                <a:gd name="T85" fmla="*/ 1380 h 1534"/>
                <a:gd name="T86" fmla="*/ 1620 w 2157"/>
                <a:gd name="T87" fmla="*/ 1208 h 1534"/>
                <a:gd name="T88" fmla="*/ 1631 w 2157"/>
                <a:gd name="T89" fmla="*/ 1318 h 1534"/>
                <a:gd name="T90" fmla="*/ 1783 w 2157"/>
                <a:gd name="T91" fmla="*/ 1467 h 1534"/>
                <a:gd name="T92" fmla="*/ 1843 w 2157"/>
                <a:gd name="T93" fmla="*/ 1224 h 1534"/>
                <a:gd name="T94" fmla="*/ 1801 w 2157"/>
                <a:gd name="T95" fmla="*/ 979 h 1534"/>
                <a:gd name="T96" fmla="*/ 1920 w 2157"/>
                <a:gd name="T97" fmla="*/ 1029 h 1534"/>
                <a:gd name="T98" fmla="*/ 2026 w 2157"/>
                <a:gd name="T99" fmla="*/ 1062 h 1534"/>
                <a:gd name="T100" fmla="*/ 1693 w 2157"/>
                <a:gd name="T101" fmla="*/ 692 h 1534"/>
                <a:gd name="T102" fmla="*/ 1937 w 2157"/>
                <a:gd name="T103" fmla="*/ 727 h 1534"/>
                <a:gd name="T104" fmla="*/ 2066 w 2157"/>
                <a:gd name="T105" fmla="*/ 690 h 1534"/>
                <a:gd name="T106" fmla="*/ 1962 w 2157"/>
                <a:gd name="T107" fmla="*/ 582 h 1534"/>
                <a:gd name="T108" fmla="*/ 1822 w 2157"/>
                <a:gd name="T109" fmla="*/ 495 h 1534"/>
                <a:gd name="T110" fmla="*/ 1733 w 2157"/>
                <a:gd name="T111" fmla="*/ 385 h 1534"/>
                <a:gd name="T112" fmla="*/ 1878 w 2157"/>
                <a:gd name="T113" fmla="*/ 308 h 1534"/>
                <a:gd name="T114" fmla="*/ 1851 w 2157"/>
                <a:gd name="T115" fmla="*/ 195 h 1534"/>
                <a:gd name="T116" fmla="*/ 1587 w 2157"/>
                <a:gd name="T117" fmla="*/ 270 h 1534"/>
                <a:gd name="T118" fmla="*/ 1506 w 2157"/>
                <a:gd name="T119" fmla="*/ 89 h 1534"/>
                <a:gd name="T120" fmla="*/ 1350 w 2157"/>
                <a:gd name="T121" fmla="*/ 92 h 1534"/>
                <a:gd name="T122" fmla="*/ 1431 w 2157"/>
                <a:gd name="T123" fmla="*/ 333 h 15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157" h="1534">
                  <a:moveTo>
                    <a:pt x="1337" y="285"/>
                  </a:moveTo>
                  <a:lnTo>
                    <a:pt x="1331" y="299"/>
                  </a:lnTo>
                  <a:lnTo>
                    <a:pt x="1323" y="310"/>
                  </a:lnTo>
                  <a:lnTo>
                    <a:pt x="1313" y="322"/>
                  </a:lnTo>
                  <a:lnTo>
                    <a:pt x="1304" y="335"/>
                  </a:lnTo>
                  <a:lnTo>
                    <a:pt x="1302" y="335"/>
                  </a:lnTo>
                  <a:lnTo>
                    <a:pt x="1300" y="335"/>
                  </a:lnTo>
                  <a:lnTo>
                    <a:pt x="1298" y="335"/>
                  </a:lnTo>
                  <a:lnTo>
                    <a:pt x="1294" y="328"/>
                  </a:lnTo>
                  <a:lnTo>
                    <a:pt x="1292" y="318"/>
                  </a:lnTo>
                  <a:lnTo>
                    <a:pt x="1292" y="308"/>
                  </a:lnTo>
                  <a:lnTo>
                    <a:pt x="1292" y="299"/>
                  </a:lnTo>
                  <a:lnTo>
                    <a:pt x="1285" y="291"/>
                  </a:lnTo>
                  <a:lnTo>
                    <a:pt x="1273" y="279"/>
                  </a:lnTo>
                  <a:lnTo>
                    <a:pt x="1261" y="270"/>
                  </a:lnTo>
                  <a:lnTo>
                    <a:pt x="1258" y="260"/>
                  </a:lnTo>
                  <a:lnTo>
                    <a:pt x="1269" y="252"/>
                  </a:lnTo>
                  <a:lnTo>
                    <a:pt x="1281" y="245"/>
                  </a:lnTo>
                  <a:lnTo>
                    <a:pt x="1292" y="237"/>
                  </a:lnTo>
                  <a:lnTo>
                    <a:pt x="1304" y="229"/>
                  </a:lnTo>
                  <a:lnTo>
                    <a:pt x="1315" y="222"/>
                  </a:lnTo>
                  <a:lnTo>
                    <a:pt x="1329" y="214"/>
                  </a:lnTo>
                  <a:lnTo>
                    <a:pt x="1342" y="210"/>
                  </a:lnTo>
                  <a:lnTo>
                    <a:pt x="1358" y="206"/>
                  </a:lnTo>
                  <a:lnTo>
                    <a:pt x="1304" y="150"/>
                  </a:lnTo>
                  <a:lnTo>
                    <a:pt x="1292" y="158"/>
                  </a:lnTo>
                  <a:lnTo>
                    <a:pt x="1283" y="164"/>
                  </a:lnTo>
                  <a:lnTo>
                    <a:pt x="1271" y="171"/>
                  </a:lnTo>
                  <a:lnTo>
                    <a:pt x="1260" y="175"/>
                  </a:lnTo>
                  <a:lnTo>
                    <a:pt x="1250" y="181"/>
                  </a:lnTo>
                  <a:lnTo>
                    <a:pt x="1242" y="183"/>
                  </a:lnTo>
                  <a:lnTo>
                    <a:pt x="1233" y="185"/>
                  </a:lnTo>
                  <a:lnTo>
                    <a:pt x="1227" y="183"/>
                  </a:lnTo>
                  <a:lnTo>
                    <a:pt x="1219" y="168"/>
                  </a:lnTo>
                  <a:lnTo>
                    <a:pt x="1211" y="152"/>
                  </a:lnTo>
                  <a:lnTo>
                    <a:pt x="1202" y="137"/>
                  </a:lnTo>
                  <a:lnTo>
                    <a:pt x="1190" y="123"/>
                  </a:lnTo>
                  <a:lnTo>
                    <a:pt x="1179" y="112"/>
                  </a:lnTo>
                  <a:lnTo>
                    <a:pt x="1165" y="104"/>
                  </a:lnTo>
                  <a:lnTo>
                    <a:pt x="1148" y="98"/>
                  </a:lnTo>
                  <a:lnTo>
                    <a:pt x="1131" y="96"/>
                  </a:lnTo>
                  <a:lnTo>
                    <a:pt x="1119" y="98"/>
                  </a:lnTo>
                  <a:lnTo>
                    <a:pt x="1107" y="102"/>
                  </a:lnTo>
                  <a:lnTo>
                    <a:pt x="1094" y="104"/>
                  </a:lnTo>
                  <a:lnTo>
                    <a:pt x="1082" y="106"/>
                  </a:lnTo>
                  <a:lnTo>
                    <a:pt x="1069" y="110"/>
                  </a:lnTo>
                  <a:lnTo>
                    <a:pt x="1057" y="114"/>
                  </a:lnTo>
                  <a:lnTo>
                    <a:pt x="1046" y="117"/>
                  </a:lnTo>
                  <a:lnTo>
                    <a:pt x="1036" y="123"/>
                  </a:lnTo>
                  <a:lnTo>
                    <a:pt x="1030" y="129"/>
                  </a:lnTo>
                  <a:lnTo>
                    <a:pt x="1023" y="135"/>
                  </a:lnTo>
                  <a:lnTo>
                    <a:pt x="1013" y="143"/>
                  </a:lnTo>
                  <a:lnTo>
                    <a:pt x="1005" y="150"/>
                  </a:lnTo>
                  <a:lnTo>
                    <a:pt x="1000" y="160"/>
                  </a:lnTo>
                  <a:lnTo>
                    <a:pt x="998" y="168"/>
                  </a:lnTo>
                  <a:lnTo>
                    <a:pt x="1000" y="175"/>
                  </a:lnTo>
                  <a:lnTo>
                    <a:pt x="1007" y="183"/>
                  </a:lnTo>
                  <a:lnTo>
                    <a:pt x="1011" y="198"/>
                  </a:lnTo>
                  <a:lnTo>
                    <a:pt x="1017" y="212"/>
                  </a:lnTo>
                  <a:lnTo>
                    <a:pt x="1023" y="223"/>
                  </a:lnTo>
                  <a:lnTo>
                    <a:pt x="1032" y="235"/>
                  </a:lnTo>
                  <a:lnTo>
                    <a:pt x="1042" y="245"/>
                  </a:lnTo>
                  <a:lnTo>
                    <a:pt x="1052" y="252"/>
                  </a:lnTo>
                  <a:lnTo>
                    <a:pt x="1065" y="258"/>
                  </a:lnTo>
                  <a:lnTo>
                    <a:pt x="1080" y="264"/>
                  </a:lnTo>
                  <a:lnTo>
                    <a:pt x="1086" y="272"/>
                  </a:lnTo>
                  <a:lnTo>
                    <a:pt x="1098" y="276"/>
                  </a:lnTo>
                  <a:lnTo>
                    <a:pt x="1109" y="276"/>
                  </a:lnTo>
                  <a:lnTo>
                    <a:pt x="1121" y="277"/>
                  </a:lnTo>
                  <a:lnTo>
                    <a:pt x="1121" y="279"/>
                  </a:lnTo>
                  <a:lnTo>
                    <a:pt x="1121" y="281"/>
                  </a:lnTo>
                  <a:lnTo>
                    <a:pt x="1121" y="283"/>
                  </a:lnTo>
                  <a:lnTo>
                    <a:pt x="1115" y="287"/>
                  </a:lnTo>
                  <a:lnTo>
                    <a:pt x="1109" y="291"/>
                  </a:lnTo>
                  <a:lnTo>
                    <a:pt x="1104" y="293"/>
                  </a:lnTo>
                  <a:lnTo>
                    <a:pt x="1098" y="295"/>
                  </a:lnTo>
                  <a:lnTo>
                    <a:pt x="1098" y="293"/>
                  </a:lnTo>
                  <a:lnTo>
                    <a:pt x="1096" y="293"/>
                  </a:lnTo>
                  <a:lnTo>
                    <a:pt x="1073" y="299"/>
                  </a:lnTo>
                  <a:lnTo>
                    <a:pt x="1059" y="301"/>
                  </a:lnTo>
                  <a:lnTo>
                    <a:pt x="1052" y="308"/>
                  </a:lnTo>
                  <a:lnTo>
                    <a:pt x="1040" y="335"/>
                  </a:lnTo>
                  <a:lnTo>
                    <a:pt x="1028" y="343"/>
                  </a:lnTo>
                  <a:lnTo>
                    <a:pt x="1015" y="353"/>
                  </a:lnTo>
                  <a:lnTo>
                    <a:pt x="998" y="360"/>
                  </a:lnTo>
                  <a:lnTo>
                    <a:pt x="980" y="366"/>
                  </a:lnTo>
                  <a:lnTo>
                    <a:pt x="961" y="372"/>
                  </a:lnTo>
                  <a:lnTo>
                    <a:pt x="944" y="376"/>
                  </a:lnTo>
                  <a:lnTo>
                    <a:pt x="926" y="380"/>
                  </a:lnTo>
                  <a:lnTo>
                    <a:pt x="913" y="380"/>
                  </a:lnTo>
                  <a:lnTo>
                    <a:pt x="894" y="455"/>
                  </a:lnTo>
                  <a:lnTo>
                    <a:pt x="903" y="451"/>
                  </a:lnTo>
                  <a:lnTo>
                    <a:pt x="921" y="447"/>
                  </a:lnTo>
                  <a:lnTo>
                    <a:pt x="938" y="443"/>
                  </a:lnTo>
                  <a:lnTo>
                    <a:pt x="959" y="437"/>
                  </a:lnTo>
                  <a:lnTo>
                    <a:pt x="978" y="432"/>
                  </a:lnTo>
                  <a:lnTo>
                    <a:pt x="996" y="428"/>
                  </a:lnTo>
                  <a:lnTo>
                    <a:pt x="1009" y="422"/>
                  </a:lnTo>
                  <a:lnTo>
                    <a:pt x="1015" y="418"/>
                  </a:lnTo>
                  <a:lnTo>
                    <a:pt x="1034" y="416"/>
                  </a:lnTo>
                  <a:lnTo>
                    <a:pt x="1044" y="414"/>
                  </a:lnTo>
                  <a:lnTo>
                    <a:pt x="1053" y="408"/>
                  </a:lnTo>
                  <a:lnTo>
                    <a:pt x="1067" y="397"/>
                  </a:lnTo>
                  <a:lnTo>
                    <a:pt x="1082" y="387"/>
                  </a:lnTo>
                  <a:lnTo>
                    <a:pt x="1096" y="376"/>
                  </a:lnTo>
                  <a:lnTo>
                    <a:pt x="1107" y="366"/>
                  </a:lnTo>
                  <a:lnTo>
                    <a:pt x="1121" y="360"/>
                  </a:lnTo>
                  <a:lnTo>
                    <a:pt x="1123" y="387"/>
                  </a:lnTo>
                  <a:lnTo>
                    <a:pt x="1129" y="414"/>
                  </a:lnTo>
                  <a:lnTo>
                    <a:pt x="1136" y="439"/>
                  </a:lnTo>
                  <a:lnTo>
                    <a:pt x="1152" y="464"/>
                  </a:lnTo>
                  <a:lnTo>
                    <a:pt x="1144" y="468"/>
                  </a:lnTo>
                  <a:lnTo>
                    <a:pt x="1131" y="476"/>
                  </a:lnTo>
                  <a:lnTo>
                    <a:pt x="1117" y="482"/>
                  </a:lnTo>
                  <a:lnTo>
                    <a:pt x="1107" y="486"/>
                  </a:lnTo>
                  <a:lnTo>
                    <a:pt x="1107" y="488"/>
                  </a:lnTo>
                  <a:lnTo>
                    <a:pt x="1107" y="489"/>
                  </a:lnTo>
                  <a:lnTo>
                    <a:pt x="1107" y="491"/>
                  </a:lnTo>
                  <a:lnTo>
                    <a:pt x="1109" y="493"/>
                  </a:lnTo>
                  <a:lnTo>
                    <a:pt x="1115" y="495"/>
                  </a:lnTo>
                  <a:lnTo>
                    <a:pt x="1121" y="499"/>
                  </a:lnTo>
                  <a:lnTo>
                    <a:pt x="1125" y="503"/>
                  </a:lnTo>
                  <a:lnTo>
                    <a:pt x="1129" y="509"/>
                  </a:lnTo>
                  <a:lnTo>
                    <a:pt x="1119" y="518"/>
                  </a:lnTo>
                  <a:lnTo>
                    <a:pt x="1105" y="526"/>
                  </a:lnTo>
                  <a:lnTo>
                    <a:pt x="1090" y="532"/>
                  </a:lnTo>
                  <a:lnTo>
                    <a:pt x="1073" y="540"/>
                  </a:lnTo>
                  <a:lnTo>
                    <a:pt x="1059" y="545"/>
                  </a:lnTo>
                  <a:lnTo>
                    <a:pt x="1046" y="551"/>
                  </a:lnTo>
                  <a:lnTo>
                    <a:pt x="1038" y="557"/>
                  </a:lnTo>
                  <a:lnTo>
                    <a:pt x="1034" y="565"/>
                  </a:lnTo>
                  <a:lnTo>
                    <a:pt x="1042" y="567"/>
                  </a:lnTo>
                  <a:lnTo>
                    <a:pt x="1048" y="568"/>
                  </a:lnTo>
                  <a:lnTo>
                    <a:pt x="1053" y="572"/>
                  </a:lnTo>
                  <a:lnTo>
                    <a:pt x="1059" y="574"/>
                  </a:lnTo>
                  <a:lnTo>
                    <a:pt x="1061" y="576"/>
                  </a:lnTo>
                  <a:lnTo>
                    <a:pt x="1061" y="578"/>
                  </a:lnTo>
                  <a:lnTo>
                    <a:pt x="1048" y="590"/>
                  </a:lnTo>
                  <a:lnTo>
                    <a:pt x="1036" y="597"/>
                  </a:lnTo>
                  <a:lnTo>
                    <a:pt x="1025" y="605"/>
                  </a:lnTo>
                  <a:lnTo>
                    <a:pt x="1011" y="615"/>
                  </a:lnTo>
                  <a:lnTo>
                    <a:pt x="1011" y="617"/>
                  </a:lnTo>
                  <a:lnTo>
                    <a:pt x="1011" y="619"/>
                  </a:lnTo>
                  <a:lnTo>
                    <a:pt x="1023" y="621"/>
                  </a:lnTo>
                  <a:lnTo>
                    <a:pt x="1040" y="619"/>
                  </a:lnTo>
                  <a:lnTo>
                    <a:pt x="1059" y="613"/>
                  </a:lnTo>
                  <a:lnTo>
                    <a:pt x="1079" y="609"/>
                  </a:lnTo>
                  <a:lnTo>
                    <a:pt x="1098" y="607"/>
                  </a:lnTo>
                  <a:lnTo>
                    <a:pt x="1111" y="609"/>
                  </a:lnTo>
                  <a:lnTo>
                    <a:pt x="1119" y="617"/>
                  </a:lnTo>
                  <a:lnTo>
                    <a:pt x="1117" y="634"/>
                  </a:lnTo>
                  <a:lnTo>
                    <a:pt x="1117" y="636"/>
                  </a:lnTo>
                  <a:lnTo>
                    <a:pt x="1117" y="638"/>
                  </a:lnTo>
                  <a:lnTo>
                    <a:pt x="1117" y="640"/>
                  </a:lnTo>
                  <a:lnTo>
                    <a:pt x="1119" y="642"/>
                  </a:lnTo>
                  <a:lnTo>
                    <a:pt x="1121" y="642"/>
                  </a:lnTo>
                  <a:lnTo>
                    <a:pt x="1123" y="642"/>
                  </a:lnTo>
                  <a:lnTo>
                    <a:pt x="1125" y="642"/>
                  </a:lnTo>
                  <a:lnTo>
                    <a:pt x="1127" y="642"/>
                  </a:lnTo>
                  <a:lnTo>
                    <a:pt x="1134" y="634"/>
                  </a:lnTo>
                  <a:lnTo>
                    <a:pt x="1146" y="626"/>
                  </a:lnTo>
                  <a:lnTo>
                    <a:pt x="1156" y="622"/>
                  </a:lnTo>
                  <a:lnTo>
                    <a:pt x="1169" y="621"/>
                  </a:lnTo>
                  <a:lnTo>
                    <a:pt x="1165" y="628"/>
                  </a:lnTo>
                  <a:lnTo>
                    <a:pt x="1161" y="638"/>
                  </a:lnTo>
                  <a:lnTo>
                    <a:pt x="1156" y="647"/>
                  </a:lnTo>
                  <a:lnTo>
                    <a:pt x="1150" y="651"/>
                  </a:lnTo>
                  <a:lnTo>
                    <a:pt x="1154" y="657"/>
                  </a:lnTo>
                  <a:lnTo>
                    <a:pt x="1159" y="661"/>
                  </a:lnTo>
                  <a:lnTo>
                    <a:pt x="1163" y="667"/>
                  </a:lnTo>
                  <a:lnTo>
                    <a:pt x="1161" y="678"/>
                  </a:lnTo>
                  <a:lnTo>
                    <a:pt x="1148" y="698"/>
                  </a:lnTo>
                  <a:lnTo>
                    <a:pt x="1138" y="713"/>
                  </a:lnTo>
                  <a:lnTo>
                    <a:pt x="1125" y="721"/>
                  </a:lnTo>
                  <a:lnTo>
                    <a:pt x="1105" y="725"/>
                  </a:lnTo>
                  <a:lnTo>
                    <a:pt x="1077" y="721"/>
                  </a:lnTo>
                  <a:lnTo>
                    <a:pt x="1061" y="715"/>
                  </a:lnTo>
                  <a:lnTo>
                    <a:pt x="1057" y="707"/>
                  </a:lnTo>
                  <a:lnTo>
                    <a:pt x="1059" y="698"/>
                  </a:lnTo>
                  <a:lnTo>
                    <a:pt x="1067" y="686"/>
                  </a:lnTo>
                  <a:lnTo>
                    <a:pt x="1079" y="673"/>
                  </a:lnTo>
                  <a:lnTo>
                    <a:pt x="1090" y="657"/>
                  </a:lnTo>
                  <a:lnTo>
                    <a:pt x="1100" y="642"/>
                  </a:lnTo>
                  <a:lnTo>
                    <a:pt x="1100" y="640"/>
                  </a:lnTo>
                  <a:lnTo>
                    <a:pt x="1100" y="638"/>
                  </a:lnTo>
                  <a:lnTo>
                    <a:pt x="1098" y="638"/>
                  </a:lnTo>
                  <a:lnTo>
                    <a:pt x="1088" y="638"/>
                  </a:lnTo>
                  <a:lnTo>
                    <a:pt x="1080" y="640"/>
                  </a:lnTo>
                  <a:lnTo>
                    <a:pt x="1071" y="644"/>
                  </a:lnTo>
                  <a:lnTo>
                    <a:pt x="1063" y="647"/>
                  </a:lnTo>
                  <a:lnTo>
                    <a:pt x="1055" y="653"/>
                  </a:lnTo>
                  <a:lnTo>
                    <a:pt x="1046" y="661"/>
                  </a:lnTo>
                  <a:lnTo>
                    <a:pt x="1040" y="665"/>
                  </a:lnTo>
                  <a:lnTo>
                    <a:pt x="1032" y="671"/>
                  </a:lnTo>
                  <a:lnTo>
                    <a:pt x="1023" y="794"/>
                  </a:lnTo>
                  <a:lnTo>
                    <a:pt x="1034" y="798"/>
                  </a:lnTo>
                  <a:lnTo>
                    <a:pt x="1046" y="800"/>
                  </a:lnTo>
                  <a:lnTo>
                    <a:pt x="1053" y="798"/>
                  </a:lnTo>
                  <a:lnTo>
                    <a:pt x="1057" y="786"/>
                  </a:lnTo>
                  <a:lnTo>
                    <a:pt x="1063" y="788"/>
                  </a:lnTo>
                  <a:lnTo>
                    <a:pt x="1071" y="788"/>
                  </a:lnTo>
                  <a:lnTo>
                    <a:pt x="1077" y="790"/>
                  </a:lnTo>
                  <a:lnTo>
                    <a:pt x="1082" y="792"/>
                  </a:lnTo>
                  <a:lnTo>
                    <a:pt x="1075" y="802"/>
                  </a:lnTo>
                  <a:lnTo>
                    <a:pt x="1063" y="807"/>
                  </a:lnTo>
                  <a:lnTo>
                    <a:pt x="1055" y="813"/>
                  </a:lnTo>
                  <a:lnTo>
                    <a:pt x="1050" y="821"/>
                  </a:lnTo>
                  <a:lnTo>
                    <a:pt x="1063" y="834"/>
                  </a:lnTo>
                  <a:lnTo>
                    <a:pt x="1067" y="848"/>
                  </a:lnTo>
                  <a:lnTo>
                    <a:pt x="1065" y="856"/>
                  </a:lnTo>
                  <a:lnTo>
                    <a:pt x="1055" y="863"/>
                  </a:lnTo>
                  <a:lnTo>
                    <a:pt x="1042" y="869"/>
                  </a:lnTo>
                  <a:lnTo>
                    <a:pt x="1027" y="871"/>
                  </a:lnTo>
                  <a:lnTo>
                    <a:pt x="1013" y="873"/>
                  </a:lnTo>
                  <a:lnTo>
                    <a:pt x="1000" y="875"/>
                  </a:lnTo>
                  <a:lnTo>
                    <a:pt x="992" y="873"/>
                  </a:lnTo>
                  <a:lnTo>
                    <a:pt x="980" y="869"/>
                  </a:lnTo>
                  <a:lnTo>
                    <a:pt x="973" y="863"/>
                  </a:lnTo>
                  <a:lnTo>
                    <a:pt x="976" y="856"/>
                  </a:lnTo>
                  <a:lnTo>
                    <a:pt x="976" y="854"/>
                  </a:lnTo>
                  <a:lnTo>
                    <a:pt x="976" y="852"/>
                  </a:lnTo>
                  <a:lnTo>
                    <a:pt x="976" y="850"/>
                  </a:lnTo>
                  <a:lnTo>
                    <a:pt x="963" y="848"/>
                  </a:lnTo>
                  <a:lnTo>
                    <a:pt x="949" y="846"/>
                  </a:lnTo>
                  <a:lnTo>
                    <a:pt x="938" y="842"/>
                  </a:lnTo>
                  <a:lnTo>
                    <a:pt x="926" y="838"/>
                  </a:lnTo>
                  <a:lnTo>
                    <a:pt x="917" y="831"/>
                  </a:lnTo>
                  <a:lnTo>
                    <a:pt x="909" y="823"/>
                  </a:lnTo>
                  <a:lnTo>
                    <a:pt x="905" y="811"/>
                  </a:lnTo>
                  <a:lnTo>
                    <a:pt x="903" y="798"/>
                  </a:lnTo>
                  <a:lnTo>
                    <a:pt x="915" y="800"/>
                  </a:lnTo>
                  <a:lnTo>
                    <a:pt x="924" y="802"/>
                  </a:lnTo>
                  <a:lnTo>
                    <a:pt x="936" y="806"/>
                  </a:lnTo>
                  <a:lnTo>
                    <a:pt x="946" y="809"/>
                  </a:lnTo>
                  <a:lnTo>
                    <a:pt x="957" y="813"/>
                  </a:lnTo>
                  <a:lnTo>
                    <a:pt x="969" y="817"/>
                  </a:lnTo>
                  <a:lnTo>
                    <a:pt x="980" y="819"/>
                  </a:lnTo>
                  <a:lnTo>
                    <a:pt x="992" y="821"/>
                  </a:lnTo>
                  <a:lnTo>
                    <a:pt x="994" y="815"/>
                  </a:lnTo>
                  <a:lnTo>
                    <a:pt x="994" y="807"/>
                  </a:lnTo>
                  <a:lnTo>
                    <a:pt x="990" y="802"/>
                  </a:lnTo>
                  <a:lnTo>
                    <a:pt x="988" y="794"/>
                  </a:lnTo>
                  <a:lnTo>
                    <a:pt x="996" y="790"/>
                  </a:lnTo>
                  <a:lnTo>
                    <a:pt x="1005" y="790"/>
                  </a:lnTo>
                  <a:lnTo>
                    <a:pt x="1013" y="792"/>
                  </a:lnTo>
                  <a:lnTo>
                    <a:pt x="1023" y="794"/>
                  </a:lnTo>
                  <a:lnTo>
                    <a:pt x="1032" y="671"/>
                  </a:lnTo>
                  <a:lnTo>
                    <a:pt x="1023" y="673"/>
                  </a:lnTo>
                  <a:lnTo>
                    <a:pt x="1013" y="676"/>
                  </a:lnTo>
                  <a:lnTo>
                    <a:pt x="1003" y="678"/>
                  </a:lnTo>
                  <a:lnTo>
                    <a:pt x="994" y="680"/>
                  </a:lnTo>
                  <a:lnTo>
                    <a:pt x="984" y="682"/>
                  </a:lnTo>
                  <a:lnTo>
                    <a:pt x="975" y="684"/>
                  </a:lnTo>
                  <a:lnTo>
                    <a:pt x="965" y="684"/>
                  </a:lnTo>
                  <a:lnTo>
                    <a:pt x="955" y="684"/>
                  </a:lnTo>
                  <a:lnTo>
                    <a:pt x="946" y="680"/>
                  </a:lnTo>
                  <a:lnTo>
                    <a:pt x="934" y="676"/>
                  </a:lnTo>
                  <a:lnTo>
                    <a:pt x="921" y="671"/>
                  </a:lnTo>
                  <a:lnTo>
                    <a:pt x="907" y="665"/>
                  </a:lnTo>
                  <a:lnTo>
                    <a:pt x="894" y="657"/>
                  </a:lnTo>
                  <a:lnTo>
                    <a:pt x="882" y="649"/>
                  </a:lnTo>
                  <a:lnTo>
                    <a:pt x="876" y="640"/>
                  </a:lnTo>
                  <a:lnTo>
                    <a:pt x="874" y="630"/>
                  </a:lnTo>
                  <a:lnTo>
                    <a:pt x="886" y="624"/>
                  </a:lnTo>
                  <a:lnTo>
                    <a:pt x="899" y="619"/>
                  </a:lnTo>
                  <a:lnTo>
                    <a:pt x="911" y="613"/>
                  </a:lnTo>
                  <a:lnTo>
                    <a:pt x="924" y="607"/>
                  </a:lnTo>
                  <a:lnTo>
                    <a:pt x="923" y="595"/>
                  </a:lnTo>
                  <a:lnTo>
                    <a:pt x="907" y="592"/>
                  </a:lnTo>
                  <a:lnTo>
                    <a:pt x="890" y="594"/>
                  </a:lnTo>
                  <a:lnTo>
                    <a:pt x="878" y="594"/>
                  </a:lnTo>
                  <a:lnTo>
                    <a:pt x="865" y="592"/>
                  </a:lnTo>
                  <a:lnTo>
                    <a:pt x="853" y="590"/>
                  </a:lnTo>
                  <a:lnTo>
                    <a:pt x="840" y="586"/>
                  </a:lnTo>
                  <a:lnTo>
                    <a:pt x="828" y="582"/>
                  </a:lnTo>
                  <a:lnTo>
                    <a:pt x="819" y="580"/>
                  </a:lnTo>
                  <a:lnTo>
                    <a:pt x="807" y="574"/>
                  </a:lnTo>
                  <a:lnTo>
                    <a:pt x="795" y="570"/>
                  </a:lnTo>
                  <a:lnTo>
                    <a:pt x="784" y="567"/>
                  </a:lnTo>
                  <a:lnTo>
                    <a:pt x="788" y="541"/>
                  </a:lnTo>
                  <a:lnTo>
                    <a:pt x="797" y="520"/>
                  </a:lnTo>
                  <a:lnTo>
                    <a:pt x="811" y="501"/>
                  </a:lnTo>
                  <a:lnTo>
                    <a:pt x="830" y="486"/>
                  </a:lnTo>
                  <a:lnTo>
                    <a:pt x="840" y="482"/>
                  </a:lnTo>
                  <a:lnTo>
                    <a:pt x="847" y="478"/>
                  </a:lnTo>
                  <a:lnTo>
                    <a:pt x="855" y="476"/>
                  </a:lnTo>
                  <a:lnTo>
                    <a:pt x="863" y="472"/>
                  </a:lnTo>
                  <a:lnTo>
                    <a:pt x="869" y="470"/>
                  </a:lnTo>
                  <a:lnTo>
                    <a:pt x="876" y="466"/>
                  </a:lnTo>
                  <a:lnTo>
                    <a:pt x="884" y="461"/>
                  </a:lnTo>
                  <a:lnTo>
                    <a:pt x="894" y="455"/>
                  </a:lnTo>
                  <a:lnTo>
                    <a:pt x="913" y="380"/>
                  </a:lnTo>
                  <a:lnTo>
                    <a:pt x="903" y="389"/>
                  </a:lnTo>
                  <a:lnTo>
                    <a:pt x="892" y="399"/>
                  </a:lnTo>
                  <a:lnTo>
                    <a:pt x="880" y="407"/>
                  </a:lnTo>
                  <a:lnTo>
                    <a:pt x="867" y="414"/>
                  </a:lnTo>
                  <a:lnTo>
                    <a:pt x="855" y="420"/>
                  </a:lnTo>
                  <a:lnTo>
                    <a:pt x="842" y="426"/>
                  </a:lnTo>
                  <a:lnTo>
                    <a:pt x="828" y="432"/>
                  </a:lnTo>
                  <a:lnTo>
                    <a:pt x="815" y="435"/>
                  </a:lnTo>
                  <a:lnTo>
                    <a:pt x="805" y="443"/>
                  </a:lnTo>
                  <a:lnTo>
                    <a:pt x="795" y="455"/>
                  </a:lnTo>
                  <a:lnTo>
                    <a:pt x="786" y="466"/>
                  </a:lnTo>
                  <a:lnTo>
                    <a:pt x="774" y="478"/>
                  </a:lnTo>
                  <a:lnTo>
                    <a:pt x="763" y="489"/>
                  </a:lnTo>
                  <a:lnTo>
                    <a:pt x="751" y="497"/>
                  </a:lnTo>
                  <a:lnTo>
                    <a:pt x="740" y="503"/>
                  </a:lnTo>
                  <a:lnTo>
                    <a:pt x="728" y="505"/>
                  </a:lnTo>
                  <a:lnTo>
                    <a:pt x="718" y="501"/>
                  </a:lnTo>
                  <a:lnTo>
                    <a:pt x="699" y="493"/>
                  </a:lnTo>
                  <a:lnTo>
                    <a:pt x="672" y="488"/>
                  </a:lnTo>
                  <a:lnTo>
                    <a:pt x="641" y="480"/>
                  </a:lnTo>
                  <a:lnTo>
                    <a:pt x="611" y="472"/>
                  </a:lnTo>
                  <a:lnTo>
                    <a:pt x="584" y="466"/>
                  </a:lnTo>
                  <a:lnTo>
                    <a:pt x="562" y="462"/>
                  </a:lnTo>
                  <a:lnTo>
                    <a:pt x="553" y="462"/>
                  </a:lnTo>
                  <a:lnTo>
                    <a:pt x="553" y="472"/>
                  </a:lnTo>
                  <a:lnTo>
                    <a:pt x="555" y="478"/>
                  </a:lnTo>
                  <a:lnTo>
                    <a:pt x="560" y="486"/>
                  </a:lnTo>
                  <a:lnTo>
                    <a:pt x="566" y="493"/>
                  </a:lnTo>
                  <a:lnTo>
                    <a:pt x="564" y="493"/>
                  </a:lnTo>
                  <a:lnTo>
                    <a:pt x="560" y="493"/>
                  </a:lnTo>
                  <a:lnTo>
                    <a:pt x="555" y="493"/>
                  </a:lnTo>
                  <a:lnTo>
                    <a:pt x="549" y="493"/>
                  </a:lnTo>
                  <a:lnTo>
                    <a:pt x="545" y="493"/>
                  </a:lnTo>
                  <a:lnTo>
                    <a:pt x="528" y="491"/>
                  </a:lnTo>
                  <a:lnTo>
                    <a:pt x="524" y="493"/>
                  </a:lnTo>
                  <a:lnTo>
                    <a:pt x="524" y="501"/>
                  </a:lnTo>
                  <a:lnTo>
                    <a:pt x="520" y="511"/>
                  </a:lnTo>
                  <a:lnTo>
                    <a:pt x="505" y="507"/>
                  </a:lnTo>
                  <a:lnTo>
                    <a:pt x="485" y="499"/>
                  </a:lnTo>
                  <a:lnTo>
                    <a:pt x="462" y="489"/>
                  </a:lnTo>
                  <a:lnTo>
                    <a:pt x="439" y="476"/>
                  </a:lnTo>
                  <a:lnTo>
                    <a:pt x="418" y="464"/>
                  </a:lnTo>
                  <a:lnTo>
                    <a:pt x="397" y="453"/>
                  </a:lnTo>
                  <a:lnTo>
                    <a:pt x="381" y="447"/>
                  </a:lnTo>
                  <a:lnTo>
                    <a:pt x="372" y="447"/>
                  </a:lnTo>
                  <a:lnTo>
                    <a:pt x="374" y="457"/>
                  </a:lnTo>
                  <a:lnTo>
                    <a:pt x="378" y="466"/>
                  </a:lnTo>
                  <a:lnTo>
                    <a:pt x="381" y="478"/>
                  </a:lnTo>
                  <a:lnTo>
                    <a:pt x="383" y="488"/>
                  </a:lnTo>
                  <a:lnTo>
                    <a:pt x="378" y="488"/>
                  </a:lnTo>
                  <a:lnTo>
                    <a:pt x="374" y="488"/>
                  </a:lnTo>
                  <a:lnTo>
                    <a:pt x="368" y="489"/>
                  </a:lnTo>
                  <a:lnTo>
                    <a:pt x="362" y="489"/>
                  </a:lnTo>
                  <a:lnTo>
                    <a:pt x="343" y="486"/>
                  </a:lnTo>
                  <a:lnTo>
                    <a:pt x="318" y="486"/>
                  </a:lnTo>
                  <a:lnTo>
                    <a:pt x="291" y="488"/>
                  </a:lnTo>
                  <a:lnTo>
                    <a:pt x="264" y="491"/>
                  </a:lnTo>
                  <a:lnTo>
                    <a:pt x="237" y="501"/>
                  </a:lnTo>
                  <a:lnTo>
                    <a:pt x="212" y="511"/>
                  </a:lnTo>
                  <a:lnTo>
                    <a:pt x="195" y="524"/>
                  </a:lnTo>
                  <a:lnTo>
                    <a:pt x="181" y="541"/>
                  </a:lnTo>
                  <a:lnTo>
                    <a:pt x="183" y="543"/>
                  </a:lnTo>
                  <a:lnTo>
                    <a:pt x="185" y="545"/>
                  </a:lnTo>
                  <a:lnTo>
                    <a:pt x="185" y="547"/>
                  </a:lnTo>
                  <a:lnTo>
                    <a:pt x="187" y="549"/>
                  </a:lnTo>
                  <a:lnTo>
                    <a:pt x="193" y="547"/>
                  </a:lnTo>
                  <a:lnTo>
                    <a:pt x="198" y="545"/>
                  </a:lnTo>
                  <a:lnTo>
                    <a:pt x="204" y="541"/>
                  </a:lnTo>
                  <a:lnTo>
                    <a:pt x="210" y="540"/>
                  </a:lnTo>
                  <a:lnTo>
                    <a:pt x="223" y="538"/>
                  </a:lnTo>
                  <a:lnTo>
                    <a:pt x="239" y="536"/>
                  </a:lnTo>
                  <a:lnTo>
                    <a:pt x="252" y="536"/>
                  </a:lnTo>
                  <a:lnTo>
                    <a:pt x="268" y="536"/>
                  </a:lnTo>
                  <a:lnTo>
                    <a:pt x="281" y="538"/>
                  </a:lnTo>
                  <a:lnTo>
                    <a:pt x="295" y="541"/>
                  </a:lnTo>
                  <a:lnTo>
                    <a:pt x="310" y="543"/>
                  </a:lnTo>
                  <a:lnTo>
                    <a:pt x="324" y="547"/>
                  </a:lnTo>
                  <a:lnTo>
                    <a:pt x="324" y="549"/>
                  </a:lnTo>
                  <a:lnTo>
                    <a:pt x="306" y="557"/>
                  </a:lnTo>
                  <a:lnTo>
                    <a:pt x="293" y="567"/>
                  </a:lnTo>
                  <a:lnTo>
                    <a:pt x="281" y="574"/>
                  </a:lnTo>
                  <a:lnTo>
                    <a:pt x="268" y="584"/>
                  </a:lnTo>
                  <a:lnTo>
                    <a:pt x="268" y="588"/>
                  </a:lnTo>
                  <a:lnTo>
                    <a:pt x="268" y="590"/>
                  </a:lnTo>
                  <a:lnTo>
                    <a:pt x="270" y="592"/>
                  </a:lnTo>
                  <a:lnTo>
                    <a:pt x="279" y="592"/>
                  </a:lnTo>
                  <a:lnTo>
                    <a:pt x="291" y="592"/>
                  </a:lnTo>
                  <a:lnTo>
                    <a:pt x="302" y="590"/>
                  </a:lnTo>
                  <a:lnTo>
                    <a:pt x="314" y="590"/>
                  </a:lnTo>
                  <a:lnTo>
                    <a:pt x="302" y="601"/>
                  </a:lnTo>
                  <a:lnTo>
                    <a:pt x="291" y="609"/>
                  </a:lnTo>
                  <a:lnTo>
                    <a:pt x="279" y="619"/>
                  </a:lnTo>
                  <a:lnTo>
                    <a:pt x="270" y="630"/>
                  </a:lnTo>
                  <a:lnTo>
                    <a:pt x="279" y="640"/>
                  </a:lnTo>
                  <a:lnTo>
                    <a:pt x="302" y="636"/>
                  </a:lnTo>
                  <a:lnTo>
                    <a:pt x="337" y="624"/>
                  </a:lnTo>
                  <a:lnTo>
                    <a:pt x="378" y="611"/>
                  </a:lnTo>
                  <a:lnTo>
                    <a:pt x="416" y="595"/>
                  </a:lnTo>
                  <a:lnTo>
                    <a:pt x="451" y="588"/>
                  </a:lnTo>
                  <a:lnTo>
                    <a:pt x="474" y="588"/>
                  </a:lnTo>
                  <a:lnTo>
                    <a:pt x="483" y="603"/>
                  </a:lnTo>
                  <a:lnTo>
                    <a:pt x="480" y="605"/>
                  </a:lnTo>
                  <a:lnTo>
                    <a:pt x="476" y="605"/>
                  </a:lnTo>
                  <a:lnTo>
                    <a:pt x="470" y="605"/>
                  </a:lnTo>
                  <a:lnTo>
                    <a:pt x="466" y="607"/>
                  </a:lnTo>
                  <a:lnTo>
                    <a:pt x="470" y="613"/>
                  </a:lnTo>
                  <a:lnTo>
                    <a:pt x="476" y="621"/>
                  </a:lnTo>
                  <a:lnTo>
                    <a:pt x="482" y="626"/>
                  </a:lnTo>
                  <a:lnTo>
                    <a:pt x="485" y="634"/>
                  </a:lnTo>
                  <a:lnTo>
                    <a:pt x="470" y="649"/>
                  </a:lnTo>
                  <a:lnTo>
                    <a:pt x="455" y="657"/>
                  </a:lnTo>
                  <a:lnTo>
                    <a:pt x="437" y="661"/>
                  </a:lnTo>
                  <a:lnTo>
                    <a:pt x="422" y="659"/>
                  </a:lnTo>
                  <a:lnTo>
                    <a:pt x="404" y="657"/>
                  </a:lnTo>
                  <a:lnTo>
                    <a:pt x="389" y="655"/>
                  </a:lnTo>
                  <a:lnTo>
                    <a:pt x="376" y="657"/>
                  </a:lnTo>
                  <a:lnTo>
                    <a:pt x="362" y="661"/>
                  </a:lnTo>
                  <a:lnTo>
                    <a:pt x="362" y="665"/>
                  </a:lnTo>
                  <a:lnTo>
                    <a:pt x="364" y="669"/>
                  </a:lnTo>
                  <a:lnTo>
                    <a:pt x="366" y="673"/>
                  </a:lnTo>
                  <a:lnTo>
                    <a:pt x="370" y="678"/>
                  </a:lnTo>
                  <a:lnTo>
                    <a:pt x="362" y="686"/>
                  </a:lnTo>
                  <a:lnTo>
                    <a:pt x="343" y="686"/>
                  </a:lnTo>
                  <a:lnTo>
                    <a:pt x="318" y="682"/>
                  </a:lnTo>
                  <a:lnTo>
                    <a:pt x="289" y="674"/>
                  </a:lnTo>
                  <a:lnTo>
                    <a:pt x="258" y="665"/>
                  </a:lnTo>
                  <a:lnTo>
                    <a:pt x="231" y="657"/>
                  </a:lnTo>
                  <a:lnTo>
                    <a:pt x="208" y="651"/>
                  </a:lnTo>
                  <a:lnTo>
                    <a:pt x="195" y="649"/>
                  </a:lnTo>
                  <a:lnTo>
                    <a:pt x="193" y="651"/>
                  </a:lnTo>
                  <a:lnTo>
                    <a:pt x="193" y="653"/>
                  </a:lnTo>
                  <a:lnTo>
                    <a:pt x="193" y="655"/>
                  </a:lnTo>
                  <a:lnTo>
                    <a:pt x="191" y="657"/>
                  </a:lnTo>
                  <a:lnTo>
                    <a:pt x="196" y="659"/>
                  </a:lnTo>
                  <a:lnTo>
                    <a:pt x="200" y="663"/>
                  </a:lnTo>
                  <a:lnTo>
                    <a:pt x="206" y="667"/>
                  </a:lnTo>
                  <a:lnTo>
                    <a:pt x="210" y="671"/>
                  </a:lnTo>
                  <a:lnTo>
                    <a:pt x="210" y="673"/>
                  </a:lnTo>
                  <a:lnTo>
                    <a:pt x="210" y="674"/>
                  </a:lnTo>
                  <a:lnTo>
                    <a:pt x="210" y="676"/>
                  </a:lnTo>
                  <a:lnTo>
                    <a:pt x="210" y="678"/>
                  </a:lnTo>
                  <a:lnTo>
                    <a:pt x="196" y="678"/>
                  </a:lnTo>
                  <a:lnTo>
                    <a:pt x="183" y="678"/>
                  </a:lnTo>
                  <a:lnTo>
                    <a:pt x="170" y="682"/>
                  </a:lnTo>
                  <a:lnTo>
                    <a:pt x="156" y="686"/>
                  </a:lnTo>
                  <a:lnTo>
                    <a:pt x="156" y="688"/>
                  </a:lnTo>
                  <a:lnTo>
                    <a:pt x="160" y="692"/>
                  </a:lnTo>
                  <a:lnTo>
                    <a:pt x="162" y="694"/>
                  </a:lnTo>
                  <a:lnTo>
                    <a:pt x="164" y="694"/>
                  </a:lnTo>
                  <a:lnTo>
                    <a:pt x="166" y="696"/>
                  </a:lnTo>
                  <a:lnTo>
                    <a:pt x="160" y="700"/>
                  </a:lnTo>
                  <a:lnTo>
                    <a:pt x="152" y="701"/>
                  </a:lnTo>
                  <a:lnTo>
                    <a:pt x="144" y="703"/>
                  </a:lnTo>
                  <a:lnTo>
                    <a:pt x="137" y="703"/>
                  </a:lnTo>
                  <a:lnTo>
                    <a:pt x="125" y="707"/>
                  </a:lnTo>
                  <a:lnTo>
                    <a:pt x="108" y="717"/>
                  </a:lnTo>
                  <a:lnTo>
                    <a:pt x="87" y="727"/>
                  </a:lnTo>
                  <a:lnTo>
                    <a:pt x="62" y="740"/>
                  </a:lnTo>
                  <a:lnTo>
                    <a:pt x="39" y="753"/>
                  </a:lnTo>
                  <a:lnTo>
                    <a:pt x="19" y="769"/>
                  </a:lnTo>
                  <a:lnTo>
                    <a:pt x="6" y="784"/>
                  </a:lnTo>
                  <a:lnTo>
                    <a:pt x="0" y="798"/>
                  </a:lnTo>
                  <a:lnTo>
                    <a:pt x="4" y="800"/>
                  </a:lnTo>
                  <a:lnTo>
                    <a:pt x="6" y="800"/>
                  </a:lnTo>
                  <a:lnTo>
                    <a:pt x="8" y="802"/>
                  </a:lnTo>
                  <a:lnTo>
                    <a:pt x="21" y="794"/>
                  </a:lnTo>
                  <a:lnTo>
                    <a:pt x="33" y="788"/>
                  </a:lnTo>
                  <a:lnTo>
                    <a:pt x="46" y="780"/>
                  </a:lnTo>
                  <a:lnTo>
                    <a:pt x="60" y="775"/>
                  </a:lnTo>
                  <a:lnTo>
                    <a:pt x="73" y="769"/>
                  </a:lnTo>
                  <a:lnTo>
                    <a:pt x="89" y="763"/>
                  </a:lnTo>
                  <a:lnTo>
                    <a:pt x="102" y="761"/>
                  </a:lnTo>
                  <a:lnTo>
                    <a:pt x="116" y="759"/>
                  </a:lnTo>
                  <a:lnTo>
                    <a:pt x="114" y="765"/>
                  </a:lnTo>
                  <a:lnTo>
                    <a:pt x="106" y="773"/>
                  </a:lnTo>
                  <a:lnTo>
                    <a:pt x="100" y="780"/>
                  </a:lnTo>
                  <a:lnTo>
                    <a:pt x="94" y="786"/>
                  </a:lnTo>
                  <a:lnTo>
                    <a:pt x="87" y="798"/>
                  </a:lnTo>
                  <a:lnTo>
                    <a:pt x="75" y="819"/>
                  </a:lnTo>
                  <a:lnTo>
                    <a:pt x="62" y="844"/>
                  </a:lnTo>
                  <a:lnTo>
                    <a:pt x="50" y="871"/>
                  </a:lnTo>
                  <a:lnTo>
                    <a:pt x="40" y="898"/>
                  </a:lnTo>
                  <a:lnTo>
                    <a:pt x="37" y="921"/>
                  </a:lnTo>
                  <a:lnTo>
                    <a:pt x="40" y="939"/>
                  </a:lnTo>
                  <a:lnTo>
                    <a:pt x="54" y="946"/>
                  </a:lnTo>
                  <a:lnTo>
                    <a:pt x="64" y="935"/>
                  </a:lnTo>
                  <a:lnTo>
                    <a:pt x="73" y="923"/>
                  </a:lnTo>
                  <a:lnTo>
                    <a:pt x="83" y="910"/>
                  </a:lnTo>
                  <a:lnTo>
                    <a:pt x="92" y="896"/>
                  </a:lnTo>
                  <a:lnTo>
                    <a:pt x="102" y="883"/>
                  </a:lnTo>
                  <a:lnTo>
                    <a:pt x="110" y="869"/>
                  </a:lnTo>
                  <a:lnTo>
                    <a:pt x="119" y="856"/>
                  </a:lnTo>
                  <a:lnTo>
                    <a:pt x="127" y="842"/>
                  </a:lnTo>
                  <a:lnTo>
                    <a:pt x="137" y="833"/>
                  </a:lnTo>
                  <a:lnTo>
                    <a:pt x="148" y="821"/>
                  </a:lnTo>
                  <a:lnTo>
                    <a:pt x="158" y="811"/>
                  </a:lnTo>
                  <a:lnTo>
                    <a:pt x="168" y="802"/>
                  </a:lnTo>
                  <a:lnTo>
                    <a:pt x="170" y="802"/>
                  </a:lnTo>
                  <a:lnTo>
                    <a:pt x="166" y="811"/>
                  </a:lnTo>
                  <a:lnTo>
                    <a:pt x="160" y="819"/>
                  </a:lnTo>
                  <a:lnTo>
                    <a:pt x="156" y="829"/>
                  </a:lnTo>
                  <a:lnTo>
                    <a:pt x="156" y="838"/>
                  </a:lnTo>
                  <a:lnTo>
                    <a:pt x="166" y="840"/>
                  </a:lnTo>
                  <a:lnTo>
                    <a:pt x="175" y="834"/>
                  </a:lnTo>
                  <a:lnTo>
                    <a:pt x="187" y="827"/>
                  </a:lnTo>
                  <a:lnTo>
                    <a:pt x="200" y="817"/>
                  </a:lnTo>
                  <a:lnTo>
                    <a:pt x="214" y="807"/>
                  </a:lnTo>
                  <a:lnTo>
                    <a:pt x="229" y="798"/>
                  </a:lnTo>
                  <a:lnTo>
                    <a:pt x="243" y="790"/>
                  </a:lnTo>
                  <a:lnTo>
                    <a:pt x="258" y="788"/>
                  </a:lnTo>
                  <a:lnTo>
                    <a:pt x="256" y="802"/>
                  </a:lnTo>
                  <a:lnTo>
                    <a:pt x="250" y="817"/>
                  </a:lnTo>
                  <a:lnTo>
                    <a:pt x="241" y="834"/>
                  </a:lnTo>
                  <a:lnTo>
                    <a:pt x="235" y="850"/>
                  </a:lnTo>
                  <a:lnTo>
                    <a:pt x="247" y="852"/>
                  </a:lnTo>
                  <a:lnTo>
                    <a:pt x="264" y="844"/>
                  </a:lnTo>
                  <a:lnTo>
                    <a:pt x="281" y="833"/>
                  </a:lnTo>
                  <a:lnTo>
                    <a:pt x="300" y="817"/>
                  </a:lnTo>
                  <a:lnTo>
                    <a:pt x="320" y="804"/>
                  </a:lnTo>
                  <a:lnTo>
                    <a:pt x="335" y="790"/>
                  </a:lnTo>
                  <a:lnTo>
                    <a:pt x="349" y="782"/>
                  </a:lnTo>
                  <a:lnTo>
                    <a:pt x="354" y="782"/>
                  </a:lnTo>
                  <a:lnTo>
                    <a:pt x="349" y="813"/>
                  </a:lnTo>
                  <a:lnTo>
                    <a:pt x="335" y="838"/>
                  </a:lnTo>
                  <a:lnTo>
                    <a:pt x="314" y="858"/>
                  </a:lnTo>
                  <a:lnTo>
                    <a:pt x="291" y="873"/>
                  </a:lnTo>
                  <a:lnTo>
                    <a:pt x="264" y="888"/>
                  </a:lnTo>
                  <a:lnTo>
                    <a:pt x="237" y="904"/>
                  </a:lnTo>
                  <a:lnTo>
                    <a:pt x="212" y="919"/>
                  </a:lnTo>
                  <a:lnTo>
                    <a:pt x="191" y="937"/>
                  </a:lnTo>
                  <a:lnTo>
                    <a:pt x="191" y="939"/>
                  </a:lnTo>
                  <a:lnTo>
                    <a:pt x="191" y="940"/>
                  </a:lnTo>
                  <a:lnTo>
                    <a:pt x="196" y="944"/>
                  </a:lnTo>
                  <a:lnTo>
                    <a:pt x="200" y="946"/>
                  </a:lnTo>
                  <a:lnTo>
                    <a:pt x="204" y="946"/>
                  </a:lnTo>
                  <a:lnTo>
                    <a:pt x="210" y="946"/>
                  </a:lnTo>
                  <a:lnTo>
                    <a:pt x="210" y="948"/>
                  </a:lnTo>
                  <a:lnTo>
                    <a:pt x="195" y="960"/>
                  </a:lnTo>
                  <a:lnTo>
                    <a:pt x="175" y="977"/>
                  </a:lnTo>
                  <a:lnTo>
                    <a:pt x="152" y="998"/>
                  </a:lnTo>
                  <a:lnTo>
                    <a:pt x="127" y="1021"/>
                  </a:lnTo>
                  <a:lnTo>
                    <a:pt x="104" y="1045"/>
                  </a:lnTo>
                  <a:lnTo>
                    <a:pt x="85" y="1068"/>
                  </a:lnTo>
                  <a:lnTo>
                    <a:pt x="71" y="1089"/>
                  </a:lnTo>
                  <a:lnTo>
                    <a:pt x="66" y="1104"/>
                  </a:lnTo>
                  <a:lnTo>
                    <a:pt x="69" y="1106"/>
                  </a:lnTo>
                  <a:lnTo>
                    <a:pt x="71" y="1106"/>
                  </a:lnTo>
                  <a:lnTo>
                    <a:pt x="75" y="1108"/>
                  </a:lnTo>
                  <a:lnTo>
                    <a:pt x="79" y="1108"/>
                  </a:lnTo>
                  <a:lnTo>
                    <a:pt x="79" y="1110"/>
                  </a:lnTo>
                  <a:lnTo>
                    <a:pt x="52" y="1160"/>
                  </a:lnTo>
                  <a:lnTo>
                    <a:pt x="39" y="1208"/>
                  </a:lnTo>
                  <a:lnTo>
                    <a:pt x="33" y="1258"/>
                  </a:lnTo>
                  <a:lnTo>
                    <a:pt x="35" y="1312"/>
                  </a:lnTo>
                  <a:lnTo>
                    <a:pt x="46" y="1318"/>
                  </a:lnTo>
                  <a:lnTo>
                    <a:pt x="56" y="1297"/>
                  </a:lnTo>
                  <a:lnTo>
                    <a:pt x="66" y="1268"/>
                  </a:lnTo>
                  <a:lnTo>
                    <a:pt x="69" y="1253"/>
                  </a:lnTo>
                  <a:lnTo>
                    <a:pt x="71" y="1253"/>
                  </a:lnTo>
                  <a:lnTo>
                    <a:pt x="73" y="1253"/>
                  </a:lnTo>
                  <a:lnTo>
                    <a:pt x="75" y="1258"/>
                  </a:lnTo>
                  <a:lnTo>
                    <a:pt x="77" y="1262"/>
                  </a:lnTo>
                  <a:lnTo>
                    <a:pt x="79" y="1266"/>
                  </a:lnTo>
                  <a:lnTo>
                    <a:pt x="81" y="1270"/>
                  </a:lnTo>
                  <a:lnTo>
                    <a:pt x="83" y="1268"/>
                  </a:lnTo>
                  <a:lnTo>
                    <a:pt x="87" y="1268"/>
                  </a:lnTo>
                  <a:lnTo>
                    <a:pt x="89" y="1268"/>
                  </a:lnTo>
                  <a:lnTo>
                    <a:pt x="91" y="1268"/>
                  </a:lnTo>
                  <a:lnTo>
                    <a:pt x="102" y="1243"/>
                  </a:lnTo>
                  <a:lnTo>
                    <a:pt x="110" y="1208"/>
                  </a:lnTo>
                  <a:lnTo>
                    <a:pt x="116" y="1174"/>
                  </a:lnTo>
                  <a:lnTo>
                    <a:pt x="129" y="1147"/>
                  </a:lnTo>
                  <a:lnTo>
                    <a:pt x="135" y="1162"/>
                  </a:lnTo>
                  <a:lnTo>
                    <a:pt x="139" y="1183"/>
                  </a:lnTo>
                  <a:lnTo>
                    <a:pt x="141" y="1203"/>
                  </a:lnTo>
                  <a:lnTo>
                    <a:pt x="146" y="1218"/>
                  </a:lnTo>
                  <a:lnTo>
                    <a:pt x="148" y="1218"/>
                  </a:lnTo>
                  <a:lnTo>
                    <a:pt x="152" y="1218"/>
                  </a:lnTo>
                  <a:lnTo>
                    <a:pt x="154" y="1218"/>
                  </a:lnTo>
                  <a:lnTo>
                    <a:pt x="156" y="1220"/>
                  </a:lnTo>
                  <a:lnTo>
                    <a:pt x="158" y="1216"/>
                  </a:lnTo>
                  <a:lnTo>
                    <a:pt x="158" y="1212"/>
                  </a:lnTo>
                  <a:lnTo>
                    <a:pt x="158" y="1208"/>
                  </a:lnTo>
                  <a:lnTo>
                    <a:pt x="160" y="1201"/>
                  </a:lnTo>
                  <a:lnTo>
                    <a:pt x="166" y="1178"/>
                  </a:lnTo>
                  <a:lnTo>
                    <a:pt x="171" y="1154"/>
                  </a:lnTo>
                  <a:lnTo>
                    <a:pt x="177" y="1133"/>
                  </a:lnTo>
                  <a:lnTo>
                    <a:pt x="185" y="1114"/>
                  </a:lnTo>
                  <a:lnTo>
                    <a:pt x="195" y="1095"/>
                  </a:lnTo>
                  <a:lnTo>
                    <a:pt x="206" y="1075"/>
                  </a:lnTo>
                  <a:lnTo>
                    <a:pt x="222" y="1058"/>
                  </a:lnTo>
                  <a:lnTo>
                    <a:pt x="239" y="1041"/>
                  </a:lnTo>
                  <a:lnTo>
                    <a:pt x="241" y="1041"/>
                  </a:lnTo>
                  <a:lnTo>
                    <a:pt x="243" y="1041"/>
                  </a:lnTo>
                  <a:lnTo>
                    <a:pt x="241" y="1070"/>
                  </a:lnTo>
                  <a:lnTo>
                    <a:pt x="237" y="1098"/>
                  </a:lnTo>
                  <a:lnTo>
                    <a:pt x="229" y="1127"/>
                  </a:lnTo>
                  <a:lnTo>
                    <a:pt x="218" y="1152"/>
                  </a:lnTo>
                  <a:lnTo>
                    <a:pt x="222" y="1158"/>
                  </a:lnTo>
                  <a:lnTo>
                    <a:pt x="231" y="1154"/>
                  </a:lnTo>
                  <a:lnTo>
                    <a:pt x="243" y="1149"/>
                  </a:lnTo>
                  <a:lnTo>
                    <a:pt x="252" y="1145"/>
                  </a:lnTo>
                  <a:lnTo>
                    <a:pt x="247" y="1179"/>
                  </a:lnTo>
                  <a:lnTo>
                    <a:pt x="237" y="1214"/>
                  </a:lnTo>
                  <a:lnTo>
                    <a:pt x="227" y="1249"/>
                  </a:lnTo>
                  <a:lnTo>
                    <a:pt x="223" y="1285"/>
                  </a:lnTo>
                  <a:lnTo>
                    <a:pt x="225" y="1285"/>
                  </a:lnTo>
                  <a:lnTo>
                    <a:pt x="227" y="1285"/>
                  </a:lnTo>
                  <a:lnTo>
                    <a:pt x="229" y="1285"/>
                  </a:lnTo>
                  <a:lnTo>
                    <a:pt x="235" y="1285"/>
                  </a:lnTo>
                  <a:lnTo>
                    <a:pt x="241" y="1276"/>
                  </a:lnTo>
                  <a:lnTo>
                    <a:pt x="250" y="1262"/>
                  </a:lnTo>
                  <a:lnTo>
                    <a:pt x="262" y="1251"/>
                  </a:lnTo>
                  <a:lnTo>
                    <a:pt x="272" y="1245"/>
                  </a:lnTo>
                  <a:lnTo>
                    <a:pt x="279" y="1278"/>
                  </a:lnTo>
                  <a:lnTo>
                    <a:pt x="287" y="1307"/>
                  </a:lnTo>
                  <a:lnTo>
                    <a:pt x="297" y="1337"/>
                  </a:lnTo>
                  <a:lnTo>
                    <a:pt x="308" y="1368"/>
                  </a:lnTo>
                  <a:lnTo>
                    <a:pt x="316" y="1378"/>
                  </a:lnTo>
                  <a:lnTo>
                    <a:pt x="329" y="1395"/>
                  </a:lnTo>
                  <a:lnTo>
                    <a:pt x="343" y="1405"/>
                  </a:lnTo>
                  <a:lnTo>
                    <a:pt x="352" y="1399"/>
                  </a:lnTo>
                  <a:lnTo>
                    <a:pt x="343" y="1370"/>
                  </a:lnTo>
                  <a:lnTo>
                    <a:pt x="337" y="1341"/>
                  </a:lnTo>
                  <a:lnTo>
                    <a:pt x="333" y="1314"/>
                  </a:lnTo>
                  <a:lnTo>
                    <a:pt x="331" y="1285"/>
                  </a:lnTo>
                  <a:lnTo>
                    <a:pt x="337" y="1289"/>
                  </a:lnTo>
                  <a:lnTo>
                    <a:pt x="345" y="1291"/>
                  </a:lnTo>
                  <a:lnTo>
                    <a:pt x="351" y="1293"/>
                  </a:lnTo>
                  <a:lnTo>
                    <a:pt x="356" y="1289"/>
                  </a:lnTo>
                  <a:lnTo>
                    <a:pt x="354" y="1280"/>
                  </a:lnTo>
                  <a:lnTo>
                    <a:pt x="354" y="1276"/>
                  </a:lnTo>
                  <a:lnTo>
                    <a:pt x="354" y="1272"/>
                  </a:lnTo>
                  <a:lnTo>
                    <a:pt x="354" y="1268"/>
                  </a:lnTo>
                  <a:lnTo>
                    <a:pt x="364" y="1272"/>
                  </a:lnTo>
                  <a:lnTo>
                    <a:pt x="372" y="1280"/>
                  </a:lnTo>
                  <a:lnTo>
                    <a:pt x="383" y="1285"/>
                  </a:lnTo>
                  <a:lnTo>
                    <a:pt x="401" y="1285"/>
                  </a:lnTo>
                  <a:lnTo>
                    <a:pt x="397" y="1276"/>
                  </a:lnTo>
                  <a:lnTo>
                    <a:pt x="389" y="1266"/>
                  </a:lnTo>
                  <a:lnTo>
                    <a:pt x="381" y="1257"/>
                  </a:lnTo>
                  <a:lnTo>
                    <a:pt x="376" y="1247"/>
                  </a:lnTo>
                  <a:lnTo>
                    <a:pt x="362" y="1222"/>
                  </a:lnTo>
                  <a:lnTo>
                    <a:pt x="352" y="1189"/>
                  </a:lnTo>
                  <a:lnTo>
                    <a:pt x="349" y="1154"/>
                  </a:lnTo>
                  <a:lnTo>
                    <a:pt x="347" y="1127"/>
                  </a:lnTo>
                  <a:lnTo>
                    <a:pt x="352" y="1131"/>
                  </a:lnTo>
                  <a:lnTo>
                    <a:pt x="356" y="1133"/>
                  </a:lnTo>
                  <a:lnTo>
                    <a:pt x="362" y="1135"/>
                  </a:lnTo>
                  <a:lnTo>
                    <a:pt x="370" y="1137"/>
                  </a:lnTo>
                  <a:lnTo>
                    <a:pt x="374" y="1129"/>
                  </a:lnTo>
                  <a:lnTo>
                    <a:pt x="376" y="1125"/>
                  </a:lnTo>
                  <a:lnTo>
                    <a:pt x="374" y="1120"/>
                  </a:lnTo>
                  <a:lnTo>
                    <a:pt x="370" y="1114"/>
                  </a:lnTo>
                  <a:lnTo>
                    <a:pt x="372" y="1114"/>
                  </a:lnTo>
                  <a:lnTo>
                    <a:pt x="374" y="1114"/>
                  </a:lnTo>
                  <a:lnTo>
                    <a:pt x="381" y="1122"/>
                  </a:lnTo>
                  <a:lnTo>
                    <a:pt x="387" y="1129"/>
                  </a:lnTo>
                  <a:lnTo>
                    <a:pt x="393" y="1137"/>
                  </a:lnTo>
                  <a:lnTo>
                    <a:pt x="399" y="1147"/>
                  </a:lnTo>
                  <a:lnTo>
                    <a:pt x="401" y="1147"/>
                  </a:lnTo>
                  <a:lnTo>
                    <a:pt x="404" y="1147"/>
                  </a:lnTo>
                  <a:lnTo>
                    <a:pt x="406" y="1147"/>
                  </a:lnTo>
                  <a:lnTo>
                    <a:pt x="408" y="1147"/>
                  </a:lnTo>
                  <a:lnTo>
                    <a:pt x="412" y="1122"/>
                  </a:lnTo>
                  <a:lnTo>
                    <a:pt x="408" y="1077"/>
                  </a:lnTo>
                  <a:lnTo>
                    <a:pt x="404" y="1031"/>
                  </a:lnTo>
                  <a:lnTo>
                    <a:pt x="401" y="1008"/>
                  </a:lnTo>
                  <a:lnTo>
                    <a:pt x="418" y="1016"/>
                  </a:lnTo>
                  <a:lnTo>
                    <a:pt x="431" y="1029"/>
                  </a:lnTo>
                  <a:lnTo>
                    <a:pt x="441" y="1048"/>
                  </a:lnTo>
                  <a:lnTo>
                    <a:pt x="447" y="1070"/>
                  </a:lnTo>
                  <a:lnTo>
                    <a:pt x="539" y="958"/>
                  </a:lnTo>
                  <a:lnTo>
                    <a:pt x="537" y="940"/>
                  </a:lnTo>
                  <a:lnTo>
                    <a:pt x="537" y="925"/>
                  </a:lnTo>
                  <a:lnTo>
                    <a:pt x="535" y="908"/>
                  </a:lnTo>
                  <a:lnTo>
                    <a:pt x="539" y="894"/>
                  </a:lnTo>
                  <a:lnTo>
                    <a:pt x="541" y="894"/>
                  </a:lnTo>
                  <a:lnTo>
                    <a:pt x="543" y="894"/>
                  </a:lnTo>
                  <a:lnTo>
                    <a:pt x="545" y="894"/>
                  </a:lnTo>
                  <a:lnTo>
                    <a:pt x="557" y="915"/>
                  </a:lnTo>
                  <a:lnTo>
                    <a:pt x="562" y="917"/>
                  </a:lnTo>
                  <a:lnTo>
                    <a:pt x="568" y="912"/>
                  </a:lnTo>
                  <a:lnTo>
                    <a:pt x="578" y="908"/>
                  </a:lnTo>
                  <a:lnTo>
                    <a:pt x="582" y="915"/>
                  </a:lnTo>
                  <a:lnTo>
                    <a:pt x="584" y="923"/>
                  </a:lnTo>
                  <a:lnTo>
                    <a:pt x="587" y="933"/>
                  </a:lnTo>
                  <a:lnTo>
                    <a:pt x="587" y="942"/>
                  </a:lnTo>
                  <a:lnTo>
                    <a:pt x="564" y="950"/>
                  </a:lnTo>
                  <a:lnTo>
                    <a:pt x="551" y="954"/>
                  </a:lnTo>
                  <a:lnTo>
                    <a:pt x="545" y="956"/>
                  </a:lnTo>
                  <a:lnTo>
                    <a:pt x="539" y="958"/>
                  </a:lnTo>
                  <a:lnTo>
                    <a:pt x="447" y="1070"/>
                  </a:lnTo>
                  <a:lnTo>
                    <a:pt x="451" y="1085"/>
                  </a:lnTo>
                  <a:lnTo>
                    <a:pt x="453" y="1098"/>
                  </a:lnTo>
                  <a:lnTo>
                    <a:pt x="453" y="1112"/>
                  </a:lnTo>
                  <a:lnTo>
                    <a:pt x="453" y="1124"/>
                  </a:lnTo>
                  <a:lnTo>
                    <a:pt x="455" y="1125"/>
                  </a:lnTo>
                  <a:lnTo>
                    <a:pt x="456" y="1125"/>
                  </a:lnTo>
                  <a:lnTo>
                    <a:pt x="456" y="1127"/>
                  </a:lnTo>
                  <a:lnTo>
                    <a:pt x="458" y="1127"/>
                  </a:lnTo>
                  <a:lnTo>
                    <a:pt x="464" y="1124"/>
                  </a:lnTo>
                  <a:lnTo>
                    <a:pt x="468" y="1116"/>
                  </a:lnTo>
                  <a:lnTo>
                    <a:pt x="472" y="1110"/>
                  </a:lnTo>
                  <a:lnTo>
                    <a:pt x="478" y="1104"/>
                  </a:lnTo>
                  <a:lnTo>
                    <a:pt x="478" y="1106"/>
                  </a:lnTo>
                  <a:lnTo>
                    <a:pt x="480" y="1106"/>
                  </a:lnTo>
                  <a:lnTo>
                    <a:pt x="482" y="1106"/>
                  </a:lnTo>
                  <a:lnTo>
                    <a:pt x="483" y="1108"/>
                  </a:lnTo>
                  <a:lnTo>
                    <a:pt x="485" y="1116"/>
                  </a:lnTo>
                  <a:lnTo>
                    <a:pt x="489" y="1125"/>
                  </a:lnTo>
                  <a:lnTo>
                    <a:pt x="491" y="1135"/>
                  </a:lnTo>
                  <a:lnTo>
                    <a:pt x="491" y="1145"/>
                  </a:lnTo>
                  <a:lnTo>
                    <a:pt x="480" y="1156"/>
                  </a:lnTo>
                  <a:lnTo>
                    <a:pt x="468" y="1168"/>
                  </a:lnTo>
                  <a:lnTo>
                    <a:pt x="455" y="1181"/>
                  </a:lnTo>
                  <a:lnTo>
                    <a:pt x="441" y="1195"/>
                  </a:lnTo>
                  <a:lnTo>
                    <a:pt x="428" y="1208"/>
                  </a:lnTo>
                  <a:lnTo>
                    <a:pt x="416" y="1224"/>
                  </a:lnTo>
                  <a:lnTo>
                    <a:pt x="408" y="1237"/>
                  </a:lnTo>
                  <a:lnTo>
                    <a:pt x="403" y="1253"/>
                  </a:lnTo>
                  <a:lnTo>
                    <a:pt x="412" y="1255"/>
                  </a:lnTo>
                  <a:lnTo>
                    <a:pt x="422" y="1253"/>
                  </a:lnTo>
                  <a:lnTo>
                    <a:pt x="430" y="1249"/>
                  </a:lnTo>
                  <a:lnTo>
                    <a:pt x="441" y="1245"/>
                  </a:lnTo>
                  <a:lnTo>
                    <a:pt x="430" y="1282"/>
                  </a:lnTo>
                  <a:lnTo>
                    <a:pt x="416" y="1337"/>
                  </a:lnTo>
                  <a:lnTo>
                    <a:pt x="406" y="1395"/>
                  </a:lnTo>
                  <a:lnTo>
                    <a:pt x="414" y="1432"/>
                  </a:lnTo>
                  <a:lnTo>
                    <a:pt x="426" y="1428"/>
                  </a:lnTo>
                  <a:lnTo>
                    <a:pt x="435" y="1418"/>
                  </a:lnTo>
                  <a:lnTo>
                    <a:pt x="443" y="1405"/>
                  </a:lnTo>
                  <a:lnTo>
                    <a:pt x="449" y="1390"/>
                  </a:lnTo>
                  <a:lnTo>
                    <a:pt x="455" y="1374"/>
                  </a:lnTo>
                  <a:lnTo>
                    <a:pt x="460" y="1361"/>
                  </a:lnTo>
                  <a:lnTo>
                    <a:pt x="468" y="1351"/>
                  </a:lnTo>
                  <a:lnTo>
                    <a:pt x="476" y="1347"/>
                  </a:lnTo>
                  <a:lnTo>
                    <a:pt x="489" y="1368"/>
                  </a:lnTo>
                  <a:lnTo>
                    <a:pt x="503" y="1361"/>
                  </a:lnTo>
                  <a:lnTo>
                    <a:pt x="516" y="1341"/>
                  </a:lnTo>
                  <a:lnTo>
                    <a:pt x="524" y="1324"/>
                  </a:lnTo>
                  <a:lnTo>
                    <a:pt x="526" y="1324"/>
                  </a:lnTo>
                  <a:lnTo>
                    <a:pt x="528" y="1324"/>
                  </a:lnTo>
                  <a:lnTo>
                    <a:pt x="547" y="1328"/>
                  </a:lnTo>
                  <a:lnTo>
                    <a:pt x="559" y="1316"/>
                  </a:lnTo>
                  <a:lnTo>
                    <a:pt x="564" y="1295"/>
                  </a:lnTo>
                  <a:lnTo>
                    <a:pt x="572" y="1280"/>
                  </a:lnTo>
                  <a:lnTo>
                    <a:pt x="582" y="1287"/>
                  </a:lnTo>
                  <a:lnTo>
                    <a:pt x="591" y="1301"/>
                  </a:lnTo>
                  <a:lnTo>
                    <a:pt x="597" y="1318"/>
                  </a:lnTo>
                  <a:lnTo>
                    <a:pt x="603" y="1330"/>
                  </a:lnTo>
                  <a:lnTo>
                    <a:pt x="609" y="1330"/>
                  </a:lnTo>
                  <a:lnTo>
                    <a:pt x="612" y="1330"/>
                  </a:lnTo>
                  <a:lnTo>
                    <a:pt x="614" y="1328"/>
                  </a:lnTo>
                  <a:lnTo>
                    <a:pt x="612" y="1295"/>
                  </a:lnTo>
                  <a:lnTo>
                    <a:pt x="611" y="1264"/>
                  </a:lnTo>
                  <a:lnTo>
                    <a:pt x="607" y="1231"/>
                  </a:lnTo>
                  <a:lnTo>
                    <a:pt x="607" y="1201"/>
                  </a:lnTo>
                  <a:lnTo>
                    <a:pt x="624" y="1201"/>
                  </a:lnTo>
                  <a:lnTo>
                    <a:pt x="634" y="1193"/>
                  </a:lnTo>
                  <a:lnTo>
                    <a:pt x="638" y="1179"/>
                  </a:lnTo>
                  <a:lnTo>
                    <a:pt x="641" y="1164"/>
                  </a:lnTo>
                  <a:lnTo>
                    <a:pt x="651" y="1164"/>
                  </a:lnTo>
                  <a:lnTo>
                    <a:pt x="659" y="1164"/>
                  </a:lnTo>
                  <a:lnTo>
                    <a:pt x="664" y="1162"/>
                  </a:lnTo>
                  <a:lnTo>
                    <a:pt x="670" y="1152"/>
                  </a:lnTo>
                  <a:lnTo>
                    <a:pt x="674" y="1141"/>
                  </a:lnTo>
                  <a:lnTo>
                    <a:pt x="682" y="1125"/>
                  </a:lnTo>
                  <a:lnTo>
                    <a:pt x="690" y="1106"/>
                  </a:lnTo>
                  <a:lnTo>
                    <a:pt x="701" y="1087"/>
                  </a:lnTo>
                  <a:lnTo>
                    <a:pt x="711" y="1070"/>
                  </a:lnTo>
                  <a:lnTo>
                    <a:pt x="722" y="1054"/>
                  </a:lnTo>
                  <a:lnTo>
                    <a:pt x="734" y="1043"/>
                  </a:lnTo>
                  <a:lnTo>
                    <a:pt x="743" y="1039"/>
                  </a:lnTo>
                  <a:lnTo>
                    <a:pt x="741" y="1062"/>
                  </a:lnTo>
                  <a:lnTo>
                    <a:pt x="736" y="1091"/>
                  </a:lnTo>
                  <a:lnTo>
                    <a:pt x="726" y="1122"/>
                  </a:lnTo>
                  <a:lnTo>
                    <a:pt x="713" y="1154"/>
                  </a:lnTo>
                  <a:lnTo>
                    <a:pt x="697" y="1185"/>
                  </a:lnTo>
                  <a:lnTo>
                    <a:pt x="680" y="1216"/>
                  </a:lnTo>
                  <a:lnTo>
                    <a:pt x="664" y="1239"/>
                  </a:lnTo>
                  <a:lnTo>
                    <a:pt x="647" y="1257"/>
                  </a:lnTo>
                  <a:lnTo>
                    <a:pt x="653" y="1258"/>
                  </a:lnTo>
                  <a:lnTo>
                    <a:pt x="661" y="1258"/>
                  </a:lnTo>
                  <a:lnTo>
                    <a:pt x="666" y="1258"/>
                  </a:lnTo>
                  <a:lnTo>
                    <a:pt x="674" y="1257"/>
                  </a:lnTo>
                  <a:lnTo>
                    <a:pt x="676" y="1257"/>
                  </a:lnTo>
                  <a:lnTo>
                    <a:pt x="676" y="1258"/>
                  </a:lnTo>
                  <a:lnTo>
                    <a:pt x="676" y="1260"/>
                  </a:lnTo>
                  <a:lnTo>
                    <a:pt x="678" y="1260"/>
                  </a:lnTo>
                  <a:lnTo>
                    <a:pt x="674" y="1289"/>
                  </a:lnTo>
                  <a:lnTo>
                    <a:pt x="664" y="1318"/>
                  </a:lnTo>
                  <a:lnTo>
                    <a:pt x="653" y="1349"/>
                  </a:lnTo>
                  <a:lnTo>
                    <a:pt x="643" y="1376"/>
                  </a:lnTo>
                  <a:lnTo>
                    <a:pt x="645" y="1378"/>
                  </a:lnTo>
                  <a:lnTo>
                    <a:pt x="645" y="1380"/>
                  </a:lnTo>
                  <a:lnTo>
                    <a:pt x="645" y="1382"/>
                  </a:lnTo>
                  <a:lnTo>
                    <a:pt x="653" y="1382"/>
                  </a:lnTo>
                  <a:lnTo>
                    <a:pt x="661" y="1380"/>
                  </a:lnTo>
                  <a:lnTo>
                    <a:pt x="668" y="1378"/>
                  </a:lnTo>
                  <a:lnTo>
                    <a:pt x="676" y="1376"/>
                  </a:lnTo>
                  <a:lnTo>
                    <a:pt x="684" y="1372"/>
                  </a:lnTo>
                  <a:lnTo>
                    <a:pt x="691" y="1370"/>
                  </a:lnTo>
                  <a:lnTo>
                    <a:pt x="699" y="1368"/>
                  </a:lnTo>
                  <a:lnTo>
                    <a:pt x="707" y="1366"/>
                  </a:lnTo>
                  <a:lnTo>
                    <a:pt x="703" y="1403"/>
                  </a:lnTo>
                  <a:lnTo>
                    <a:pt x="691" y="1447"/>
                  </a:lnTo>
                  <a:lnTo>
                    <a:pt x="686" y="1494"/>
                  </a:lnTo>
                  <a:lnTo>
                    <a:pt x="697" y="1534"/>
                  </a:lnTo>
                  <a:lnTo>
                    <a:pt x="713" y="1517"/>
                  </a:lnTo>
                  <a:lnTo>
                    <a:pt x="722" y="1482"/>
                  </a:lnTo>
                  <a:lnTo>
                    <a:pt x="732" y="1447"/>
                  </a:lnTo>
                  <a:lnTo>
                    <a:pt x="751" y="1432"/>
                  </a:lnTo>
                  <a:lnTo>
                    <a:pt x="759" y="1447"/>
                  </a:lnTo>
                  <a:lnTo>
                    <a:pt x="770" y="1469"/>
                  </a:lnTo>
                  <a:lnTo>
                    <a:pt x="784" y="1486"/>
                  </a:lnTo>
                  <a:lnTo>
                    <a:pt x="799" y="1486"/>
                  </a:lnTo>
                  <a:lnTo>
                    <a:pt x="793" y="1455"/>
                  </a:lnTo>
                  <a:lnTo>
                    <a:pt x="790" y="1422"/>
                  </a:lnTo>
                  <a:lnTo>
                    <a:pt x="788" y="1391"/>
                  </a:lnTo>
                  <a:lnTo>
                    <a:pt x="786" y="1361"/>
                  </a:lnTo>
                  <a:lnTo>
                    <a:pt x="790" y="1361"/>
                  </a:lnTo>
                  <a:lnTo>
                    <a:pt x="793" y="1361"/>
                  </a:lnTo>
                  <a:lnTo>
                    <a:pt x="799" y="1363"/>
                  </a:lnTo>
                  <a:lnTo>
                    <a:pt x="805" y="1363"/>
                  </a:lnTo>
                  <a:lnTo>
                    <a:pt x="811" y="1341"/>
                  </a:lnTo>
                  <a:lnTo>
                    <a:pt x="811" y="1311"/>
                  </a:lnTo>
                  <a:lnTo>
                    <a:pt x="809" y="1280"/>
                  </a:lnTo>
                  <a:lnTo>
                    <a:pt x="811" y="1251"/>
                  </a:lnTo>
                  <a:lnTo>
                    <a:pt x="817" y="1237"/>
                  </a:lnTo>
                  <a:lnTo>
                    <a:pt x="826" y="1218"/>
                  </a:lnTo>
                  <a:lnTo>
                    <a:pt x="838" y="1203"/>
                  </a:lnTo>
                  <a:lnTo>
                    <a:pt x="847" y="1195"/>
                  </a:lnTo>
                  <a:lnTo>
                    <a:pt x="847" y="1197"/>
                  </a:lnTo>
                  <a:lnTo>
                    <a:pt x="849" y="1197"/>
                  </a:lnTo>
                  <a:lnTo>
                    <a:pt x="857" y="1206"/>
                  </a:lnTo>
                  <a:lnTo>
                    <a:pt x="865" y="1226"/>
                  </a:lnTo>
                  <a:lnTo>
                    <a:pt x="871" y="1251"/>
                  </a:lnTo>
                  <a:lnTo>
                    <a:pt x="878" y="1276"/>
                  </a:lnTo>
                  <a:lnTo>
                    <a:pt x="886" y="1299"/>
                  </a:lnTo>
                  <a:lnTo>
                    <a:pt x="894" y="1316"/>
                  </a:lnTo>
                  <a:lnTo>
                    <a:pt x="901" y="1324"/>
                  </a:lnTo>
                  <a:lnTo>
                    <a:pt x="911" y="1318"/>
                  </a:lnTo>
                  <a:lnTo>
                    <a:pt x="913" y="1318"/>
                  </a:lnTo>
                  <a:lnTo>
                    <a:pt x="915" y="1318"/>
                  </a:lnTo>
                  <a:lnTo>
                    <a:pt x="921" y="1341"/>
                  </a:lnTo>
                  <a:lnTo>
                    <a:pt x="923" y="1368"/>
                  </a:lnTo>
                  <a:lnTo>
                    <a:pt x="921" y="1395"/>
                  </a:lnTo>
                  <a:lnTo>
                    <a:pt x="919" y="1418"/>
                  </a:lnTo>
                  <a:lnTo>
                    <a:pt x="921" y="1418"/>
                  </a:lnTo>
                  <a:lnTo>
                    <a:pt x="924" y="1418"/>
                  </a:lnTo>
                  <a:lnTo>
                    <a:pt x="926" y="1418"/>
                  </a:lnTo>
                  <a:lnTo>
                    <a:pt x="928" y="1420"/>
                  </a:lnTo>
                  <a:lnTo>
                    <a:pt x="934" y="1413"/>
                  </a:lnTo>
                  <a:lnTo>
                    <a:pt x="938" y="1407"/>
                  </a:lnTo>
                  <a:lnTo>
                    <a:pt x="942" y="1399"/>
                  </a:lnTo>
                  <a:lnTo>
                    <a:pt x="946" y="1393"/>
                  </a:lnTo>
                  <a:lnTo>
                    <a:pt x="948" y="1393"/>
                  </a:lnTo>
                  <a:lnTo>
                    <a:pt x="949" y="1393"/>
                  </a:lnTo>
                  <a:lnTo>
                    <a:pt x="951" y="1393"/>
                  </a:lnTo>
                  <a:lnTo>
                    <a:pt x="959" y="1426"/>
                  </a:lnTo>
                  <a:lnTo>
                    <a:pt x="969" y="1449"/>
                  </a:lnTo>
                  <a:lnTo>
                    <a:pt x="982" y="1469"/>
                  </a:lnTo>
                  <a:lnTo>
                    <a:pt x="1003" y="1494"/>
                  </a:lnTo>
                  <a:lnTo>
                    <a:pt x="1007" y="1494"/>
                  </a:lnTo>
                  <a:lnTo>
                    <a:pt x="1011" y="1494"/>
                  </a:lnTo>
                  <a:lnTo>
                    <a:pt x="1013" y="1494"/>
                  </a:lnTo>
                  <a:lnTo>
                    <a:pt x="1015" y="1492"/>
                  </a:lnTo>
                  <a:lnTo>
                    <a:pt x="1015" y="1482"/>
                  </a:lnTo>
                  <a:lnTo>
                    <a:pt x="1015" y="1470"/>
                  </a:lnTo>
                  <a:lnTo>
                    <a:pt x="1015" y="1461"/>
                  </a:lnTo>
                  <a:lnTo>
                    <a:pt x="1021" y="1457"/>
                  </a:lnTo>
                  <a:lnTo>
                    <a:pt x="1025" y="1461"/>
                  </a:lnTo>
                  <a:lnTo>
                    <a:pt x="1030" y="1465"/>
                  </a:lnTo>
                  <a:lnTo>
                    <a:pt x="1036" y="1470"/>
                  </a:lnTo>
                  <a:lnTo>
                    <a:pt x="1038" y="1476"/>
                  </a:lnTo>
                  <a:lnTo>
                    <a:pt x="1046" y="1478"/>
                  </a:lnTo>
                  <a:lnTo>
                    <a:pt x="1059" y="1486"/>
                  </a:lnTo>
                  <a:lnTo>
                    <a:pt x="1079" y="1494"/>
                  </a:lnTo>
                  <a:lnTo>
                    <a:pt x="1100" y="1501"/>
                  </a:lnTo>
                  <a:lnTo>
                    <a:pt x="1119" y="1507"/>
                  </a:lnTo>
                  <a:lnTo>
                    <a:pt x="1136" y="1511"/>
                  </a:lnTo>
                  <a:lnTo>
                    <a:pt x="1150" y="1507"/>
                  </a:lnTo>
                  <a:lnTo>
                    <a:pt x="1154" y="1497"/>
                  </a:lnTo>
                  <a:lnTo>
                    <a:pt x="1144" y="1486"/>
                  </a:lnTo>
                  <a:lnTo>
                    <a:pt x="1132" y="1472"/>
                  </a:lnTo>
                  <a:lnTo>
                    <a:pt x="1119" y="1459"/>
                  </a:lnTo>
                  <a:lnTo>
                    <a:pt x="1107" y="1443"/>
                  </a:lnTo>
                  <a:lnTo>
                    <a:pt x="1096" y="1430"/>
                  </a:lnTo>
                  <a:lnTo>
                    <a:pt x="1086" y="1415"/>
                  </a:lnTo>
                  <a:lnTo>
                    <a:pt x="1079" y="1399"/>
                  </a:lnTo>
                  <a:lnTo>
                    <a:pt x="1073" y="1384"/>
                  </a:lnTo>
                  <a:lnTo>
                    <a:pt x="1084" y="1386"/>
                  </a:lnTo>
                  <a:lnTo>
                    <a:pt x="1096" y="1388"/>
                  </a:lnTo>
                  <a:lnTo>
                    <a:pt x="1105" y="1386"/>
                  </a:lnTo>
                  <a:lnTo>
                    <a:pt x="1115" y="1382"/>
                  </a:lnTo>
                  <a:lnTo>
                    <a:pt x="1115" y="1380"/>
                  </a:lnTo>
                  <a:lnTo>
                    <a:pt x="1115" y="1378"/>
                  </a:lnTo>
                  <a:lnTo>
                    <a:pt x="1115" y="1376"/>
                  </a:lnTo>
                  <a:lnTo>
                    <a:pt x="1115" y="1374"/>
                  </a:lnTo>
                  <a:lnTo>
                    <a:pt x="1104" y="1364"/>
                  </a:lnTo>
                  <a:lnTo>
                    <a:pt x="1092" y="1353"/>
                  </a:lnTo>
                  <a:lnTo>
                    <a:pt x="1080" y="1343"/>
                  </a:lnTo>
                  <a:lnTo>
                    <a:pt x="1069" y="1332"/>
                  </a:lnTo>
                  <a:lnTo>
                    <a:pt x="1059" y="1320"/>
                  </a:lnTo>
                  <a:lnTo>
                    <a:pt x="1048" y="1309"/>
                  </a:lnTo>
                  <a:lnTo>
                    <a:pt x="1038" y="1297"/>
                  </a:lnTo>
                  <a:lnTo>
                    <a:pt x="1028" y="1285"/>
                  </a:lnTo>
                  <a:lnTo>
                    <a:pt x="1028" y="1284"/>
                  </a:lnTo>
                  <a:lnTo>
                    <a:pt x="1028" y="1282"/>
                  </a:lnTo>
                  <a:lnTo>
                    <a:pt x="1036" y="1282"/>
                  </a:lnTo>
                  <a:lnTo>
                    <a:pt x="1046" y="1282"/>
                  </a:lnTo>
                  <a:lnTo>
                    <a:pt x="1055" y="1282"/>
                  </a:lnTo>
                  <a:lnTo>
                    <a:pt x="1063" y="1278"/>
                  </a:lnTo>
                  <a:lnTo>
                    <a:pt x="1055" y="1255"/>
                  </a:lnTo>
                  <a:lnTo>
                    <a:pt x="1042" y="1231"/>
                  </a:lnTo>
                  <a:lnTo>
                    <a:pt x="1027" y="1210"/>
                  </a:lnTo>
                  <a:lnTo>
                    <a:pt x="1019" y="1187"/>
                  </a:lnTo>
                  <a:lnTo>
                    <a:pt x="1030" y="1195"/>
                  </a:lnTo>
                  <a:lnTo>
                    <a:pt x="1040" y="1203"/>
                  </a:lnTo>
                  <a:lnTo>
                    <a:pt x="1050" y="1210"/>
                  </a:lnTo>
                  <a:lnTo>
                    <a:pt x="1059" y="1218"/>
                  </a:lnTo>
                  <a:lnTo>
                    <a:pt x="1067" y="1228"/>
                  </a:lnTo>
                  <a:lnTo>
                    <a:pt x="1077" y="1237"/>
                  </a:lnTo>
                  <a:lnTo>
                    <a:pt x="1084" y="1247"/>
                  </a:lnTo>
                  <a:lnTo>
                    <a:pt x="1092" y="1258"/>
                  </a:lnTo>
                  <a:lnTo>
                    <a:pt x="1100" y="1257"/>
                  </a:lnTo>
                  <a:lnTo>
                    <a:pt x="1102" y="1253"/>
                  </a:lnTo>
                  <a:lnTo>
                    <a:pt x="1104" y="1247"/>
                  </a:lnTo>
                  <a:lnTo>
                    <a:pt x="1105" y="1239"/>
                  </a:lnTo>
                  <a:lnTo>
                    <a:pt x="1115" y="1241"/>
                  </a:lnTo>
                  <a:lnTo>
                    <a:pt x="1127" y="1247"/>
                  </a:lnTo>
                  <a:lnTo>
                    <a:pt x="1140" y="1253"/>
                  </a:lnTo>
                  <a:lnTo>
                    <a:pt x="1154" y="1258"/>
                  </a:lnTo>
                  <a:lnTo>
                    <a:pt x="1165" y="1266"/>
                  </a:lnTo>
                  <a:lnTo>
                    <a:pt x="1179" y="1274"/>
                  </a:lnTo>
                  <a:lnTo>
                    <a:pt x="1190" y="1280"/>
                  </a:lnTo>
                  <a:lnTo>
                    <a:pt x="1202" y="1285"/>
                  </a:lnTo>
                  <a:lnTo>
                    <a:pt x="1223" y="1285"/>
                  </a:lnTo>
                  <a:lnTo>
                    <a:pt x="1233" y="1282"/>
                  </a:lnTo>
                  <a:lnTo>
                    <a:pt x="1235" y="1276"/>
                  </a:lnTo>
                  <a:lnTo>
                    <a:pt x="1231" y="1270"/>
                  </a:lnTo>
                  <a:lnTo>
                    <a:pt x="1221" y="1260"/>
                  </a:lnTo>
                  <a:lnTo>
                    <a:pt x="1209" y="1253"/>
                  </a:lnTo>
                  <a:lnTo>
                    <a:pt x="1196" y="1243"/>
                  </a:lnTo>
                  <a:lnTo>
                    <a:pt x="1186" y="1233"/>
                  </a:lnTo>
                  <a:lnTo>
                    <a:pt x="1186" y="1231"/>
                  </a:lnTo>
                  <a:lnTo>
                    <a:pt x="1186" y="1230"/>
                  </a:lnTo>
                  <a:lnTo>
                    <a:pt x="1186" y="1228"/>
                  </a:lnTo>
                  <a:lnTo>
                    <a:pt x="1200" y="1222"/>
                  </a:lnTo>
                  <a:lnTo>
                    <a:pt x="1213" y="1218"/>
                  </a:lnTo>
                  <a:lnTo>
                    <a:pt x="1227" y="1212"/>
                  </a:lnTo>
                  <a:lnTo>
                    <a:pt x="1233" y="1195"/>
                  </a:lnTo>
                  <a:lnTo>
                    <a:pt x="1219" y="1185"/>
                  </a:lnTo>
                  <a:lnTo>
                    <a:pt x="1204" y="1178"/>
                  </a:lnTo>
                  <a:lnTo>
                    <a:pt x="1188" y="1170"/>
                  </a:lnTo>
                  <a:lnTo>
                    <a:pt x="1171" y="1164"/>
                  </a:lnTo>
                  <a:lnTo>
                    <a:pt x="1154" y="1156"/>
                  </a:lnTo>
                  <a:lnTo>
                    <a:pt x="1138" y="1151"/>
                  </a:lnTo>
                  <a:lnTo>
                    <a:pt x="1123" y="1143"/>
                  </a:lnTo>
                  <a:lnTo>
                    <a:pt x="1107" y="1135"/>
                  </a:lnTo>
                  <a:lnTo>
                    <a:pt x="1115" y="1129"/>
                  </a:lnTo>
                  <a:lnTo>
                    <a:pt x="1129" y="1125"/>
                  </a:lnTo>
                  <a:lnTo>
                    <a:pt x="1144" y="1125"/>
                  </a:lnTo>
                  <a:lnTo>
                    <a:pt x="1156" y="1125"/>
                  </a:lnTo>
                  <a:lnTo>
                    <a:pt x="1157" y="1124"/>
                  </a:lnTo>
                  <a:lnTo>
                    <a:pt x="1159" y="1120"/>
                  </a:lnTo>
                  <a:lnTo>
                    <a:pt x="1161" y="1118"/>
                  </a:lnTo>
                  <a:lnTo>
                    <a:pt x="1161" y="1116"/>
                  </a:lnTo>
                  <a:lnTo>
                    <a:pt x="1157" y="1114"/>
                  </a:lnTo>
                  <a:lnTo>
                    <a:pt x="1154" y="1112"/>
                  </a:lnTo>
                  <a:lnTo>
                    <a:pt x="1150" y="1110"/>
                  </a:lnTo>
                  <a:lnTo>
                    <a:pt x="1146" y="1108"/>
                  </a:lnTo>
                  <a:lnTo>
                    <a:pt x="1148" y="1108"/>
                  </a:lnTo>
                  <a:lnTo>
                    <a:pt x="1129" y="1104"/>
                  </a:lnTo>
                  <a:lnTo>
                    <a:pt x="1102" y="1095"/>
                  </a:lnTo>
                  <a:lnTo>
                    <a:pt x="1069" y="1079"/>
                  </a:lnTo>
                  <a:lnTo>
                    <a:pt x="1034" y="1062"/>
                  </a:lnTo>
                  <a:lnTo>
                    <a:pt x="1003" y="1043"/>
                  </a:lnTo>
                  <a:lnTo>
                    <a:pt x="976" y="1023"/>
                  </a:lnTo>
                  <a:lnTo>
                    <a:pt x="963" y="1004"/>
                  </a:lnTo>
                  <a:lnTo>
                    <a:pt x="961" y="985"/>
                  </a:lnTo>
                  <a:lnTo>
                    <a:pt x="973" y="983"/>
                  </a:lnTo>
                  <a:lnTo>
                    <a:pt x="984" y="985"/>
                  </a:lnTo>
                  <a:lnTo>
                    <a:pt x="998" y="991"/>
                  </a:lnTo>
                  <a:lnTo>
                    <a:pt x="1009" y="998"/>
                  </a:lnTo>
                  <a:lnTo>
                    <a:pt x="1023" y="1006"/>
                  </a:lnTo>
                  <a:lnTo>
                    <a:pt x="1034" y="1014"/>
                  </a:lnTo>
                  <a:lnTo>
                    <a:pt x="1046" y="1021"/>
                  </a:lnTo>
                  <a:lnTo>
                    <a:pt x="1057" y="1025"/>
                  </a:lnTo>
                  <a:lnTo>
                    <a:pt x="1061" y="1018"/>
                  </a:lnTo>
                  <a:lnTo>
                    <a:pt x="1061" y="1010"/>
                  </a:lnTo>
                  <a:lnTo>
                    <a:pt x="1063" y="1004"/>
                  </a:lnTo>
                  <a:lnTo>
                    <a:pt x="1065" y="1000"/>
                  </a:lnTo>
                  <a:lnTo>
                    <a:pt x="1077" y="1000"/>
                  </a:lnTo>
                  <a:lnTo>
                    <a:pt x="1086" y="1002"/>
                  </a:lnTo>
                  <a:lnTo>
                    <a:pt x="1098" y="1006"/>
                  </a:lnTo>
                  <a:lnTo>
                    <a:pt x="1107" y="1010"/>
                  </a:lnTo>
                  <a:lnTo>
                    <a:pt x="1107" y="1018"/>
                  </a:lnTo>
                  <a:lnTo>
                    <a:pt x="1105" y="1025"/>
                  </a:lnTo>
                  <a:lnTo>
                    <a:pt x="1104" y="1033"/>
                  </a:lnTo>
                  <a:lnTo>
                    <a:pt x="1100" y="1041"/>
                  </a:lnTo>
                  <a:lnTo>
                    <a:pt x="1111" y="1046"/>
                  </a:lnTo>
                  <a:lnTo>
                    <a:pt x="1125" y="1046"/>
                  </a:lnTo>
                  <a:lnTo>
                    <a:pt x="1138" y="1045"/>
                  </a:lnTo>
                  <a:lnTo>
                    <a:pt x="1154" y="1043"/>
                  </a:lnTo>
                  <a:lnTo>
                    <a:pt x="1161" y="1050"/>
                  </a:lnTo>
                  <a:lnTo>
                    <a:pt x="1171" y="1058"/>
                  </a:lnTo>
                  <a:lnTo>
                    <a:pt x="1183" y="1066"/>
                  </a:lnTo>
                  <a:lnTo>
                    <a:pt x="1194" y="1068"/>
                  </a:lnTo>
                  <a:lnTo>
                    <a:pt x="1194" y="1062"/>
                  </a:lnTo>
                  <a:lnTo>
                    <a:pt x="1194" y="1056"/>
                  </a:lnTo>
                  <a:lnTo>
                    <a:pt x="1194" y="1050"/>
                  </a:lnTo>
                  <a:lnTo>
                    <a:pt x="1194" y="1045"/>
                  </a:lnTo>
                  <a:lnTo>
                    <a:pt x="1211" y="1056"/>
                  </a:lnTo>
                  <a:lnTo>
                    <a:pt x="1221" y="1070"/>
                  </a:lnTo>
                  <a:lnTo>
                    <a:pt x="1225" y="1087"/>
                  </a:lnTo>
                  <a:lnTo>
                    <a:pt x="1225" y="1108"/>
                  </a:lnTo>
                  <a:lnTo>
                    <a:pt x="1229" y="1110"/>
                  </a:lnTo>
                  <a:lnTo>
                    <a:pt x="1235" y="1110"/>
                  </a:lnTo>
                  <a:lnTo>
                    <a:pt x="1238" y="1108"/>
                  </a:lnTo>
                  <a:lnTo>
                    <a:pt x="1242" y="1104"/>
                  </a:lnTo>
                  <a:lnTo>
                    <a:pt x="1269" y="1129"/>
                  </a:lnTo>
                  <a:lnTo>
                    <a:pt x="1277" y="1179"/>
                  </a:lnTo>
                  <a:lnTo>
                    <a:pt x="1273" y="1235"/>
                  </a:lnTo>
                  <a:lnTo>
                    <a:pt x="1260" y="1268"/>
                  </a:lnTo>
                  <a:lnTo>
                    <a:pt x="1260" y="1270"/>
                  </a:lnTo>
                  <a:lnTo>
                    <a:pt x="1260" y="1272"/>
                  </a:lnTo>
                  <a:lnTo>
                    <a:pt x="1260" y="1274"/>
                  </a:lnTo>
                  <a:lnTo>
                    <a:pt x="1271" y="1272"/>
                  </a:lnTo>
                  <a:lnTo>
                    <a:pt x="1279" y="1264"/>
                  </a:lnTo>
                  <a:lnTo>
                    <a:pt x="1288" y="1255"/>
                  </a:lnTo>
                  <a:lnTo>
                    <a:pt x="1296" y="1245"/>
                  </a:lnTo>
                  <a:lnTo>
                    <a:pt x="1298" y="1245"/>
                  </a:lnTo>
                  <a:lnTo>
                    <a:pt x="1298" y="1247"/>
                  </a:lnTo>
                  <a:lnTo>
                    <a:pt x="1300" y="1247"/>
                  </a:lnTo>
                  <a:lnTo>
                    <a:pt x="1313" y="1270"/>
                  </a:lnTo>
                  <a:lnTo>
                    <a:pt x="1325" y="1299"/>
                  </a:lnTo>
                  <a:lnTo>
                    <a:pt x="1335" y="1328"/>
                  </a:lnTo>
                  <a:lnTo>
                    <a:pt x="1342" y="1355"/>
                  </a:lnTo>
                  <a:lnTo>
                    <a:pt x="1346" y="1357"/>
                  </a:lnTo>
                  <a:lnTo>
                    <a:pt x="1350" y="1357"/>
                  </a:lnTo>
                  <a:lnTo>
                    <a:pt x="1352" y="1357"/>
                  </a:lnTo>
                  <a:lnTo>
                    <a:pt x="1356" y="1357"/>
                  </a:lnTo>
                  <a:lnTo>
                    <a:pt x="1358" y="1339"/>
                  </a:lnTo>
                  <a:lnTo>
                    <a:pt x="1358" y="1320"/>
                  </a:lnTo>
                  <a:lnTo>
                    <a:pt x="1356" y="1299"/>
                  </a:lnTo>
                  <a:lnTo>
                    <a:pt x="1354" y="1280"/>
                  </a:lnTo>
                  <a:lnTo>
                    <a:pt x="1358" y="1260"/>
                  </a:lnTo>
                  <a:lnTo>
                    <a:pt x="1365" y="1247"/>
                  </a:lnTo>
                  <a:lnTo>
                    <a:pt x="1379" y="1237"/>
                  </a:lnTo>
                  <a:lnTo>
                    <a:pt x="1404" y="1235"/>
                  </a:lnTo>
                  <a:lnTo>
                    <a:pt x="1404" y="1226"/>
                  </a:lnTo>
                  <a:lnTo>
                    <a:pt x="1396" y="1216"/>
                  </a:lnTo>
                  <a:lnTo>
                    <a:pt x="1387" y="1208"/>
                  </a:lnTo>
                  <a:lnTo>
                    <a:pt x="1381" y="1205"/>
                  </a:lnTo>
                  <a:lnTo>
                    <a:pt x="1369" y="1187"/>
                  </a:lnTo>
                  <a:lnTo>
                    <a:pt x="1358" y="1166"/>
                  </a:lnTo>
                  <a:lnTo>
                    <a:pt x="1348" y="1147"/>
                  </a:lnTo>
                  <a:lnTo>
                    <a:pt x="1342" y="1125"/>
                  </a:lnTo>
                  <a:lnTo>
                    <a:pt x="1344" y="1108"/>
                  </a:lnTo>
                  <a:lnTo>
                    <a:pt x="1352" y="1095"/>
                  </a:lnTo>
                  <a:lnTo>
                    <a:pt x="1367" y="1085"/>
                  </a:lnTo>
                  <a:lnTo>
                    <a:pt x="1394" y="1081"/>
                  </a:lnTo>
                  <a:lnTo>
                    <a:pt x="1410" y="1083"/>
                  </a:lnTo>
                  <a:lnTo>
                    <a:pt x="1416" y="1079"/>
                  </a:lnTo>
                  <a:lnTo>
                    <a:pt x="1414" y="1075"/>
                  </a:lnTo>
                  <a:lnTo>
                    <a:pt x="1408" y="1070"/>
                  </a:lnTo>
                  <a:lnTo>
                    <a:pt x="1400" y="1060"/>
                  </a:lnTo>
                  <a:lnTo>
                    <a:pt x="1394" y="1052"/>
                  </a:lnTo>
                  <a:lnTo>
                    <a:pt x="1391" y="1043"/>
                  </a:lnTo>
                  <a:lnTo>
                    <a:pt x="1392" y="1035"/>
                  </a:lnTo>
                  <a:lnTo>
                    <a:pt x="1396" y="1035"/>
                  </a:lnTo>
                  <a:lnTo>
                    <a:pt x="1402" y="1035"/>
                  </a:lnTo>
                  <a:lnTo>
                    <a:pt x="1408" y="1035"/>
                  </a:lnTo>
                  <a:lnTo>
                    <a:pt x="1412" y="1035"/>
                  </a:lnTo>
                  <a:lnTo>
                    <a:pt x="1408" y="1029"/>
                  </a:lnTo>
                  <a:lnTo>
                    <a:pt x="1402" y="1019"/>
                  </a:lnTo>
                  <a:lnTo>
                    <a:pt x="1392" y="1012"/>
                  </a:lnTo>
                  <a:lnTo>
                    <a:pt x="1385" y="1000"/>
                  </a:lnTo>
                  <a:lnTo>
                    <a:pt x="1377" y="991"/>
                  </a:lnTo>
                  <a:lnTo>
                    <a:pt x="1375" y="979"/>
                  </a:lnTo>
                  <a:lnTo>
                    <a:pt x="1377" y="967"/>
                  </a:lnTo>
                  <a:lnTo>
                    <a:pt x="1389" y="958"/>
                  </a:lnTo>
                  <a:lnTo>
                    <a:pt x="1410" y="956"/>
                  </a:lnTo>
                  <a:lnTo>
                    <a:pt x="1425" y="958"/>
                  </a:lnTo>
                  <a:lnTo>
                    <a:pt x="1437" y="966"/>
                  </a:lnTo>
                  <a:lnTo>
                    <a:pt x="1443" y="977"/>
                  </a:lnTo>
                  <a:lnTo>
                    <a:pt x="1446" y="992"/>
                  </a:lnTo>
                  <a:lnTo>
                    <a:pt x="1448" y="1008"/>
                  </a:lnTo>
                  <a:lnTo>
                    <a:pt x="1446" y="1025"/>
                  </a:lnTo>
                  <a:lnTo>
                    <a:pt x="1444" y="1041"/>
                  </a:lnTo>
                  <a:lnTo>
                    <a:pt x="1452" y="1041"/>
                  </a:lnTo>
                  <a:lnTo>
                    <a:pt x="1456" y="1041"/>
                  </a:lnTo>
                  <a:lnTo>
                    <a:pt x="1462" y="1039"/>
                  </a:lnTo>
                  <a:lnTo>
                    <a:pt x="1469" y="1037"/>
                  </a:lnTo>
                  <a:lnTo>
                    <a:pt x="1458" y="1060"/>
                  </a:lnTo>
                  <a:lnTo>
                    <a:pt x="1444" y="1081"/>
                  </a:lnTo>
                  <a:lnTo>
                    <a:pt x="1433" y="1104"/>
                  </a:lnTo>
                  <a:lnTo>
                    <a:pt x="1427" y="1127"/>
                  </a:lnTo>
                  <a:lnTo>
                    <a:pt x="1435" y="1129"/>
                  </a:lnTo>
                  <a:lnTo>
                    <a:pt x="1446" y="1127"/>
                  </a:lnTo>
                  <a:lnTo>
                    <a:pt x="1456" y="1122"/>
                  </a:lnTo>
                  <a:lnTo>
                    <a:pt x="1469" y="1120"/>
                  </a:lnTo>
                  <a:lnTo>
                    <a:pt x="1462" y="1133"/>
                  </a:lnTo>
                  <a:lnTo>
                    <a:pt x="1454" y="1147"/>
                  </a:lnTo>
                  <a:lnTo>
                    <a:pt x="1446" y="1162"/>
                  </a:lnTo>
                  <a:lnTo>
                    <a:pt x="1441" y="1178"/>
                  </a:lnTo>
                  <a:lnTo>
                    <a:pt x="1448" y="1181"/>
                  </a:lnTo>
                  <a:lnTo>
                    <a:pt x="1452" y="1181"/>
                  </a:lnTo>
                  <a:lnTo>
                    <a:pt x="1458" y="1179"/>
                  </a:lnTo>
                  <a:lnTo>
                    <a:pt x="1466" y="1178"/>
                  </a:lnTo>
                  <a:lnTo>
                    <a:pt x="1464" y="1181"/>
                  </a:lnTo>
                  <a:lnTo>
                    <a:pt x="1464" y="1185"/>
                  </a:lnTo>
                  <a:lnTo>
                    <a:pt x="1462" y="1189"/>
                  </a:lnTo>
                  <a:lnTo>
                    <a:pt x="1462" y="1195"/>
                  </a:lnTo>
                  <a:lnTo>
                    <a:pt x="1446" y="1245"/>
                  </a:lnTo>
                  <a:lnTo>
                    <a:pt x="1441" y="1291"/>
                  </a:lnTo>
                  <a:lnTo>
                    <a:pt x="1446" y="1336"/>
                  </a:lnTo>
                  <a:lnTo>
                    <a:pt x="1460" y="1388"/>
                  </a:lnTo>
                  <a:lnTo>
                    <a:pt x="1464" y="1388"/>
                  </a:lnTo>
                  <a:lnTo>
                    <a:pt x="1466" y="1388"/>
                  </a:lnTo>
                  <a:lnTo>
                    <a:pt x="1468" y="1386"/>
                  </a:lnTo>
                  <a:lnTo>
                    <a:pt x="1469" y="1382"/>
                  </a:lnTo>
                  <a:lnTo>
                    <a:pt x="1471" y="1357"/>
                  </a:lnTo>
                  <a:lnTo>
                    <a:pt x="1475" y="1332"/>
                  </a:lnTo>
                  <a:lnTo>
                    <a:pt x="1483" y="1307"/>
                  </a:lnTo>
                  <a:lnTo>
                    <a:pt x="1493" y="1282"/>
                  </a:lnTo>
                  <a:lnTo>
                    <a:pt x="1495" y="1282"/>
                  </a:lnTo>
                  <a:lnTo>
                    <a:pt x="1495" y="1284"/>
                  </a:lnTo>
                  <a:lnTo>
                    <a:pt x="1496" y="1284"/>
                  </a:lnTo>
                  <a:lnTo>
                    <a:pt x="1500" y="1309"/>
                  </a:lnTo>
                  <a:lnTo>
                    <a:pt x="1506" y="1332"/>
                  </a:lnTo>
                  <a:lnTo>
                    <a:pt x="1514" y="1355"/>
                  </a:lnTo>
                  <a:lnTo>
                    <a:pt x="1525" y="1380"/>
                  </a:lnTo>
                  <a:lnTo>
                    <a:pt x="1529" y="1380"/>
                  </a:lnTo>
                  <a:lnTo>
                    <a:pt x="1531" y="1380"/>
                  </a:lnTo>
                  <a:lnTo>
                    <a:pt x="1535" y="1378"/>
                  </a:lnTo>
                  <a:lnTo>
                    <a:pt x="1537" y="1376"/>
                  </a:lnTo>
                  <a:lnTo>
                    <a:pt x="1535" y="1337"/>
                  </a:lnTo>
                  <a:lnTo>
                    <a:pt x="1537" y="1307"/>
                  </a:lnTo>
                  <a:lnTo>
                    <a:pt x="1545" y="1278"/>
                  </a:lnTo>
                  <a:lnTo>
                    <a:pt x="1556" y="1243"/>
                  </a:lnTo>
                  <a:lnTo>
                    <a:pt x="1558" y="1243"/>
                  </a:lnTo>
                  <a:lnTo>
                    <a:pt x="1568" y="1257"/>
                  </a:lnTo>
                  <a:lnTo>
                    <a:pt x="1572" y="1268"/>
                  </a:lnTo>
                  <a:lnTo>
                    <a:pt x="1573" y="1282"/>
                  </a:lnTo>
                  <a:lnTo>
                    <a:pt x="1575" y="1301"/>
                  </a:lnTo>
                  <a:lnTo>
                    <a:pt x="1593" y="1291"/>
                  </a:lnTo>
                  <a:lnTo>
                    <a:pt x="1602" y="1258"/>
                  </a:lnTo>
                  <a:lnTo>
                    <a:pt x="1606" y="1220"/>
                  </a:lnTo>
                  <a:lnTo>
                    <a:pt x="1606" y="1193"/>
                  </a:lnTo>
                  <a:lnTo>
                    <a:pt x="1608" y="1193"/>
                  </a:lnTo>
                  <a:lnTo>
                    <a:pt x="1610" y="1193"/>
                  </a:lnTo>
                  <a:lnTo>
                    <a:pt x="1610" y="1195"/>
                  </a:lnTo>
                  <a:lnTo>
                    <a:pt x="1612" y="1195"/>
                  </a:lnTo>
                  <a:lnTo>
                    <a:pt x="1614" y="1197"/>
                  </a:lnTo>
                  <a:lnTo>
                    <a:pt x="1616" y="1201"/>
                  </a:lnTo>
                  <a:lnTo>
                    <a:pt x="1618" y="1205"/>
                  </a:lnTo>
                  <a:lnTo>
                    <a:pt x="1620" y="1208"/>
                  </a:lnTo>
                  <a:lnTo>
                    <a:pt x="1633" y="1199"/>
                  </a:lnTo>
                  <a:lnTo>
                    <a:pt x="1635" y="1172"/>
                  </a:lnTo>
                  <a:lnTo>
                    <a:pt x="1633" y="1143"/>
                  </a:lnTo>
                  <a:lnTo>
                    <a:pt x="1631" y="1124"/>
                  </a:lnTo>
                  <a:lnTo>
                    <a:pt x="1633" y="1124"/>
                  </a:lnTo>
                  <a:lnTo>
                    <a:pt x="1635" y="1124"/>
                  </a:lnTo>
                  <a:lnTo>
                    <a:pt x="1637" y="1124"/>
                  </a:lnTo>
                  <a:lnTo>
                    <a:pt x="1641" y="1139"/>
                  </a:lnTo>
                  <a:lnTo>
                    <a:pt x="1645" y="1149"/>
                  </a:lnTo>
                  <a:lnTo>
                    <a:pt x="1651" y="1151"/>
                  </a:lnTo>
                  <a:lnTo>
                    <a:pt x="1664" y="1141"/>
                  </a:lnTo>
                  <a:lnTo>
                    <a:pt x="1668" y="1143"/>
                  </a:lnTo>
                  <a:lnTo>
                    <a:pt x="1670" y="1143"/>
                  </a:lnTo>
                  <a:lnTo>
                    <a:pt x="1674" y="1143"/>
                  </a:lnTo>
                  <a:lnTo>
                    <a:pt x="1677" y="1145"/>
                  </a:lnTo>
                  <a:lnTo>
                    <a:pt x="1681" y="1166"/>
                  </a:lnTo>
                  <a:lnTo>
                    <a:pt x="1679" y="1187"/>
                  </a:lnTo>
                  <a:lnTo>
                    <a:pt x="1677" y="1208"/>
                  </a:lnTo>
                  <a:lnTo>
                    <a:pt x="1672" y="1231"/>
                  </a:lnTo>
                  <a:lnTo>
                    <a:pt x="1662" y="1253"/>
                  </a:lnTo>
                  <a:lnTo>
                    <a:pt x="1652" y="1274"/>
                  </a:lnTo>
                  <a:lnTo>
                    <a:pt x="1643" y="1291"/>
                  </a:lnTo>
                  <a:lnTo>
                    <a:pt x="1631" y="1309"/>
                  </a:lnTo>
                  <a:lnTo>
                    <a:pt x="1631" y="1311"/>
                  </a:lnTo>
                  <a:lnTo>
                    <a:pt x="1631" y="1312"/>
                  </a:lnTo>
                  <a:lnTo>
                    <a:pt x="1631" y="1316"/>
                  </a:lnTo>
                  <a:lnTo>
                    <a:pt x="1631" y="1318"/>
                  </a:lnTo>
                  <a:lnTo>
                    <a:pt x="1637" y="1318"/>
                  </a:lnTo>
                  <a:lnTo>
                    <a:pt x="1645" y="1316"/>
                  </a:lnTo>
                  <a:lnTo>
                    <a:pt x="1651" y="1311"/>
                  </a:lnTo>
                  <a:lnTo>
                    <a:pt x="1658" y="1303"/>
                  </a:lnTo>
                  <a:lnTo>
                    <a:pt x="1666" y="1295"/>
                  </a:lnTo>
                  <a:lnTo>
                    <a:pt x="1674" y="1287"/>
                  </a:lnTo>
                  <a:lnTo>
                    <a:pt x="1681" y="1282"/>
                  </a:lnTo>
                  <a:lnTo>
                    <a:pt x="1689" y="1278"/>
                  </a:lnTo>
                  <a:lnTo>
                    <a:pt x="1687" y="1287"/>
                  </a:lnTo>
                  <a:lnTo>
                    <a:pt x="1685" y="1295"/>
                  </a:lnTo>
                  <a:lnTo>
                    <a:pt x="1681" y="1303"/>
                  </a:lnTo>
                  <a:lnTo>
                    <a:pt x="1679" y="1311"/>
                  </a:lnTo>
                  <a:lnTo>
                    <a:pt x="1681" y="1312"/>
                  </a:lnTo>
                  <a:lnTo>
                    <a:pt x="1683" y="1314"/>
                  </a:lnTo>
                  <a:lnTo>
                    <a:pt x="1687" y="1316"/>
                  </a:lnTo>
                  <a:lnTo>
                    <a:pt x="1691" y="1316"/>
                  </a:lnTo>
                  <a:lnTo>
                    <a:pt x="1708" y="1318"/>
                  </a:lnTo>
                  <a:lnTo>
                    <a:pt x="1716" y="1332"/>
                  </a:lnTo>
                  <a:lnTo>
                    <a:pt x="1716" y="1351"/>
                  </a:lnTo>
                  <a:lnTo>
                    <a:pt x="1716" y="1370"/>
                  </a:lnTo>
                  <a:lnTo>
                    <a:pt x="1720" y="1378"/>
                  </a:lnTo>
                  <a:lnTo>
                    <a:pt x="1724" y="1393"/>
                  </a:lnTo>
                  <a:lnTo>
                    <a:pt x="1731" y="1411"/>
                  </a:lnTo>
                  <a:lnTo>
                    <a:pt x="1741" y="1428"/>
                  </a:lnTo>
                  <a:lnTo>
                    <a:pt x="1751" y="1445"/>
                  </a:lnTo>
                  <a:lnTo>
                    <a:pt x="1762" y="1459"/>
                  </a:lnTo>
                  <a:lnTo>
                    <a:pt x="1774" y="1467"/>
                  </a:lnTo>
                  <a:lnTo>
                    <a:pt x="1783" y="1467"/>
                  </a:lnTo>
                  <a:lnTo>
                    <a:pt x="1783" y="1465"/>
                  </a:lnTo>
                  <a:lnTo>
                    <a:pt x="1783" y="1463"/>
                  </a:lnTo>
                  <a:lnTo>
                    <a:pt x="1783" y="1461"/>
                  </a:lnTo>
                  <a:lnTo>
                    <a:pt x="1781" y="1459"/>
                  </a:lnTo>
                  <a:lnTo>
                    <a:pt x="1780" y="1457"/>
                  </a:lnTo>
                  <a:lnTo>
                    <a:pt x="1778" y="1455"/>
                  </a:lnTo>
                  <a:lnTo>
                    <a:pt x="1776" y="1453"/>
                  </a:lnTo>
                  <a:lnTo>
                    <a:pt x="1776" y="1451"/>
                  </a:lnTo>
                  <a:lnTo>
                    <a:pt x="1776" y="1449"/>
                  </a:lnTo>
                  <a:lnTo>
                    <a:pt x="1787" y="1430"/>
                  </a:lnTo>
                  <a:lnTo>
                    <a:pt x="1801" y="1393"/>
                  </a:lnTo>
                  <a:lnTo>
                    <a:pt x="1812" y="1355"/>
                  </a:lnTo>
                  <a:lnTo>
                    <a:pt x="1818" y="1328"/>
                  </a:lnTo>
                  <a:lnTo>
                    <a:pt x="1816" y="1311"/>
                  </a:lnTo>
                  <a:lnTo>
                    <a:pt x="1812" y="1291"/>
                  </a:lnTo>
                  <a:lnTo>
                    <a:pt x="1810" y="1272"/>
                  </a:lnTo>
                  <a:lnTo>
                    <a:pt x="1810" y="1257"/>
                  </a:lnTo>
                  <a:lnTo>
                    <a:pt x="1822" y="1262"/>
                  </a:lnTo>
                  <a:lnTo>
                    <a:pt x="1835" y="1268"/>
                  </a:lnTo>
                  <a:lnTo>
                    <a:pt x="1847" y="1278"/>
                  </a:lnTo>
                  <a:lnTo>
                    <a:pt x="1858" y="1285"/>
                  </a:lnTo>
                  <a:lnTo>
                    <a:pt x="1870" y="1280"/>
                  </a:lnTo>
                  <a:lnTo>
                    <a:pt x="1870" y="1266"/>
                  </a:lnTo>
                  <a:lnTo>
                    <a:pt x="1860" y="1247"/>
                  </a:lnTo>
                  <a:lnTo>
                    <a:pt x="1843" y="1224"/>
                  </a:lnTo>
                  <a:lnTo>
                    <a:pt x="1824" y="1201"/>
                  </a:lnTo>
                  <a:lnTo>
                    <a:pt x="1805" y="1179"/>
                  </a:lnTo>
                  <a:lnTo>
                    <a:pt x="1791" y="1164"/>
                  </a:lnTo>
                  <a:lnTo>
                    <a:pt x="1785" y="1156"/>
                  </a:lnTo>
                  <a:lnTo>
                    <a:pt x="1805" y="1156"/>
                  </a:lnTo>
                  <a:lnTo>
                    <a:pt x="1808" y="1151"/>
                  </a:lnTo>
                  <a:lnTo>
                    <a:pt x="1803" y="1139"/>
                  </a:lnTo>
                  <a:lnTo>
                    <a:pt x="1797" y="1125"/>
                  </a:lnTo>
                  <a:lnTo>
                    <a:pt x="1805" y="1127"/>
                  </a:lnTo>
                  <a:lnTo>
                    <a:pt x="1816" y="1127"/>
                  </a:lnTo>
                  <a:lnTo>
                    <a:pt x="1826" y="1127"/>
                  </a:lnTo>
                  <a:lnTo>
                    <a:pt x="1835" y="1125"/>
                  </a:lnTo>
                  <a:lnTo>
                    <a:pt x="1835" y="1124"/>
                  </a:lnTo>
                  <a:lnTo>
                    <a:pt x="1835" y="1122"/>
                  </a:lnTo>
                  <a:lnTo>
                    <a:pt x="1835" y="1120"/>
                  </a:lnTo>
                  <a:lnTo>
                    <a:pt x="1822" y="1104"/>
                  </a:lnTo>
                  <a:lnTo>
                    <a:pt x="1806" y="1085"/>
                  </a:lnTo>
                  <a:lnTo>
                    <a:pt x="1791" y="1062"/>
                  </a:lnTo>
                  <a:lnTo>
                    <a:pt x="1776" y="1035"/>
                  </a:lnTo>
                  <a:lnTo>
                    <a:pt x="1762" y="1010"/>
                  </a:lnTo>
                  <a:lnTo>
                    <a:pt x="1754" y="987"/>
                  </a:lnTo>
                  <a:lnTo>
                    <a:pt x="1751" y="964"/>
                  </a:lnTo>
                  <a:lnTo>
                    <a:pt x="1756" y="946"/>
                  </a:lnTo>
                  <a:lnTo>
                    <a:pt x="1770" y="948"/>
                  </a:lnTo>
                  <a:lnTo>
                    <a:pt x="1781" y="956"/>
                  </a:lnTo>
                  <a:lnTo>
                    <a:pt x="1791" y="967"/>
                  </a:lnTo>
                  <a:lnTo>
                    <a:pt x="1801" y="979"/>
                  </a:lnTo>
                  <a:lnTo>
                    <a:pt x="1806" y="991"/>
                  </a:lnTo>
                  <a:lnTo>
                    <a:pt x="1814" y="1002"/>
                  </a:lnTo>
                  <a:lnTo>
                    <a:pt x="1820" y="1010"/>
                  </a:lnTo>
                  <a:lnTo>
                    <a:pt x="1828" y="1012"/>
                  </a:lnTo>
                  <a:lnTo>
                    <a:pt x="1830" y="1006"/>
                  </a:lnTo>
                  <a:lnTo>
                    <a:pt x="1832" y="998"/>
                  </a:lnTo>
                  <a:lnTo>
                    <a:pt x="1833" y="992"/>
                  </a:lnTo>
                  <a:lnTo>
                    <a:pt x="1837" y="987"/>
                  </a:lnTo>
                  <a:lnTo>
                    <a:pt x="1841" y="987"/>
                  </a:lnTo>
                  <a:lnTo>
                    <a:pt x="1843" y="987"/>
                  </a:lnTo>
                  <a:lnTo>
                    <a:pt x="1845" y="987"/>
                  </a:lnTo>
                  <a:lnTo>
                    <a:pt x="1849" y="987"/>
                  </a:lnTo>
                  <a:lnTo>
                    <a:pt x="1858" y="1029"/>
                  </a:lnTo>
                  <a:lnTo>
                    <a:pt x="1866" y="1068"/>
                  </a:lnTo>
                  <a:lnTo>
                    <a:pt x="1878" y="1106"/>
                  </a:lnTo>
                  <a:lnTo>
                    <a:pt x="1897" y="1147"/>
                  </a:lnTo>
                  <a:lnTo>
                    <a:pt x="1899" y="1147"/>
                  </a:lnTo>
                  <a:lnTo>
                    <a:pt x="1901" y="1147"/>
                  </a:lnTo>
                  <a:lnTo>
                    <a:pt x="1903" y="1147"/>
                  </a:lnTo>
                  <a:lnTo>
                    <a:pt x="1905" y="1147"/>
                  </a:lnTo>
                  <a:lnTo>
                    <a:pt x="1907" y="1143"/>
                  </a:lnTo>
                  <a:lnTo>
                    <a:pt x="1909" y="1141"/>
                  </a:lnTo>
                  <a:lnTo>
                    <a:pt x="1907" y="1137"/>
                  </a:lnTo>
                  <a:lnTo>
                    <a:pt x="1905" y="1133"/>
                  </a:lnTo>
                  <a:lnTo>
                    <a:pt x="1899" y="1104"/>
                  </a:lnTo>
                  <a:lnTo>
                    <a:pt x="1899" y="1077"/>
                  </a:lnTo>
                  <a:lnTo>
                    <a:pt x="1903" y="1054"/>
                  </a:lnTo>
                  <a:lnTo>
                    <a:pt x="1920" y="1029"/>
                  </a:lnTo>
                  <a:lnTo>
                    <a:pt x="1922" y="1029"/>
                  </a:lnTo>
                  <a:lnTo>
                    <a:pt x="1932" y="1045"/>
                  </a:lnTo>
                  <a:lnTo>
                    <a:pt x="1943" y="1062"/>
                  </a:lnTo>
                  <a:lnTo>
                    <a:pt x="1953" y="1079"/>
                  </a:lnTo>
                  <a:lnTo>
                    <a:pt x="1962" y="1097"/>
                  </a:lnTo>
                  <a:lnTo>
                    <a:pt x="1972" y="1114"/>
                  </a:lnTo>
                  <a:lnTo>
                    <a:pt x="1982" y="1131"/>
                  </a:lnTo>
                  <a:lnTo>
                    <a:pt x="1991" y="1149"/>
                  </a:lnTo>
                  <a:lnTo>
                    <a:pt x="2003" y="1164"/>
                  </a:lnTo>
                  <a:lnTo>
                    <a:pt x="2007" y="1164"/>
                  </a:lnTo>
                  <a:lnTo>
                    <a:pt x="2011" y="1162"/>
                  </a:lnTo>
                  <a:lnTo>
                    <a:pt x="2013" y="1162"/>
                  </a:lnTo>
                  <a:lnTo>
                    <a:pt x="2016" y="1160"/>
                  </a:lnTo>
                  <a:lnTo>
                    <a:pt x="2014" y="1152"/>
                  </a:lnTo>
                  <a:lnTo>
                    <a:pt x="2011" y="1141"/>
                  </a:lnTo>
                  <a:lnTo>
                    <a:pt x="2005" y="1120"/>
                  </a:lnTo>
                  <a:lnTo>
                    <a:pt x="1997" y="1087"/>
                  </a:lnTo>
                  <a:lnTo>
                    <a:pt x="1993" y="1072"/>
                  </a:lnTo>
                  <a:lnTo>
                    <a:pt x="1986" y="1056"/>
                  </a:lnTo>
                  <a:lnTo>
                    <a:pt x="1980" y="1039"/>
                  </a:lnTo>
                  <a:lnTo>
                    <a:pt x="1978" y="1025"/>
                  </a:lnTo>
                  <a:lnTo>
                    <a:pt x="1989" y="1031"/>
                  </a:lnTo>
                  <a:lnTo>
                    <a:pt x="2003" y="1041"/>
                  </a:lnTo>
                  <a:lnTo>
                    <a:pt x="2014" y="1052"/>
                  </a:lnTo>
                  <a:lnTo>
                    <a:pt x="2026" y="1062"/>
                  </a:lnTo>
                  <a:lnTo>
                    <a:pt x="2034" y="1054"/>
                  </a:lnTo>
                  <a:lnTo>
                    <a:pt x="2032" y="1039"/>
                  </a:lnTo>
                  <a:lnTo>
                    <a:pt x="2024" y="1018"/>
                  </a:lnTo>
                  <a:lnTo>
                    <a:pt x="2013" y="994"/>
                  </a:lnTo>
                  <a:lnTo>
                    <a:pt x="1999" y="969"/>
                  </a:lnTo>
                  <a:lnTo>
                    <a:pt x="1988" y="948"/>
                  </a:lnTo>
                  <a:lnTo>
                    <a:pt x="1976" y="931"/>
                  </a:lnTo>
                  <a:lnTo>
                    <a:pt x="1970" y="921"/>
                  </a:lnTo>
                  <a:lnTo>
                    <a:pt x="1966" y="919"/>
                  </a:lnTo>
                  <a:lnTo>
                    <a:pt x="1957" y="912"/>
                  </a:lnTo>
                  <a:lnTo>
                    <a:pt x="1947" y="904"/>
                  </a:lnTo>
                  <a:lnTo>
                    <a:pt x="1936" y="894"/>
                  </a:lnTo>
                  <a:lnTo>
                    <a:pt x="1924" y="885"/>
                  </a:lnTo>
                  <a:lnTo>
                    <a:pt x="1914" y="875"/>
                  </a:lnTo>
                  <a:lnTo>
                    <a:pt x="1907" y="869"/>
                  </a:lnTo>
                  <a:lnTo>
                    <a:pt x="1905" y="865"/>
                  </a:lnTo>
                  <a:lnTo>
                    <a:pt x="1920" y="865"/>
                  </a:lnTo>
                  <a:lnTo>
                    <a:pt x="1936" y="865"/>
                  </a:lnTo>
                  <a:lnTo>
                    <a:pt x="1949" y="859"/>
                  </a:lnTo>
                  <a:lnTo>
                    <a:pt x="1951" y="844"/>
                  </a:lnTo>
                  <a:lnTo>
                    <a:pt x="1922" y="831"/>
                  </a:lnTo>
                  <a:lnTo>
                    <a:pt x="1887" y="815"/>
                  </a:lnTo>
                  <a:lnTo>
                    <a:pt x="1849" y="798"/>
                  </a:lnTo>
                  <a:lnTo>
                    <a:pt x="1810" y="780"/>
                  </a:lnTo>
                  <a:lnTo>
                    <a:pt x="1772" y="761"/>
                  </a:lnTo>
                  <a:lnTo>
                    <a:pt x="1739" y="740"/>
                  </a:lnTo>
                  <a:lnTo>
                    <a:pt x="1712" y="717"/>
                  </a:lnTo>
                  <a:lnTo>
                    <a:pt x="1693" y="692"/>
                  </a:lnTo>
                  <a:lnTo>
                    <a:pt x="1704" y="694"/>
                  </a:lnTo>
                  <a:lnTo>
                    <a:pt x="1716" y="698"/>
                  </a:lnTo>
                  <a:lnTo>
                    <a:pt x="1728" y="703"/>
                  </a:lnTo>
                  <a:lnTo>
                    <a:pt x="1739" y="709"/>
                  </a:lnTo>
                  <a:lnTo>
                    <a:pt x="1749" y="715"/>
                  </a:lnTo>
                  <a:lnTo>
                    <a:pt x="1760" y="723"/>
                  </a:lnTo>
                  <a:lnTo>
                    <a:pt x="1770" y="730"/>
                  </a:lnTo>
                  <a:lnTo>
                    <a:pt x="1781" y="736"/>
                  </a:lnTo>
                  <a:lnTo>
                    <a:pt x="1795" y="748"/>
                  </a:lnTo>
                  <a:lnTo>
                    <a:pt x="1799" y="732"/>
                  </a:lnTo>
                  <a:lnTo>
                    <a:pt x="1795" y="709"/>
                  </a:lnTo>
                  <a:lnTo>
                    <a:pt x="1793" y="694"/>
                  </a:lnTo>
                  <a:lnTo>
                    <a:pt x="1818" y="696"/>
                  </a:lnTo>
                  <a:lnTo>
                    <a:pt x="1837" y="700"/>
                  </a:lnTo>
                  <a:lnTo>
                    <a:pt x="1855" y="707"/>
                  </a:lnTo>
                  <a:lnTo>
                    <a:pt x="1870" y="717"/>
                  </a:lnTo>
                  <a:lnTo>
                    <a:pt x="1884" y="728"/>
                  </a:lnTo>
                  <a:lnTo>
                    <a:pt x="1899" y="742"/>
                  </a:lnTo>
                  <a:lnTo>
                    <a:pt x="1912" y="759"/>
                  </a:lnTo>
                  <a:lnTo>
                    <a:pt x="1930" y="777"/>
                  </a:lnTo>
                  <a:lnTo>
                    <a:pt x="1932" y="777"/>
                  </a:lnTo>
                  <a:lnTo>
                    <a:pt x="1934" y="777"/>
                  </a:lnTo>
                  <a:lnTo>
                    <a:pt x="1936" y="777"/>
                  </a:lnTo>
                  <a:lnTo>
                    <a:pt x="1937" y="775"/>
                  </a:lnTo>
                  <a:lnTo>
                    <a:pt x="1937" y="763"/>
                  </a:lnTo>
                  <a:lnTo>
                    <a:pt x="1937" y="750"/>
                  </a:lnTo>
                  <a:lnTo>
                    <a:pt x="1937" y="738"/>
                  </a:lnTo>
                  <a:lnTo>
                    <a:pt x="1937" y="727"/>
                  </a:lnTo>
                  <a:lnTo>
                    <a:pt x="1957" y="734"/>
                  </a:lnTo>
                  <a:lnTo>
                    <a:pt x="1984" y="748"/>
                  </a:lnTo>
                  <a:lnTo>
                    <a:pt x="2016" y="765"/>
                  </a:lnTo>
                  <a:lnTo>
                    <a:pt x="2049" y="780"/>
                  </a:lnTo>
                  <a:lnTo>
                    <a:pt x="2084" y="796"/>
                  </a:lnTo>
                  <a:lnTo>
                    <a:pt x="2115" y="806"/>
                  </a:lnTo>
                  <a:lnTo>
                    <a:pt x="2140" y="807"/>
                  </a:lnTo>
                  <a:lnTo>
                    <a:pt x="2157" y="800"/>
                  </a:lnTo>
                  <a:lnTo>
                    <a:pt x="2153" y="796"/>
                  </a:lnTo>
                  <a:lnTo>
                    <a:pt x="2145" y="788"/>
                  </a:lnTo>
                  <a:lnTo>
                    <a:pt x="2132" y="779"/>
                  </a:lnTo>
                  <a:lnTo>
                    <a:pt x="2118" y="769"/>
                  </a:lnTo>
                  <a:lnTo>
                    <a:pt x="2105" y="757"/>
                  </a:lnTo>
                  <a:lnTo>
                    <a:pt x="2092" y="746"/>
                  </a:lnTo>
                  <a:lnTo>
                    <a:pt x="2080" y="738"/>
                  </a:lnTo>
                  <a:lnTo>
                    <a:pt x="2074" y="732"/>
                  </a:lnTo>
                  <a:lnTo>
                    <a:pt x="2074" y="730"/>
                  </a:lnTo>
                  <a:lnTo>
                    <a:pt x="2074" y="728"/>
                  </a:lnTo>
                  <a:lnTo>
                    <a:pt x="2092" y="727"/>
                  </a:lnTo>
                  <a:lnTo>
                    <a:pt x="2101" y="723"/>
                  </a:lnTo>
                  <a:lnTo>
                    <a:pt x="2105" y="719"/>
                  </a:lnTo>
                  <a:lnTo>
                    <a:pt x="2103" y="715"/>
                  </a:lnTo>
                  <a:lnTo>
                    <a:pt x="2097" y="709"/>
                  </a:lnTo>
                  <a:lnTo>
                    <a:pt x="2088" y="703"/>
                  </a:lnTo>
                  <a:lnTo>
                    <a:pt x="2078" y="698"/>
                  </a:lnTo>
                  <a:lnTo>
                    <a:pt x="2066" y="690"/>
                  </a:lnTo>
                  <a:lnTo>
                    <a:pt x="2066" y="688"/>
                  </a:lnTo>
                  <a:lnTo>
                    <a:pt x="2066" y="686"/>
                  </a:lnTo>
                  <a:lnTo>
                    <a:pt x="2080" y="682"/>
                  </a:lnTo>
                  <a:lnTo>
                    <a:pt x="2093" y="678"/>
                  </a:lnTo>
                  <a:lnTo>
                    <a:pt x="2105" y="674"/>
                  </a:lnTo>
                  <a:lnTo>
                    <a:pt x="2117" y="669"/>
                  </a:lnTo>
                  <a:lnTo>
                    <a:pt x="2126" y="661"/>
                  </a:lnTo>
                  <a:lnTo>
                    <a:pt x="2138" y="653"/>
                  </a:lnTo>
                  <a:lnTo>
                    <a:pt x="2147" y="646"/>
                  </a:lnTo>
                  <a:lnTo>
                    <a:pt x="2157" y="636"/>
                  </a:lnTo>
                  <a:lnTo>
                    <a:pt x="2157" y="634"/>
                  </a:lnTo>
                  <a:lnTo>
                    <a:pt x="2157" y="632"/>
                  </a:lnTo>
                  <a:lnTo>
                    <a:pt x="2155" y="630"/>
                  </a:lnTo>
                  <a:lnTo>
                    <a:pt x="2153" y="630"/>
                  </a:lnTo>
                  <a:lnTo>
                    <a:pt x="2151" y="630"/>
                  </a:lnTo>
                  <a:lnTo>
                    <a:pt x="2149" y="630"/>
                  </a:lnTo>
                  <a:lnTo>
                    <a:pt x="2130" y="632"/>
                  </a:lnTo>
                  <a:lnTo>
                    <a:pt x="2105" y="632"/>
                  </a:lnTo>
                  <a:lnTo>
                    <a:pt x="2076" y="632"/>
                  </a:lnTo>
                  <a:lnTo>
                    <a:pt x="2047" y="628"/>
                  </a:lnTo>
                  <a:lnTo>
                    <a:pt x="2016" y="622"/>
                  </a:lnTo>
                  <a:lnTo>
                    <a:pt x="1991" y="613"/>
                  </a:lnTo>
                  <a:lnTo>
                    <a:pt x="1972" y="599"/>
                  </a:lnTo>
                  <a:lnTo>
                    <a:pt x="1962" y="582"/>
                  </a:lnTo>
                  <a:lnTo>
                    <a:pt x="1964" y="559"/>
                  </a:lnTo>
                  <a:lnTo>
                    <a:pt x="1968" y="540"/>
                  </a:lnTo>
                  <a:lnTo>
                    <a:pt x="1978" y="522"/>
                  </a:lnTo>
                  <a:lnTo>
                    <a:pt x="1991" y="505"/>
                  </a:lnTo>
                  <a:lnTo>
                    <a:pt x="2001" y="491"/>
                  </a:lnTo>
                  <a:lnTo>
                    <a:pt x="2005" y="484"/>
                  </a:lnTo>
                  <a:lnTo>
                    <a:pt x="1999" y="482"/>
                  </a:lnTo>
                  <a:lnTo>
                    <a:pt x="1991" y="486"/>
                  </a:lnTo>
                  <a:lnTo>
                    <a:pt x="1982" y="489"/>
                  </a:lnTo>
                  <a:lnTo>
                    <a:pt x="1970" y="497"/>
                  </a:lnTo>
                  <a:lnTo>
                    <a:pt x="1959" y="503"/>
                  </a:lnTo>
                  <a:lnTo>
                    <a:pt x="1953" y="507"/>
                  </a:lnTo>
                  <a:lnTo>
                    <a:pt x="1943" y="511"/>
                  </a:lnTo>
                  <a:lnTo>
                    <a:pt x="1928" y="518"/>
                  </a:lnTo>
                  <a:lnTo>
                    <a:pt x="1907" y="528"/>
                  </a:lnTo>
                  <a:lnTo>
                    <a:pt x="1884" y="536"/>
                  </a:lnTo>
                  <a:lnTo>
                    <a:pt x="1860" y="541"/>
                  </a:lnTo>
                  <a:lnTo>
                    <a:pt x="1839" y="545"/>
                  </a:lnTo>
                  <a:lnTo>
                    <a:pt x="1824" y="543"/>
                  </a:lnTo>
                  <a:lnTo>
                    <a:pt x="1814" y="538"/>
                  </a:lnTo>
                  <a:lnTo>
                    <a:pt x="1816" y="526"/>
                  </a:lnTo>
                  <a:lnTo>
                    <a:pt x="1820" y="516"/>
                  </a:lnTo>
                  <a:lnTo>
                    <a:pt x="1824" y="507"/>
                  </a:lnTo>
                  <a:lnTo>
                    <a:pt x="1826" y="497"/>
                  </a:lnTo>
                  <a:lnTo>
                    <a:pt x="1824" y="497"/>
                  </a:lnTo>
                  <a:lnTo>
                    <a:pt x="1824" y="495"/>
                  </a:lnTo>
                  <a:lnTo>
                    <a:pt x="1822" y="495"/>
                  </a:lnTo>
                  <a:lnTo>
                    <a:pt x="1806" y="495"/>
                  </a:lnTo>
                  <a:lnTo>
                    <a:pt x="1801" y="491"/>
                  </a:lnTo>
                  <a:lnTo>
                    <a:pt x="1801" y="486"/>
                  </a:lnTo>
                  <a:lnTo>
                    <a:pt x="1805" y="476"/>
                  </a:lnTo>
                  <a:lnTo>
                    <a:pt x="1806" y="468"/>
                  </a:lnTo>
                  <a:lnTo>
                    <a:pt x="1805" y="462"/>
                  </a:lnTo>
                  <a:lnTo>
                    <a:pt x="1795" y="459"/>
                  </a:lnTo>
                  <a:lnTo>
                    <a:pt x="1774" y="461"/>
                  </a:lnTo>
                  <a:lnTo>
                    <a:pt x="1754" y="461"/>
                  </a:lnTo>
                  <a:lnTo>
                    <a:pt x="1731" y="459"/>
                  </a:lnTo>
                  <a:lnTo>
                    <a:pt x="1708" y="455"/>
                  </a:lnTo>
                  <a:lnTo>
                    <a:pt x="1685" y="449"/>
                  </a:lnTo>
                  <a:lnTo>
                    <a:pt x="1666" y="441"/>
                  </a:lnTo>
                  <a:lnTo>
                    <a:pt x="1649" y="428"/>
                  </a:lnTo>
                  <a:lnTo>
                    <a:pt x="1639" y="410"/>
                  </a:lnTo>
                  <a:lnTo>
                    <a:pt x="1635" y="387"/>
                  </a:lnTo>
                  <a:lnTo>
                    <a:pt x="1639" y="382"/>
                  </a:lnTo>
                  <a:lnTo>
                    <a:pt x="1647" y="378"/>
                  </a:lnTo>
                  <a:lnTo>
                    <a:pt x="1654" y="376"/>
                  </a:lnTo>
                  <a:lnTo>
                    <a:pt x="1664" y="376"/>
                  </a:lnTo>
                  <a:lnTo>
                    <a:pt x="1674" y="376"/>
                  </a:lnTo>
                  <a:lnTo>
                    <a:pt x="1685" y="376"/>
                  </a:lnTo>
                  <a:lnTo>
                    <a:pt x="1695" y="378"/>
                  </a:lnTo>
                  <a:lnTo>
                    <a:pt x="1702" y="378"/>
                  </a:lnTo>
                  <a:lnTo>
                    <a:pt x="1710" y="380"/>
                  </a:lnTo>
                  <a:lnTo>
                    <a:pt x="1718" y="382"/>
                  </a:lnTo>
                  <a:lnTo>
                    <a:pt x="1726" y="383"/>
                  </a:lnTo>
                  <a:lnTo>
                    <a:pt x="1733" y="385"/>
                  </a:lnTo>
                  <a:lnTo>
                    <a:pt x="1737" y="383"/>
                  </a:lnTo>
                  <a:lnTo>
                    <a:pt x="1737" y="382"/>
                  </a:lnTo>
                  <a:lnTo>
                    <a:pt x="1733" y="374"/>
                  </a:lnTo>
                  <a:lnTo>
                    <a:pt x="1724" y="364"/>
                  </a:lnTo>
                  <a:lnTo>
                    <a:pt x="1728" y="358"/>
                  </a:lnTo>
                  <a:lnTo>
                    <a:pt x="1735" y="355"/>
                  </a:lnTo>
                  <a:lnTo>
                    <a:pt x="1749" y="353"/>
                  </a:lnTo>
                  <a:lnTo>
                    <a:pt x="1764" y="353"/>
                  </a:lnTo>
                  <a:lnTo>
                    <a:pt x="1781" y="355"/>
                  </a:lnTo>
                  <a:lnTo>
                    <a:pt x="1797" y="356"/>
                  </a:lnTo>
                  <a:lnTo>
                    <a:pt x="1808" y="358"/>
                  </a:lnTo>
                  <a:lnTo>
                    <a:pt x="1818" y="360"/>
                  </a:lnTo>
                  <a:lnTo>
                    <a:pt x="1828" y="360"/>
                  </a:lnTo>
                  <a:lnTo>
                    <a:pt x="1837" y="360"/>
                  </a:lnTo>
                  <a:lnTo>
                    <a:pt x="1847" y="360"/>
                  </a:lnTo>
                  <a:lnTo>
                    <a:pt x="1857" y="358"/>
                  </a:lnTo>
                  <a:lnTo>
                    <a:pt x="1866" y="358"/>
                  </a:lnTo>
                  <a:lnTo>
                    <a:pt x="1878" y="358"/>
                  </a:lnTo>
                  <a:lnTo>
                    <a:pt x="1887" y="358"/>
                  </a:lnTo>
                  <a:lnTo>
                    <a:pt x="1897" y="358"/>
                  </a:lnTo>
                  <a:lnTo>
                    <a:pt x="1897" y="356"/>
                  </a:lnTo>
                  <a:lnTo>
                    <a:pt x="1897" y="355"/>
                  </a:lnTo>
                  <a:lnTo>
                    <a:pt x="1897" y="351"/>
                  </a:lnTo>
                  <a:lnTo>
                    <a:pt x="1878" y="333"/>
                  </a:lnTo>
                  <a:lnTo>
                    <a:pt x="1870" y="320"/>
                  </a:lnTo>
                  <a:lnTo>
                    <a:pt x="1870" y="312"/>
                  </a:lnTo>
                  <a:lnTo>
                    <a:pt x="1878" y="308"/>
                  </a:lnTo>
                  <a:lnTo>
                    <a:pt x="1889" y="306"/>
                  </a:lnTo>
                  <a:lnTo>
                    <a:pt x="1907" y="306"/>
                  </a:lnTo>
                  <a:lnTo>
                    <a:pt x="1924" y="310"/>
                  </a:lnTo>
                  <a:lnTo>
                    <a:pt x="1943" y="314"/>
                  </a:lnTo>
                  <a:lnTo>
                    <a:pt x="1961" y="326"/>
                  </a:lnTo>
                  <a:lnTo>
                    <a:pt x="1974" y="335"/>
                  </a:lnTo>
                  <a:lnTo>
                    <a:pt x="1984" y="341"/>
                  </a:lnTo>
                  <a:lnTo>
                    <a:pt x="1991" y="347"/>
                  </a:lnTo>
                  <a:lnTo>
                    <a:pt x="1997" y="349"/>
                  </a:lnTo>
                  <a:lnTo>
                    <a:pt x="2001" y="349"/>
                  </a:lnTo>
                  <a:lnTo>
                    <a:pt x="2005" y="347"/>
                  </a:lnTo>
                  <a:lnTo>
                    <a:pt x="2007" y="341"/>
                  </a:lnTo>
                  <a:lnTo>
                    <a:pt x="2003" y="335"/>
                  </a:lnTo>
                  <a:lnTo>
                    <a:pt x="1999" y="329"/>
                  </a:lnTo>
                  <a:lnTo>
                    <a:pt x="1995" y="322"/>
                  </a:lnTo>
                  <a:lnTo>
                    <a:pt x="1991" y="314"/>
                  </a:lnTo>
                  <a:lnTo>
                    <a:pt x="1972" y="293"/>
                  </a:lnTo>
                  <a:lnTo>
                    <a:pt x="1955" y="277"/>
                  </a:lnTo>
                  <a:lnTo>
                    <a:pt x="1934" y="270"/>
                  </a:lnTo>
                  <a:lnTo>
                    <a:pt x="1914" y="262"/>
                  </a:lnTo>
                  <a:lnTo>
                    <a:pt x="1893" y="260"/>
                  </a:lnTo>
                  <a:lnTo>
                    <a:pt x="1870" y="258"/>
                  </a:lnTo>
                  <a:lnTo>
                    <a:pt x="1847" y="256"/>
                  </a:lnTo>
                  <a:lnTo>
                    <a:pt x="1822" y="252"/>
                  </a:lnTo>
                  <a:lnTo>
                    <a:pt x="1826" y="239"/>
                  </a:lnTo>
                  <a:lnTo>
                    <a:pt x="1835" y="225"/>
                  </a:lnTo>
                  <a:lnTo>
                    <a:pt x="1845" y="210"/>
                  </a:lnTo>
                  <a:lnTo>
                    <a:pt x="1851" y="195"/>
                  </a:lnTo>
                  <a:lnTo>
                    <a:pt x="1839" y="195"/>
                  </a:lnTo>
                  <a:lnTo>
                    <a:pt x="1828" y="196"/>
                  </a:lnTo>
                  <a:lnTo>
                    <a:pt x="1814" y="200"/>
                  </a:lnTo>
                  <a:lnTo>
                    <a:pt x="1799" y="204"/>
                  </a:lnTo>
                  <a:lnTo>
                    <a:pt x="1785" y="210"/>
                  </a:lnTo>
                  <a:lnTo>
                    <a:pt x="1774" y="214"/>
                  </a:lnTo>
                  <a:lnTo>
                    <a:pt x="1762" y="218"/>
                  </a:lnTo>
                  <a:lnTo>
                    <a:pt x="1753" y="222"/>
                  </a:lnTo>
                  <a:lnTo>
                    <a:pt x="1743" y="227"/>
                  </a:lnTo>
                  <a:lnTo>
                    <a:pt x="1733" y="235"/>
                  </a:lnTo>
                  <a:lnTo>
                    <a:pt x="1722" y="243"/>
                  </a:lnTo>
                  <a:lnTo>
                    <a:pt x="1712" y="247"/>
                  </a:lnTo>
                  <a:lnTo>
                    <a:pt x="1714" y="231"/>
                  </a:lnTo>
                  <a:lnTo>
                    <a:pt x="1724" y="208"/>
                  </a:lnTo>
                  <a:lnTo>
                    <a:pt x="1733" y="187"/>
                  </a:lnTo>
                  <a:lnTo>
                    <a:pt x="1731" y="169"/>
                  </a:lnTo>
                  <a:lnTo>
                    <a:pt x="1729" y="169"/>
                  </a:lnTo>
                  <a:lnTo>
                    <a:pt x="1728" y="169"/>
                  </a:lnTo>
                  <a:lnTo>
                    <a:pt x="1724" y="171"/>
                  </a:lnTo>
                  <a:lnTo>
                    <a:pt x="1720" y="173"/>
                  </a:lnTo>
                  <a:lnTo>
                    <a:pt x="1708" y="189"/>
                  </a:lnTo>
                  <a:lnTo>
                    <a:pt x="1695" y="206"/>
                  </a:lnTo>
                  <a:lnTo>
                    <a:pt x="1679" y="222"/>
                  </a:lnTo>
                  <a:lnTo>
                    <a:pt x="1664" y="237"/>
                  </a:lnTo>
                  <a:lnTo>
                    <a:pt x="1647" y="250"/>
                  </a:lnTo>
                  <a:lnTo>
                    <a:pt x="1627" y="260"/>
                  </a:lnTo>
                  <a:lnTo>
                    <a:pt x="1608" y="268"/>
                  </a:lnTo>
                  <a:lnTo>
                    <a:pt x="1587" y="270"/>
                  </a:lnTo>
                  <a:lnTo>
                    <a:pt x="1589" y="256"/>
                  </a:lnTo>
                  <a:lnTo>
                    <a:pt x="1595" y="241"/>
                  </a:lnTo>
                  <a:lnTo>
                    <a:pt x="1597" y="227"/>
                  </a:lnTo>
                  <a:lnTo>
                    <a:pt x="1585" y="222"/>
                  </a:lnTo>
                  <a:lnTo>
                    <a:pt x="1581" y="225"/>
                  </a:lnTo>
                  <a:lnTo>
                    <a:pt x="1575" y="231"/>
                  </a:lnTo>
                  <a:lnTo>
                    <a:pt x="1568" y="241"/>
                  </a:lnTo>
                  <a:lnTo>
                    <a:pt x="1556" y="252"/>
                  </a:lnTo>
                  <a:lnTo>
                    <a:pt x="1543" y="258"/>
                  </a:lnTo>
                  <a:lnTo>
                    <a:pt x="1529" y="262"/>
                  </a:lnTo>
                  <a:lnTo>
                    <a:pt x="1518" y="266"/>
                  </a:lnTo>
                  <a:lnTo>
                    <a:pt x="1504" y="268"/>
                  </a:lnTo>
                  <a:lnTo>
                    <a:pt x="1493" y="270"/>
                  </a:lnTo>
                  <a:lnTo>
                    <a:pt x="1479" y="270"/>
                  </a:lnTo>
                  <a:lnTo>
                    <a:pt x="1468" y="270"/>
                  </a:lnTo>
                  <a:lnTo>
                    <a:pt x="1452" y="270"/>
                  </a:lnTo>
                  <a:lnTo>
                    <a:pt x="1437" y="247"/>
                  </a:lnTo>
                  <a:lnTo>
                    <a:pt x="1425" y="222"/>
                  </a:lnTo>
                  <a:lnTo>
                    <a:pt x="1416" y="196"/>
                  </a:lnTo>
                  <a:lnTo>
                    <a:pt x="1404" y="173"/>
                  </a:lnTo>
                  <a:lnTo>
                    <a:pt x="1408" y="158"/>
                  </a:lnTo>
                  <a:lnTo>
                    <a:pt x="1417" y="144"/>
                  </a:lnTo>
                  <a:lnTo>
                    <a:pt x="1431" y="135"/>
                  </a:lnTo>
                  <a:lnTo>
                    <a:pt x="1444" y="127"/>
                  </a:lnTo>
                  <a:lnTo>
                    <a:pt x="1460" y="117"/>
                  </a:lnTo>
                  <a:lnTo>
                    <a:pt x="1475" y="108"/>
                  </a:lnTo>
                  <a:lnTo>
                    <a:pt x="1491" y="98"/>
                  </a:lnTo>
                  <a:lnTo>
                    <a:pt x="1506" y="89"/>
                  </a:lnTo>
                  <a:lnTo>
                    <a:pt x="1520" y="81"/>
                  </a:lnTo>
                  <a:lnTo>
                    <a:pt x="1535" y="71"/>
                  </a:lnTo>
                  <a:lnTo>
                    <a:pt x="1550" y="60"/>
                  </a:lnTo>
                  <a:lnTo>
                    <a:pt x="1566" y="50"/>
                  </a:lnTo>
                  <a:lnTo>
                    <a:pt x="1566" y="48"/>
                  </a:lnTo>
                  <a:lnTo>
                    <a:pt x="1566" y="46"/>
                  </a:lnTo>
                  <a:lnTo>
                    <a:pt x="1566" y="44"/>
                  </a:lnTo>
                  <a:lnTo>
                    <a:pt x="1554" y="33"/>
                  </a:lnTo>
                  <a:lnTo>
                    <a:pt x="1545" y="21"/>
                  </a:lnTo>
                  <a:lnTo>
                    <a:pt x="1539" y="10"/>
                  </a:lnTo>
                  <a:lnTo>
                    <a:pt x="1529" y="0"/>
                  </a:lnTo>
                  <a:lnTo>
                    <a:pt x="1527" y="0"/>
                  </a:lnTo>
                  <a:lnTo>
                    <a:pt x="1525" y="0"/>
                  </a:lnTo>
                  <a:lnTo>
                    <a:pt x="1514" y="11"/>
                  </a:lnTo>
                  <a:lnTo>
                    <a:pt x="1500" y="25"/>
                  </a:lnTo>
                  <a:lnTo>
                    <a:pt x="1485" y="38"/>
                  </a:lnTo>
                  <a:lnTo>
                    <a:pt x="1468" y="52"/>
                  </a:lnTo>
                  <a:lnTo>
                    <a:pt x="1448" y="63"/>
                  </a:lnTo>
                  <a:lnTo>
                    <a:pt x="1431" y="71"/>
                  </a:lnTo>
                  <a:lnTo>
                    <a:pt x="1416" y="75"/>
                  </a:lnTo>
                  <a:lnTo>
                    <a:pt x="1400" y="73"/>
                  </a:lnTo>
                  <a:lnTo>
                    <a:pt x="1387" y="77"/>
                  </a:lnTo>
                  <a:lnTo>
                    <a:pt x="1375" y="81"/>
                  </a:lnTo>
                  <a:lnTo>
                    <a:pt x="1364" y="87"/>
                  </a:lnTo>
                  <a:lnTo>
                    <a:pt x="1350" y="92"/>
                  </a:lnTo>
                  <a:lnTo>
                    <a:pt x="1340" y="100"/>
                  </a:lnTo>
                  <a:lnTo>
                    <a:pt x="1339" y="106"/>
                  </a:lnTo>
                  <a:lnTo>
                    <a:pt x="1339" y="112"/>
                  </a:lnTo>
                  <a:lnTo>
                    <a:pt x="1339" y="121"/>
                  </a:lnTo>
                  <a:lnTo>
                    <a:pt x="1333" y="127"/>
                  </a:lnTo>
                  <a:lnTo>
                    <a:pt x="1325" y="133"/>
                  </a:lnTo>
                  <a:lnTo>
                    <a:pt x="1315" y="143"/>
                  </a:lnTo>
                  <a:lnTo>
                    <a:pt x="1304" y="150"/>
                  </a:lnTo>
                  <a:lnTo>
                    <a:pt x="1358" y="206"/>
                  </a:lnTo>
                  <a:lnTo>
                    <a:pt x="1354" y="227"/>
                  </a:lnTo>
                  <a:lnTo>
                    <a:pt x="1350" y="249"/>
                  </a:lnTo>
                  <a:lnTo>
                    <a:pt x="1344" y="268"/>
                  </a:lnTo>
                  <a:lnTo>
                    <a:pt x="1337" y="285"/>
                  </a:lnTo>
                  <a:lnTo>
                    <a:pt x="1369" y="291"/>
                  </a:lnTo>
                  <a:lnTo>
                    <a:pt x="1375" y="276"/>
                  </a:lnTo>
                  <a:lnTo>
                    <a:pt x="1379" y="258"/>
                  </a:lnTo>
                  <a:lnTo>
                    <a:pt x="1385" y="241"/>
                  </a:lnTo>
                  <a:lnTo>
                    <a:pt x="1389" y="223"/>
                  </a:lnTo>
                  <a:lnTo>
                    <a:pt x="1394" y="229"/>
                  </a:lnTo>
                  <a:lnTo>
                    <a:pt x="1402" y="239"/>
                  </a:lnTo>
                  <a:lnTo>
                    <a:pt x="1410" y="250"/>
                  </a:lnTo>
                  <a:lnTo>
                    <a:pt x="1412" y="260"/>
                  </a:lnTo>
                  <a:lnTo>
                    <a:pt x="1421" y="264"/>
                  </a:lnTo>
                  <a:lnTo>
                    <a:pt x="1425" y="274"/>
                  </a:lnTo>
                  <a:lnTo>
                    <a:pt x="1429" y="283"/>
                  </a:lnTo>
                  <a:lnTo>
                    <a:pt x="1437" y="291"/>
                  </a:lnTo>
                  <a:lnTo>
                    <a:pt x="1435" y="308"/>
                  </a:lnTo>
                  <a:lnTo>
                    <a:pt x="1431" y="333"/>
                  </a:lnTo>
                  <a:lnTo>
                    <a:pt x="1423" y="356"/>
                  </a:lnTo>
                  <a:lnTo>
                    <a:pt x="1412" y="368"/>
                  </a:lnTo>
                  <a:lnTo>
                    <a:pt x="1394" y="355"/>
                  </a:lnTo>
                  <a:lnTo>
                    <a:pt x="1379" y="341"/>
                  </a:lnTo>
                  <a:lnTo>
                    <a:pt x="1365" y="328"/>
                  </a:lnTo>
                  <a:lnTo>
                    <a:pt x="1364" y="306"/>
                  </a:lnTo>
                  <a:lnTo>
                    <a:pt x="1365" y="302"/>
                  </a:lnTo>
                  <a:lnTo>
                    <a:pt x="1367" y="299"/>
                  </a:lnTo>
                  <a:lnTo>
                    <a:pt x="1367" y="295"/>
                  </a:lnTo>
                  <a:lnTo>
                    <a:pt x="1369" y="291"/>
                  </a:lnTo>
                  <a:lnTo>
                    <a:pt x="1337" y="2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25" name="Freeform 148"/>
            <p:cNvSpPr>
              <a:spLocks/>
            </p:cNvSpPr>
            <p:nvPr/>
          </p:nvSpPr>
          <p:spPr bwMode="auto">
            <a:xfrm>
              <a:off x="2438" y="3708"/>
              <a:ext cx="123" cy="262"/>
            </a:xfrm>
            <a:custGeom>
              <a:avLst/>
              <a:gdLst>
                <a:gd name="T0" fmla="*/ 40 w 123"/>
                <a:gd name="T1" fmla="*/ 262 h 262"/>
                <a:gd name="T2" fmla="*/ 44 w 123"/>
                <a:gd name="T3" fmla="*/ 226 h 262"/>
                <a:gd name="T4" fmla="*/ 50 w 123"/>
                <a:gd name="T5" fmla="*/ 189 h 262"/>
                <a:gd name="T6" fmla="*/ 56 w 123"/>
                <a:gd name="T7" fmla="*/ 154 h 262"/>
                <a:gd name="T8" fmla="*/ 59 w 123"/>
                <a:gd name="T9" fmla="*/ 120 h 262"/>
                <a:gd name="T10" fmla="*/ 54 w 123"/>
                <a:gd name="T11" fmla="*/ 116 h 262"/>
                <a:gd name="T12" fmla="*/ 48 w 123"/>
                <a:gd name="T13" fmla="*/ 114 h 262"/>
                <a:gd name="T14" fmla="*/ 38 w 123"/>
                <a:gd name="T15" fmla="*/ 116 h 262"/>
                <a:gd name="T16" fmla="*/ 31 w 123"/>
                <a:gd name="T17" fmla="*/ 118 h 262"/>
                <a:gd name="T18" fmla="*/ 21 w 123"/>
                <a:gd name="T19" fmla="*/ 120 h 262"/>
                <a:gd name="T20" fmla="*/ 13 w 123"/>
                <a:gd name="T21" fmla="*/ 123 h 262"/>
                <a:gd name="T22" fmla="*/ 5 w 123"/>
                <a:gd name="T23" fmla="*/ 127 h 262"/>
                <a:gd name="T24" fmla="*/ 0 w 123"/>
                <a:gd name="T25" fmla="*/ 129 h 262"/>
                <a:gd name="T26" fmla="*/ 5 w 123"/>
                <a:gd name="T27" fmla="*/ 104 h 262"/>
                <a:gd name="T28" fmla="*/ 19 w 123"/>
                <a:gd name="T29" fmla="*/ 62 h 262"/>
                <a:gd name="T30" fmla="*/ 36 w 123"/>
                <a:gd name="T31" fmla="*/ 19 h 262"/>
                <a:gd name="T32" fmla="*/ 50 w 123"/>
                <a:gd name="T33" fmla="*/ 0 h 262"/>
                <a:gd name="T34" fmla="*/ 50 w 123"/>
                <a:gd name="T35" fmla="*/ 10 h 262"/>
                <a:gd name="T36" fmla="*/ 48 w 123"/>
                <a:gd name="T37" fmla="*/ 21 h 262"/>
                <a:gd name="T38" fmla="*/ 46 w 123"/>
                <a:gd name="T39" fmla="*/ 33 h 262"/>
                <a:gd name="T40" fmla="*/ 46 w 123"/>
                <a:gd name="T41" fmla="*/ 39 h 262"/>
                <a:gd name="T42" fmla="*/ 48 w 123"/>
                <a:gd name="T43" fmla="*/ 39 h 262"/>
                <a:gd name="T44" fmla="*/ 48 w 123"/>
                <a:gd name="T45" fmla="*/ 39 h 262"/>
                <a:gd name="T46" fmla="*/ 48 w 123"/>
                <a:gd name="T47" fmla="*/ 39 h 262"/>
                <a:gd name="T48" fmla="*/ 50 w 123"/>
                <a:gd name="T49" fmla="*/ 39 h 262"/>
                <a:gd name="T50" fmla="*/ 50 w 123"/>
                <a:gd name="T51" fmla="*/ 37 h 262"/>
                <a:gd name="T52" fmla="*/ 52 w 123"/>
                <a:gd name="T53" fmla="*/ 37 h 262"/>
                <a:gd name="T54" fmla="*/ 54 w 123"/>
                <a:gd name="T55" fmla="*/ 35 h 262"/>
                <a:gd name="T56" fmla="*/ 57 w 123"/>
                <a:gd name="T57" fmla="*/ 35 h 262"/>
                <a:gd name="T58" fmla="*/ 57 w 123"/>
                <a:gd name="T59" fmla="*/ 50 h 262"/>
                <a:gd name="T60" fmla="*/ 57 w 123"/>
                <a:gd name="T61" fmla="*/ 64 h 262"/>
                <a:gd name="T62" fmla="*/ 57 w 123"/>
                <a:gd name="T63" fmla="*/ 79 h 262"/>
                <a:gd name="T64" fmla="*/ 57 w 123"/>
                <a:gd name="T65" fmla="*/ 95 h 262"/>
                <a:gd name="T66" fmla="*/ 59 w 123"/>
                <a:gd name="T67" fmla="*/ 95 h 262"/>
                <a:gd name="T68" fmla="*/ 61 w 123"/>
                <a:gd name="T69" fmla="*/ 95 h 262"/>
                <a:gd name="T70" fmla="*/ 61 w 123"/>
                <a:gd name="T71" fmla="*/ 95 h 262"/>
                <a:gd name="T72" fmla="*/ 63 w 123"/>
                <a:gd name="T73" fmla="*/ 95 h 262"/>
                <a:gd name="T74" fmla="*/ 69 w 123"/>
                <a:gd name="T75" fmla="*/ 89 h 262"/>
                <a:gd name="T76" fmla="*/ 77 w 123"/>
                <a:gd name="T77" fmla="*/ 79 h 262"/>
                <a:gd name="T78" fmla="*/ 86 w 123"/>
                <a:gd name="T79" fmla="*/ 71 h 262"/>
                <a:gd name="T80" fmla="*/ 94 w 123"/>
                <a:gd name="T81" fmla="*/ 68 h 262"/>
                <a:gd name="T82" fmla="*/ 108 w 123"/>
                <a:gd name="T83" fmla="*/ 100 h 262"/>
                <a:gd name="T84" fmla="*/ 117 w 123"/>
                <a:gd name="T85" fmla="*/ 137 h 262"/>
                <a:gd name="T86" fmla="*/ 121 w 123"/>
                <a:gd name="T87" fmla="*/ 176 h 262"/>
                <a:gd name="T88" fmla="*/ 123 w 123"/>
                <a:gd name="T89" fmla="*/ 212 h 262"/>
                <a:gd name="T90" fmla="*/ 121 w 123"/>
                <a:gd name="T91" fmla="*/ 212 h 262"/>
                <a:gd name="T92" fmla="*/ 121 w 123"/>
                <a:gd name="T93" fmla="*/ 212 h 262"/>
                <a:gd name="T94" fmla="*/ 121 w 123"/>
                <a:gd name="T95" fmla="*/ 212 h 262"/>
                <a:gd name="T96" fmla="*/ 119 w 123"/>
                <a:gd name="T97" fmla="*/ 212 h 262"/>
                <a:gd name="T98" fmla="*/ 104 w 123"/>
                <a:gd name="T99" fmla="*/ 187 h 262"/>
                <a:gd name="T100" fmla="*/ 90 w 123"/>
                <a:gd name="T101" fmla="*/ 179 h 262"/>
                <a:gd name="T102" fmla="*/ 79 w 123"/>
                <a:gd name="T103" fmla="*/ 183 h 262"/>
                <a:gd name="T104" fmla="*/ 69 w 123"/>
                <a:gd name="T105" fmla="*/ 199 h 262"/>
                <a:gd name="T106" fmla="*/ 61 w 123"/>
                <a:gd name="T107" fmla="*/ 218 h 262"/>
                <a:gd name="T108" fmla="*/ 54 w 123"/>
                <a:gd name="T109" fmla="*/ 237 h 262"/>
                <a:gd name="T110" fmla="*/ 46 w 123"/>
                <a:gd name="T111" fmla="*/ 253 h 262"/>
                <a:gd name="T112" fmla="*/ 40 w 123"/>
                <a:gd name="T113" fmla="*/ 262 h 262"/>
                <a:gd name="T114" fmla="*/ 40 w 123"/>
                <a:gd name="T115" fmla="*/ 262 h 262"/>
                <a:gd name="T116" fmla="*/ 40 w 123"/>
                <a:gd name="T117" fmla="*/ 262 h 262"/>
                <a:gd name="T118" fmla="*/ 40 w 123"/>
                <a:gd name="T119" fmla="*/ 262 h 262"/>
                <a:gd name="T120" fmla="*/ 40 w 123"/>
                <a:gd name="T121" fmla="*/ 262 h 2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3" h="262">
                  <a:moveTo>
                    <a:pt x="40" y="262"/>
                  </a:moveTo>
                  <a:lnTo>
                    <a:pt x="44" y="226"/>
                  </a:lnTo>
                  <a:lnTo>
                    <a:pt x="50" y="189"/>
                  </a:lnTo>
                  <a:lnTo>
                    <a:pt x="56" y="154"/>
                  </a:lnTo>
                  <a:lnTo>
                    <a:pt x="59" y="120"/>
                  </a:lnTo>
                  <a:lnTo>
                    <a:pt x="54" y="116"/>
                  </a:lnTo>
                  <a:lnTo>
                    <a:pt x="48" y="114"/>
                  </a:lnTo>
                  <a:lnTo>
                    <a:pt x="38" y="116"/>
                  </a:lnTo>
                  <a:lnTo>
                    <a:pt x="31" y="118"/>
                  </a:lnTo>
                  <a:lnTo>
                    <a:pt x="21" y="120"/>
                  </a:lnTo>
                  <a:lnTo>
                    <a:pt x="13" y="123"/>
                  </a:lnTo>
                  <a:lnTo>
                    <a:pt x="5" y="127"/>
                  </a:lnTo>
                  <a:lnTo>
                    <a:pt x="0" y="129"/>
                  </a:lnTo>
                  <a:lnTo>
                    <a:pt x="5" y="104"/>
                  </a:lnTo>
                  <a:lnTo>
                    <a:pt x="19" y="62"/>
                  </a:lnTo>
                  <a:lnTo>
                    <a:pt x="36" y="19"/>
                  </a:lnTo>
                  <a:lnTo>
                    <a:pt x="50" y="0"/>
                  </a:lnTo>
                  <a:lnTo>
                    <a:pt x="50" y="10"/>
                  </a:lnTo>
                  <a:lnTo>
                    <a:pt x="48" y="21"/>
                  </a:lnTo>
                  <a:lnTo>
                    <a:pt x="46" y="33"/>
                  </a:lnTo>
                  <a:lnTo>
                    <a:pt x="46" y="39"/>
                  </a:lnTo>
                  <a:lnTo>
                    <a:pt x="48" y="39"/>
                  </a:lnTo>
                  <a:lnTo>
                    <a:pt x="50" y="39"/>
                  </a:lnTo>
                  <a:lnTo>
                    <a:pt x="50" y="37"/>
                  </a:lnTo>
                  <a:lnTo>
                    <a:pt x="52" y="37"/>
                  </a:lnTo>
                  <a:lnTo>
                    <a:pt x="54" y="35"/>
                  </a:lnTo>
                  <a:lnTo>
                    <a:pt x="57" y="35"/>
                  </a:lnTo>
                  <a:lnTo>
                    <a:pt x="57" y="50"/>
                  </a:lnTo>
                  <a:lnTo>
                    <a:pt x="57" y="64"/>
                  </a:lnTo>
                  <a:lnTo>
                    <a:pt x="57" y="79"/>
                  </a:lnTo>
                  <a:lnTo>
                    <a:pt x="57" y="95"/>
                  </a:lnTo>
                  <a:lnTo>
                    <a:pt x="59" y="95"/>
                  </a:lnTo>
                  <a:lnTo>
                    <a:pt x="61" y="95"/>
                  </a:lnTo>
                  <a:lnTo>
                    <a:pt x="63" y="95"/>
                  </a:lnTo>
                  <a:lnTo>
                    <a:pt x="69" y="89"/>
                  </a:lnTo>
                  <a:lnTo>
                    <a:pt x="77" y="79"/>
                  </a:lnTo>
                  <a:lnTo>
                    <a:pt x="86" y="71"/>
                  </a:lnTo>
                  <a:lnTo>
                    <a:pt x="94" y="68"/>
                  </a:lnTo>
                  <a:lnTo>
                    <a:pt x="108" y="100"/>
                  </a:lnTo>
                  <a:lnTo>
                    <a:pt x="117" y="137"/>
                  </a:lnTo>
                  <a:lnTo>
                    <a:pt x="121" y="176"/>
                  </a:lnTo>
                  <a:lnTo>
                    <a:pt x="123" y="212"/>
                  </a:lnTo>
                  <a:lnTo>
                    <a:pt x="121" y="212"/>
                  </a:lnTo>
                  <a:lnTo>
                    <a:pt x="119" y="212"/>
                  </a:lnTo>
                  <a:lnTo>
                    <a:pt x="104" y="187"/>
                  </a:lnTo>
                  <a:lnTo>
                    <a:pt x="90" y="179"/>
                  </a:lnTo>
                  <a:lnTo>
                    <a:pt x="79" y="183"/>
                  </a:lnTo>
                  <a:lnTo>
                    <a:pt x="69" y="199"/>
                  </a:lnTo>
                  <a:lnTo>
                    <a:pt x="61" y="218"/>
                  </a:lnTo>
                  <a:lnTo>
                    <a:pt x="54" y="237"/>
                  </a:lnTo>
                  <a:lnTo>
                    <a:pt x="46" y="253"/>
                  </a:lnTo>
                  <a:lnTo>
                    <a:pt x="40" y="262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26" name="Freeform 149"/>
            <p:cNvSpPr>
              <a:spLocks/>
            </p:cNvSpPr>
            <p:nvPr/>
          </p:nvSpPr>
          <p:spPr bwMode="auto">
            <a:xfrm>
              <a:off x="2709" y="3793"/>
              <a:ext cx="204" cy="171"/>
            </a:xfrm>
            <a:custGeom>
              <a:avLst/>
              <a:gdLst>
                <a:gd name="T0" fmla="*/ 185 w 204"/>
                <a:gd name="T1" fmla="*/ 168 h 171"/>
                <a:gd name="T2" fmla="*/ 160 w 204"/>
                <a:gd name="T3" fmla="*/ 160 h 171"/>
                <a:gd name="T4" fmla="*/ 137 w 204"/>
                <a:gd name="T5" fmla="*/ 150 h 171"/>
                <a:gd name="T6" fmla="*/ 114 w 204"/>
                <a:gd name="T7" fmla="*/ 133 h 171"/>
                <a:gd name="T8" fmla="*/ 98 w 204"/>
                <a:gd name="T9" fmla="*/ 121 h 171"/>
                <a:gd name="T10" fmla="*/ 91 w 204"/>
                <a:gd name="T11" fmla="*/ 117 h 171"/>
                <a:gd name="T12" fmla="*/ 81 w 204"/>
                <a:gd name="T13" fmla="*/ 121 h 171"/>
                <a:gd name="T14" fmla="*/ 73 w 204"/>
                <a:gd name="T15" fmla="*/ 133 h 171"/>
                <a:gd name="T16" fmla="*/ 70 w 204"/>
                <a:gd name="T17" fmla="*/ 143 h 171"/>
                <a:gd name="T18" fmla="*/ 70 w 204"/>
                <a:gd name="T19" fmla="*/ 143 h 171"/>
                <a:gd name="T20" fmla="*/ 52 w 204"/>
                <a:gd name="T21" fmla="*/ 119 h 171"/>
                <a:gd name="T22" fmla="*/ 35 w 204"/>
                <a:gd name="T23" fmla="*/ 69 h 171"/>
                <a:gd name="T24" fmla="*/ 16 w 204"/>
                <a:gd name="T25" fmla="*/ 50 h 171"/>
                <a:gd name="T26" fmla="*/ 8 w 204"/>
                <a:gd name="T27" fmla="*/ 58 h 171"/>
                <a:gd name="T28" fmla="*/ 4 w 204"/>
                <a:gd name="T29" fmla="*/ 46 h 171"/>
                <a:gd name="T30" fmla="*/ 2 w 204"/>
                <a:gd name="T31" fmla="*/ 17 h 171"/>
                <a:gd name="T32" fmla="*/ 10 w 204"/>
                <a:gd name="T33" fmla="*/ 6 h 171"/>
                <a:gd name="T34" fmla="*/ 29 w 204"/>
                <a:gd name="T35" fmla="*/ 25 h 171"/>
                <a:gd name="T36" fmla="*/ 43 w 204"/>
                <a:gd name="T37" fmla="*/ 52 h 171"/>
                <a:gd name="T38" fmla="*/ 54 w 204"/>
                <a:gd name="T39" fmla="*/ 77 h 171"/>
                <a:gd name="T40" fmla="*/ 62 w 204"/>
                <a:gd name="T41" fmla="*/ 89 h 171"/>
                <a:gd name="T42" fmla="*/ 64 w 204"/>
                <a:gd name="T43" fmla="*/ 89 h 171"/>
                <a:gd name="T44" fmla="*/ 66 w 204"/>
                <a:gd name="T45" fmla="*/ 81 h 171"/>
                <a:gd name="T46" fmla="*/ 66 w 204"/>
                <a:gd name="T47" fmla="*/ 69 h 171"/>
                <a:gd name="T48" fmla="*/ 75 w 204"/>
                <a:gd name="T49" fmla="*/ 69 h 171"/>
                <a:gd name="T50" fmla="*/ 102 w 204"/>
                <a:gd name="T51" fmla="*/ 92 h 171"/>
                <a:gd name="T52" fmla="*/ 114 w 204"/>
                <a:gd name="T53" fmla="*/ 85 h 171"/>
                <a:gd name="T54" fmla="*/ 110 w 204"/>
                <a:gd name="T55" fmla="*/ 60 h 171"/>
                <a:gd name="T56" fmla="*/ 118 w 204"/>
                <a:gd name="T57" fmla="*/ 54 h 171"/>
                <a:gd name="T58" fmla="*/ 139 w 204"/>
                <a:gd name="T59" fmla="*/ 79 h 171"/>
                <a:gd name="T60" fmla="*/ 164 w 204"/>
                <a:gd name="T61" fmla="*/ 114 h 171"/>
                <a:gd name="T62" fmla="*/ 187 w 204"/>
                <a:gd name="T63" fmla="*/ 146 h 171"/>
                <a:gd name="T64" fmla="*/ 201 w 204"/>
                <a:gd name="T65" fmla="*/ 162 h 171"/>
                <a:gd name="T66" fmla="*/ 204 w 204"/>
                <a:gd name="T67" fmla="*/ 168 h 171"/>
                <a:gd name="T68" fmla="*/ 202 w 204"/>
                <a:gd name="T69" fmla="*/ 171 h 171"/>
                <a:gd name="T70" fmla="*/ 202 w 204"/>
                <a:gd name="T71" fmla="*/ 171 h 171"/>
                <a:gd name="T72" fmla="*/ 201 w 204"/>
                <a:gd name="T73" fmla="*/ 171 h 171"/>
                <a:gd name="T74" fmla="*/ 201 w 204"/>
                <a:gd name="T75" fmla="*/ 171 h 17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04" h="171">
                  <a:moveTo>
                    <a:pt x="201" y="171"/>
                  </a:moveTo>
                  <a:lnTo>
                    <a:pt x="185" y="168"/>
                  </a:lnTo>
                  <a:lnTo>
                    <a:pt x="172" y="164"/>
                  </a:lnTo>
                  <a:lnTo>
                    <a:pt x="160" y="160"/>
                  </a:lnTo>
                  <a:lnTo>
                    <a:pt x="149" y="156"/>
                  </a:lnTo>
                  <a:lnTo>
                    <a:pt x="137" y="150"/>
                  </a:lnTo>
                  <a:lnTo>
                    <a:pt x="125" y="143"/>
                  </a:lnTo>
                  <a:lnTo>
                    <a:pt x="114" y="133"/>
                  </a:lnTo>
                  <a:lnTo>
                    <a:pt x="102" y="123"/>
                  </a:lnTo>
                  <a:lnTo>
                    <a:pt x="98" y="121"/>
                  </a:lnTo>
                  <a:lnTo>
                    <a:pt x="95" y="119"/>
                  </a:lnTo>
                  <a:lnTo>
                    <a:pt x="91" y="117"/>
                  </a:lnTo>
                  <a:lnTo>
                    <a:pt x="87" y="116"/>
                  </a:lnTo>
                  <a:lnTo>
                    <a:pt x="81" y="121"/>
                  </a:lnTo>
                  <a:lnTo>
                    <a:pt x="77" y="127"/>
                  </a:lnTo>
                  <a:lnTo>
                    <a:pt x="73" y="133"/>
                  </a:lnTo>
                  <a:lnTo>
                    <a:pt x="71" y="143"/>
                  </a:lnTo>
                  <a:lnTo>
                    <a:pt x="70" y="143"/>
                  </a:lnTo>
                  <a:lnTo>
                    <a:pt x="52" y="119"/>
                  </a:lnTo>
                  <a:lnTo>
                    <a:pt x="43" y="94"/>
                  </a:lnTo>
                  <a:lnTo>
                    <a:pt x="35" y="69"/>
                  </a:lnTo>
                  <a:lnTo>
                    <a:pt x="23" y="48"/>
                  </a:lnTo>
                  <a:lnTo>
                    <a:pt x="16" y="50"/>
                  </a:lnTo>
                  <a:lnTo>
                    <a:pt x="12" y="54"/>
                  </a:lnTo>
                  <a:lnTo>
                    <a:pt x="8" y="58"/>
                  </a:lnTo>
                  <a:lnTo>
                    <a:pt x="4" y="62"/>
                  </a:lnTo>
                  <a:lnTo>
                    <a:pt x="4" y="46"/>
                  </a:lnTo>
                  <a:lnTo>
                    <a:pt x="4" y="31"/>
                  </a:lnTo>
                  <a:lnTo>
                    <a:pt x="2" y="17"/>
                  </a:lnTo>
                  <a:lnTo>
                    <a:pt x="0" y="0"/>
                  </a:lnTo>
                  <a:lnTo>
                    <a:pt x="10" y="6"/>
                  </a:lnTo>
                  <a:lnTo>
                    <a:pt x="19" y="13"/>
                  </a:lnTo>
                  <a:lnTo>
                    <a:pt x="29" y="25"/>
                  </a:lnTo>
                  <a:lnTo>
                    <a:pt x="37" y="38"/>
                  </a:lnTo>
                  <a:lnTo>
                    <a:pt x="43" y="52"/>
                  </a:lnTo>
                  <a:lnTo>
                    <a:pt x="48" y="65"/>
                  </a:lnTo>
                  <a:lnTo>
                    <a:pt x="54" y="77"/>
                  </a:lnTo>
                  <a:lnTo>
                    <a:pt x="60" y="89"/>
                  </a:lnTo>
                  <a:lnTo>
                    <a:pt x="62" y="89"/>
                  </a:lnTo>
                  <a:lnTo>
                    <a:pt x="64" y="89"/>
                  </a:lnTo>
                  <a:lnTo>
                    <a:pt x="66" y="89"/>
                  </a:lnTo>
                  <a:lnTo>
                    <a:pt x="66" y="81"/>
                  </a:lnTo>
                  <a:lnTo>
                    <a:pt x="66" y="75"/>
                  </a:lnTo>
                  <a:lnTo>
                    <a:pt x="66" y="69"/>
                  </a:lnTo>
                  <a:lnTo>
                    <a:pt x="66" y="62"/>
                  </a:lnTo>
                  <a:lnTo>
                    <a:pt x="75" y="69"/>
                  </a:lnTo>
                  <a:lnTo>
                    <a:pt x="89" y="81"/>
                  </a:lnTo>
                  <a:lnTo>
                    <a:pt x="102" y="92"/>
                  </a:lnTo>
                  <a:lnTo>
                    <a:pt x="116" y="96"/>
                  </a:lnTo>
                  <a:lnTo>
                    <a:pt x="114" y="85"/>
                  </a:lnTo>
                  <a:lnTo>
                    <a:pt x="112" y="71"/>
                  </a:lnTo>
                  <a:lnTo>
                    <a:pt x="110" y="60"/>
                  </a:lnTo>
                  <a:lnTo>
                    <a:pt x="108" y="48"/>
                  </a:lnTo>
                  <a:lnTo>
                    <a:pt x="118" y="54"/>
                  </a:lnTo>
                  <a:lnTo>
                    <a:pt x="127" y="64"/>
                  </a:lnTo>
                  <a:lnTo>
                    <a:pt x="139" y="79"/>
                  </a:lnTo>
                  <a:lnTo>
                    <a:pt x="150" y="96"/>
                  </a:lnTo>
                  <a:lnTo>
                    <a:pt x="164" y="114"/>
                  </a:lnTo>
                  <a:lnTo>
                    <a:pt x="175" y="131"/>
                  </a:lnTo>
                  <a:lnTo>
                    <a:pt x="187" y="146"/>
                  </a:lnTo>
                  <a:lnTo>
                    <a:pt x="197" y="156"/>
                  </a:lnTo>
                  <a:lnTo>
                    <a:pt x="201" y="162"/>
                  </a:lnTo>
                  <a:lnTo>
                    <a:pt x="204" y="166"/>
                  </a:lnTo>
                  <a:lnTo>
                    <a:pt x="204" y="168"/>
                  </a:lnTo>
                  <a:lnTo>
                    <a:pt x="204" y="170"/>
                  </a:lnTo>
                  <a:lnTo>
                    <a:pt x="202" y="171"/>
                  </a:lnTo>
                  <a:lnTo>
                    <a:pt x="201" y="171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27" name="Freeform 150"/>
            <p:cNvSpPr>
              <a:spLocks/>
            </p:cNvSpPr>
            <p:nvPr/>
          </p:nvSpPr>
          <p:spPr bwMode="auto">
            <a:xfrm>
              <a:off x="3445" y="3434"/>
              <a:ext cx="185" cy="476"/>
            </a:xfrm>
            <a:custGeom>
              <a:avLst/>
              <a:gdLst>
                <a:gd name="T0" fmla="*/ 88 w 185"/>
                <a:gd name="T1" fmla="*/ 457 h 476"/>
                <a:gd name="T2" fmla="*/ 67 w 185"/>
                <a:gd name="T3" fmla="*/ 415 h 476"/>
                <a:gd name="T4" fmla="*/ 62 w 185"/>
                <a:gd name="T5" fmla="*/ 370 h 476"/>
                <a:gd name="T6" fmla="*/ 52 w 185"/>
                <a:gd name="T7" fmla="*/ 342 h 476"/>
                <a:gd name="T8" fmla="*/ 35 w 185"/>
                <a:gd name="T9" fmla="*/ 326 h 476"/>
                <a:gd name="T10" fmla="*/ 36 w 185"/>
                <a:gd name="T11" fmla="*/ 309 h 476"/>
                <a:gd name="T12" fmla="*/ 27 w 185"/>
                <a:gd name="T13" fmla="*/ 299 h 476"/>
                <a:gd name="T14" fmla="*/ 8 w 185"/>
                <a:gd name="T15" fmla="*/ 307 h 476"/>
                <a:gd name="T16" fmla="*/ 4 w 185"/>
                <a:gd name="T17" fmla="*/ 291 h 476"/>
                <a:gd name="T18" fmla="*/ 23 w 185"/>
                <a:gd name="T19" fmla="*/ 239 h 476"/>
                <a:gd name="T20" fmla="*/ 33 w 185"/>
                <a:gd name="T21" fmla="*/ 222 h 476"/>
                <a:gd name="T22" fmla="*/ 38 w 185"/>
                <a:gd name="T23" fmla="*/ 251 h 476"/>
                <a:gd name="T24" fmla="*/ 62 w 185"/>
                <a:gd name="T25" fmla="*/ 264 h 476"/>
                <a:gd name="T26" fmla="*/ 75 w 185"/>
                <a:gd name="T27" fmla="*/ 290 h 476"/>
                <a:gd name="T28" fmla="*/ 83 w 185"/>
                <a:gd name="T29" fmla="*/ 313 h 476"/>
                <a:gd name="T30" fmla="*/ 85 w 185"/>
                <a:gd name="T31" fmla="*/ 313 h 476"/>
                <a:gd name="T32" fmla="*/ 87 w 185"/>
                <a:gd name="T33" fmla="*/ 311 h 476"/>
                <a:gd name="T34" fmla="*/ 88 w 185"/>
                <a:gd name="T35" fmla="*/ 307 h 476"/>
                <a:gd name="T36" fmla="*/ 90 w 185"/>
                <a:gd name="T37" fmla="*/ 286 h 476"/>
                <a:gd name="T38" fmla="*/ 87 w 185"/>
                <a:gd name="T39" fmla="*/ 245 h 476"/>
                <a:gd name="T40" fmla="*/ 90 w 185"/>
                <a:gd name="T41" fmla="*/ 226 h 476"/>
                <a:gd name="T42" fmla="*/ 98 w 185"/>
                <a:gd name="T43" fmla="*/ 230 h 476"/>
                <a:gd name="T44" fmla="*/ 100 w 185"/>
                <a:gd name="T45" fmla="*/ 209 h 476"/>
                <a:gd name="T46" fmla="*/ 81 w 185"/>
                <a:gd name="T47" fmla="*/ 164 h 476"/>
                <a:gd name="T48" fmla="*/ 73 w 185"/>
                <a:gd name="T49" fmla="*/ 143 h 476"/>
                <a:gd name="T50" fmla="*/ 79 w 185"/>
                <a:gd name="T51" fmla="*/ 143 h 476"/>
                <a:gd name="T52" fmla="*/ 81 w 185"/>
                <a:gd name="T53" fmla="*/ 135 h 476"/>
                <a:gd name="T54" fmla="*/ 77 w 185"/>
                <a:gd name="T55" fmla="*/ 118 h 476"/>
                <a:gd name="T56" fmla="*/ 77 w 185"/>
                <a:gd name="T57" fmla="*/ 110 h 476"/>
                <a:gd name="T58" fmla="*/ 77 w 185"/>
                <a:gd name="T59" fmla="*/ 108 h 476"/>
                <a:gd name="T60" fmla="*/ 75 w 185"/>
                <a:gd name="T61" fmla="*/ 83 h 476"/>
                <a:gd name="T62" fmla="*/ 67 w 185"/>
                <a:gd name="T63" fmla="*/ 18 h 476"/>
                <a:gd name="T64" fmla="*/ 75 w 185"/>
                <a:gd name="T65" fmla="*/ 20 h 476"/>
                <a:gd name="T66" fmla="*/ 90 w 185"/>
                <a:gd name="T67" fmla="*/ 58 h 476"/>
                <a:gd name="T68" fmla="*/ 112 w 185"/>
                <a:gd name="T69" fmla="*/ 95 h 476"/>
                <a:gd name="T70" fmla="*/ 137 w 185"/>
                <a:gd name="T71" fmla="*/ 131 h 476"/>
                <a:gd name="T72" fmla="*/ 139 w 185"/>
                <a:gd name="T73" fmla="*/ 149 h 476"/>
                <a:gd name="T74" fmla="*/ 119 w 185"/>
                <a:gd name="T75" fmla="*/ 149 h 476"/>
                <a:gd name="T76" fmla="*/ 117 w 185"/>
                <a:gd name="T77" fmla="*/ 162 h 476"/>
                <a:gd name="T78" fmla="*/ 121 w 185"/>
                <a:gd name="T79" fmla="*/ 170 h 476"/>
                <a:gd name="T80" fmla="*/ 114 w 185"/>
                <a:gd name="T81" fmla="*/ 174 h 476"/>
                <a:gd name="T82" fmla="*/ 106 w 185"/>
                <a:gd name="T83" fmla="*/ 176 h 476"/>
                <a:gd name="T84" fmla="*/ 104 w 185"/>
                <a:gd name="T85" fmla="*/ 189 h 476"/>
                <a:gd name="T86" fmla="*/ 115 w 185"/>
                <a:gd name="T87" fmla="*/ 207 h 476"/>
                <a:gd name="T88" fmla="*/ 133 w 185"/>
                <a:gd name="T89" fmla="*/ 222 h 476"/>
                <a:gd name="T90" fmla="*/ 148 w 185"/>
                <a:gd name="T91" fmla="*/ 241 h 476"/>
                <a:gd name="T92" fmla="*/ 164 w 185"/>
                <a:gd name="T93" fmla="*/ 263 h 476"/>
                <a:gd name="T94" fmla="*/ 177 w 185"/>
                <a:gd name="T95" fmla="*/ 282 h 476"/>
                <a:gd name="T96" fmla="*/ 185 w 185"/>
                <a:gd name="T97" fmla="*/ 293 h 476"/>
                <a:gd name="T98" fmla="*/ 185 w 185"/>
                <a:gd name="T99" fmla="*/ 295 h 476"/>
                <a:gd name="T100" fmla="*/ 179 w 185"/>
                <a:gd name="T101" fmla="*/ 293 h 476"/>
                <a:gd name="T102" fmla="*/ 166 w 185"/>
                <a:gd name="T103" fmla="*/ 286 h 476"/>
                <a:gd name="T104" fmla="*/ 148 w 185"/>
                <a:gd name="T105" fmla="*/ 280 h 476"/>
                <a:gd name="T106" fmla="*/ 133 w 185"/>
                <a:gd name="T107" fmla="*/ 278 h 476"/>
                <a:gd name="T108" fmla="*/ 127 w 185"/>
                <a:gd name="T109" fmla="*/ 305 h 476"/>
                <a:gd name="T110" fmla="*/ 137 w 185"/>
                <a:gd name="T111" fmla="*/ 359 h 476"/>
                <a:gd name="T112" fmla="*/ 127 w 185"/>
                <a:gd name="T113" fmla="*/ 409 h 476"/>
                <a:gd name="T114" fmla="*/ 106 w 185"/>
                <a:gd name="T115" fmla="*/ 465 h 476"/>
                <a:gd name="T116" fmla="*/ 100 w 185"/>
                <a:gd name="T117" fmla="*/ 476 h 476"/>
                <a:gd name="T118" fmla="*/ 100 w 185"/>
                <a:gd name="T119" fmla="*/ 476 h 47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5" h="476">
                  <a:moveTo>
                    <a:pt x="100" y="476"/>
                  </a:moveTo>
                  <a:lnTo>
                    <a:pt x="88" y="457"/>
                  </a:lnTo>
                  <a:lnTo>
                    <a:pt x="77" y="436"/>
                  </a:lnTo>
                  <a:lnTo>
                    <a:pt x="67" y="415"/>
                  </a:lnTo>
                  <a:lnTo>
                    <a:pt x="62" y="392"/>
                  </a:lnTo>
                  <a:lnTo>
                    <a:pt x="62" y="370"/>
                  </a:lnTo>
                  <a:lnTo>
                    <a:pt x="60" y="355"/>
                  </a:lnTo>
                  <a:lnTo>
                    <a:pt x="52" y="342"/>
                  </a:lnTo>
                  <a:lnTo>
                    <a:pt x="33" y="336"/>
                  </a:lnTo>
                  <a:lnTo>
                    <a:pt x="35" y="326"/>
                  </a:lnTo>
                  <a:lnTo>
                    <a:pt x="35" y="317"/>
                  </a:lnTo>
                  <a:lnTo>
                    <a:pt x="36" y="309"/>
                  </a:lnTo>
                  <a:lnTo>
                    <a:pt x="36" y="299"/>
                  </a:lnTo>
                  <a:lnTo>
                    <a:pt x="27" y="299"/>
                  </a:lnTo>
                  <a:lnTo>
                    <a:pt x="17" y="303"/>
                  </a:lnTo>
                  <a:lnTo>
                    <a:pt x="8" y="307"/>
                  </a:lnTo>
                  <a:lnTo>
                    <a:pt x="0" y="313"/>
                  </a:lnTo>
                  <a:lnTo>
                    <a:pt x="4" y="291"/>
                  </a:lnTo>
                  <a:lnTo>
                    <a:pt x="13" y="266"/>
                  </a:lnTo>
                  <a:lnTo>
                    <a:pt x="23" y="239"/>
                  </a:lnTo>
                  <a:lnTo>
                    <a:pt x="29" y="214"/>
                  </a:lnTo>
                  <a:lnTo>
                    <a:pt x="33" y="222"/>
                  </a:lnTo>
                  <a:lnTo>
                    <a:pt x="35" y="236"/>
                  </a:lnTo>
                  <a:lnTo>
                    <a:pt x="38" y="251"/>
                  </a:lnTo>
                  <a:lnTo>
                    <a:pt x="44" y="261"/>
                  </a:lnTo>
                  <a:lnTo>
                    <a:pt x="62" y="264"/>
                  </a:lnTo>
                  <a:lnTo>
                    <a:pt x="71" y="274"/>
                  </a:lnTo>
                  <a:lnTo>
                    <a:pt x="75" y="290"/>
                  </a:lnTo>
                  <a:lnTo>
                    <a:pt x="81" y="311"/>
                  </a:lnTo>
                  <a:lnTo>
                    <a:pt x="83" y="313"/>
                  </a:lnTo>
                  <a:lnTo>
                    <a:pt x="85" y="313"/>
                  </a:lnTo>
                  <a:lnTo>
                    <a:pt x="87" y="313"/>
                  </a:lnTo>
                  <a:lnTo>
                    <a:pt x="87" y="311"/>
                  </a:lnTo>
                  <a:lnTo>
                    <a:pt x="87" y="309"/>
                  </a:lnTo>
                  <a:lnTo>
                    <a:pt x="88" y="307"/>
                  </a:lnTo>
                  <a:lnTo>
                    <a:pt x="90" y="305"/>
                  </a:lnTo>
                  <a:lnTo>
                    <a:pt x="90" y="286"/>
                  </a:lnTo>
                  <a:lnTo>
                    <a:pt x="88" y="264"/>
                  </a:lnTo>
                  <a:lnTo>
                    <a:pt x="87" y="245"/>
                  </a:lnTo>
                  <a:lnTo>
                    <a:pt x="87" y="224"/>
                  </a:lnTo>
                  <a:lnTo>
                    <a:pt x="90" y="226"/>
                  </a:lnTo>
                  <a:lnTo>
                    <a:pt x="94" y="228"/>
                  </a:lnTo>
                  <a:lnTo>
                    <a:pt x="98" y="230"/>
                  </a:lnTo>
                  <a:lnTo>
                    <a:pt x="104" y="230"/>
                  </a:lnTo>
                  <a:lnTo>
                    <a:pt x="100" y="209"/>
                  </a:lnTo>
                  <a:lnTo>
                    <a:pt x="90" y="187"/>
                  </a:lnTo>
                  <a:lnTo>
                    <a:pt x="81" y="164"/>
                  </a:lnTo>
                  <a:lnTo>
                    <a:pt x="71" y="143"/>
                  </a:lnTo>
                  <a:lnTo>
                    <a:pt x="73" y="143"/>
                  </a:lnTo>
                  <a:lnTo>
                    <a:pt x="77" y="143"/>
                  </a:lnTo>
                  <a:lnTo>
                    <a:pt x="79" y="143"/>
                  </a:lnTo>
                  <a:lnTo>
                    <a:pt x="83" y="143"/>
                  </a:lnTo>
                  <a:lnTo>
                    <a:pt x="81" y="135"/>
                  </a:lnTo>
                  <a:lnTo>
                    <a:pt x="79" y="126"/>
                  </a:lnTo>
                  <a:lnTo>
                    <a:pt x="77" y="118"/>
                  </a:lnTo>
                  <a:lnTo>
                    <a:pt x="75" y="110"/>
                  </a:lnTo>
                  <a:lnTo>
                    <a:pt x="77" y="110"/>
                  </a:lnTo>
                  <a:lnTo>
                    <a:pt x="77" y="108"/>
                  </a:lnTo>
                  <a:lnTo>
                    <a:pt x="79" y="108"/>
                  </a:lnTo>
                  <a:lnTo>
                    <a:pt x="75" y="83"/>
                  </a:lnTo>
                  <a:lnTo>
                    <a:pt x="69" y="49"/>
                  </a:lnTo>
                  <a:lnTo>
                    <a:pt x="67" y="18"/>
                  </a:lnTo>
                  <a:lnTo>
                    <a:pt x="71" y="0"/>
                  </a:lnTo>
                  <a:lnTo>
                    <a:pt x="75" y="20"/>
                  </a:lnTo>
                  <a:lnTo>
                    <a:pt x="81" y="39"/>
                  </a:lnTo>
                  <a:lnTo>
                    <a:pt x="90" y="58"/>
                  </a:lnTo>
                  <a:lnTo>
                    <a:pt x="100" y="78"/>
                  </a:lnTo>
                  <a:lnTo>
                    <a:pt x="112" y="95"/>
                  </a:lnTo>
                  <a:lnTo>
                    <a:pt x="123" y="114"/>
                  </a:lnTo>
                  <a:lnTo>
                    <a:pt x="137" y="131"/>
                  </a:lnTo>
                  <a:lnTo>
                    <a:pt x="148" y="149"/>
                  </a:lnTo>
                  <a:lnTo>
                    <a:pt x="139" y="149"/>
                  </a:lnTo>
                  <a:lnTo>
                    <a:pt x="127" y="147"/>
                  </a:lnTo>
                  <a:lnTo>
                    <a:pt x="119" y="149"/>
                  </a:lnTo>
                  <a:lnTo>
                    <a:pt x="115" y="158"/>
                  </a:lnTo>
                  <a:lnTo>
                    <a:pt x="117" y="162"/>
                  </a:lnTo>
                  <a:lnTo>
                    <a:pt x="119" y="166"/>
                  </a:lnTo>
                  <a:lnTo>
                    <a:pt x="121" y="170"/>
                  </a:lnTo>
                  <a:lnTo>
                    <a:pt x="121" y="174"/>
                  </a:lnTo>
                  <a:lnTo>
                    <a:pt x="114" y="174"/>
                  </a:lnTo>
                  <a:lnTo>
                    <a:pt x="110" y="174"/>
                  </a:lnTo>
                  <a:lnTo>
                    <a:pt x="106" y="176"/>
                  </a:lnTo>
                  <a:lnTo>
                    <a:pt x="102" y="180"/>
                  </a:lnTo>
                  <a:lnTo>
                    <a:pt x="104" y="189"/>
                  </a:lnTo>
                  <a:lnTo>
                    <a:pt x="108" y="199"/>
                  </a:lnTo>
                  <a:lnTo>
                    <a:pt x="115" y="207"/>
                  </a:lnTo>
                  <a:lnTo>
                    <a:pt x="125" y="212"/>
                  </a:lnTo>
                  <a:lnTo>
                    <a:pt x="133" y="222"/>
                  </a:lnTo>
                  <a:lnTo>
                    <a:pt x="142" y="232"/>
                  </a:lnTo>
                  <a:lnTo>
                    <a:pt x="148" y="241"/>
                  </a:lnTo>
                  <a:lnTo>
                    <a:pt x="156" y="251"/>
                  </a:lnTo>
                  <a:lnTo>
                    <a:pt x="164" y="263"/>
                  </a:lnTo>
                  <a:lnTo>
                    <a:pt x="171" y="272"/>
                  </a:lnTo>
                  <a:lnTo>
                    <a:pt x="177" y="282"/>
                  </a:lnTo>
                  <a:lnTo>
                    <a:pt x="185" y="293"/>
                  </a:lnTo>
                  <a:lnTo>
                    <a:pt x="185" y="295"/>
                  </a:lnTo>
                  <a:lnTo>
                    <a:pt x="185" y="297"/>
                  </a:lnTo>
                  <a:lnTo>
                    <a:pt x="179" y="293"/>
                  </a:lnTo>
                  <a:lnTo>
                    <a:pt x="173" y="290"/>
                  </a:lnTo>
                  <a:lnTo>
                    <a:pt x="166" y="286"/>
                  </a:lnTo>
                  <a:lnTo>
                    <a:pt x="158" y="282"/>
                  </a:lnTo>
                  <a:lnTo>
                    <a:pt x="148" y="280"/>
                  </a:lnTo>
                  <a:lnTo>
                    <a:pt x="140" y="278"/>
                  </a:lnTo>
                  <a:lnTo>
                    <a:pt x="133" y="278"/>
                  </a:lnTo>
                  <a:lnTo>
                    <a:pt x="125" y="278"/>
                  </a:lnTo>
                  <a:lnTo>
                    <a:pt x="127" y="305"/>
                  </a:lnTo>
                  <a:lnTo>
                    <a:pt x="133" y="332"/>
                  </a:lnTo>
                  <a:lnTo>
                    <a:pt x="137" y="359"/>
                  </a:lnTo>
                  <a:lnTo>
                    <a:pt x="135" y="392"/>
                  </a:lnTo>
                  <a:lnTo>
                    <a:pt x="127" y="409"/>
                  </a:lnTo>
                  <a:lnTo>
                    <a:pt x="117" y="438"/>
                  </a:lnTo>
                  <a:lnTo>
                    <a:pt x="106" y="465"/>
                  </a:lnTo>
                  <a:lnTo>
                    <a:pt x="100" y="476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28" name="Freeform 151"/>
            <p:cNvSpPr>
              <a:spLocks/>
            </p:cNvSpPr>
            <p:nvPr/>
          </p:nvSpPr>
          <p:spPr bwMode="auto">
            <a:xfrm>
              <a:off x="2208" y="2993"/>
              <a:ext cx="890" cy="893"/>
            </a:xfrm>
            <a:custGeom>
              <a:avLst/>
              <a:gdLst>
                <a:gd name="T0" fmla="*/ 529 w 890"/>
                <a:gd name="T1" fmla="*/ 812 h 893"/>
                <a:gd name="T2" fmla="*/ 433 w 890"/>
                <a:gd name="T3" fmla="*/ 663 h 893"/>
                <a:gd name="T4" fmla="*/ 343 w 890"/>
                <a:gd name="T5" fmla="*/ 794 h 893"/>
                <a:gd name="T6" fmla="*/ 289 w 890"/>
                <a:gd name="T7" fmla="*/ 709 h 893"/>
                <a:gd name="T8" fmla="*/ 296 w 890"/>
                <a:gd name="T9" fmla="*/ 642 h 893"/>
                <a:gd name="T10" fmla="*/ 244 w 890"/>
                <a:gd name="T11" fmla="*/ 609 h 893"/>
                <a:gd name="T12" fmla="*/ 194 w 890"/>
                <a:gd name="T13" fmla="*/ 667 h 893"/>
                <a:gd name="T14" fmla="*/ 106 w 890"/>
                <a:gd name="T15" fmla="*/ 790 h 893"/>
                <a:gd name="T16" fmla="*/ 2 w 890"/>
                <a:gd name="T17" fmla="*/ 852 h 893"/>
                <a:gd name="T18" fmla="*/ 2 w 890"/>
                <a:gd name="T19" fmla="*/ 715 h 893"/>
                <a:gd name="T20" fmla="*/ 146 w 890"/>
                <a:gd name="T21" fmla="*/ 526 h 893"/>
                <a:gd name="T22" fmla="*/ 127 w 890"/>
                <a:gd name="T23" fmla="*/ 455 h 893"/>
                <a:gd name="T24" fmla="*/ 252 w 890"/>
                <a:gd name="T25" fmla="*/ 395 h 893"/>
                <a:gd name="T26" fmla="*/ 302 w 890"/>
                <a:gd name="T27" fmla="*/ 274 h 893"/>
                <a:gd name="T28" fmla="*/ 146 w 890"/>
                <a:gd name="T29" fmla="*/ 320 h 893"/>
                <a:gd name="T30" fmla="*/ 273 w 890"/>
                <a:gd name="T31" fmla="*/ 158 h 893"/>
                <a:gd name="T32" fmla="*/ 360 w 890"/>
                <a:gd name="T33" fmla="*/ 0 h 893"/>
                <a:gd name="T34" fmla="*/ 335 w 890"/>
                <a:gd name="T35" fmla="*/ 108 h 893"/>
                <a:gd name="T36" fmla="*/ 293 w 890"/>
                <a:gd name="T37" fmla="*/ 206 h 893"/>
                <a:gd name="T38" fmla="*/ 285 w 890"/>
                <a:gd name="T39" fmla="*/ 224 h 893"/>
                <a:gd name="T40" fmla="*/ 298 w 890"/>
                <a:gd name="T41" fmla="*/ 399 h 893"/>
                <a:gd name="T42" fmla="*/ 139 w 890"/>
                <a:gd name="T43" fmla="*/ 596 h 893"/>
                <a:gd name="T44" fmla="*/ 100 w 890"/>
                <a:gd name="T45" fmla="*/ 692 h 893"/>
                <a:gd name="T46" fmla="*/ 252 w 890"/>
                <a:gd name="T47" fmla="*/ 538 h 893"/>
                <a:gd name="T48" fmla="*/ 368 w 890"/>
                <a:gd name="T49" fmla="*/ 497 h 893"/>
                <a:gd name="T50" fmla="*/ 331 w 890"/>
                <a:gd name="T51" fmla="*/ 709 h 893"/>
                <a:gd name="T52" fmla="*/ 362 w 890"/>
                <a:gd name="T53" fmla="*/ 663 h 893"/>
                <a:gd name="T54" fmla="*/ 412 w 890"/>
                <a:gd name="T55" fmla="*/ 625 h 893"/>
                <a:gd name="T56" fmla="*/ 477 w 890"/>
                <a:gd name="T57" fmla="*/ 665 h 893"/>
                <a:gd name="T58" fmla="*/ 543 w 890"/>
                <a:gd name="T59" fmla="*/ 702 h 893"/>
                <a:gd name="T60" fmla="*/ 593 w 890"/>
                <a:gd name="T61" fmla="*/ 621 h 893"/>
                <a:gd name="T62" fmla="*/ 637 w 890"/>
                <a:gd name="T63" fmla="*/ 594 h 893"/>
                <a:gd name="T64" fmla="*/ 472 w 890"/>
                <a:gd name="T65" fmla="*/ 486 h 893"/>
                <a:gd name="T66" fmla="*/ 597 w 890"/>
                <a:gd name="T67" fmla="*/ 434 h 893"/>
                <a:gd name="T68" fmla="*/ 676 w 890"/>
                <a:gd name="T69" fmla="*/ 418 h 893"/>
                <a:gd name="T70" fmla="*/ 607 w 890"/>
                <a:gd name="T71" fmla="*/ 390 h 893"/>
                <a:gd name="T72" fmla="*/ 506 w 890"/>
                <a:gd name="T73" fmla="*/ 351 h 893"/>
                <a:gd name="T74" fmla="*/ 468 w 890"/>
                <a:gd name="T75" fmla="*/ 303 h 893"/>
                <a:gd name="T76" fmla="*/ 535 w 890"/>
                <a:gd name="T77" fmla="*/ 241 h 893"/>
                <a:gd name="T78" fmla="*/ 603 w 890"/>
                <a:gd name="T79" fmla="*/ 210 h 893"/>
                <a:gd name="T80" fmla="*/ 528 w 890"/>
                <a:gd name="T81" fmla="*/ 189 h 893"/>
                <a:gd name="T82" fmla="*/ 397 w 890"/>
                <a:gd name="T83" fmla="*/ 131 h 893"/>
                <a:gd name="T84" fmla="*/ 360 w 890"/>
                <a:gd name="T85" fmla="*/ 64 h 893"/>
                <a:gd name="T86" fmla="*/ 477 w 890"/>
                <a:gd name="T87" fmla="*/ 83 h 893"/>
                <a:gd name="T88" fmla="*/ 537 w 890"/>
                <a:gd name="T89" fmla="*/ 174 h 893"/>
                <a:gd name="T90" fmla="*/ 622 w 890"/>
                <a:gd name="T91" fmla="*/ 178 h 893"/>
                <a:gd name="T92" fmla="*/ 761 w 890"/>
                <a:gd name="T93" fmla="*/ 206 h 893"/>
                <a:gd name="T94" fmla="*/ 703 w 890"/>
                <a:gd name="T95" fmla="*/ 274 h 893"/>
                <a:gd name="T96" fmla="*/ 568 w 890"/>
                <a:gd name="T97" fmla="*/ 258 h 893"/>
                <a:gd name="T98" fmla="*/ 472 w 890"/>
                <a:gd name="T99" fmla="*/ 272 h 893"/>
                <a:gd name="T100" fmla="*/ 624 w 890"/>
                <a:gd name="T101" fmla="*/ 359 h 893"/>
                <a:gd name="T102" fmla="*/ 840 w 890"/>
                <a:gd name="T103" fmla="*/ 368 h 893"/>
                <a:gd name="T104" fmla="*/ 841 w 890"/>
                <a:gd name="T105" fmla="*/ 440 h 893"/>
                <a:gd name="T106" fmla="*/ 811 w 890"/>
                <a:gd name="T107" fmla="*/ 503 h 893"/>
                <a:gd name="T108" fmla="*/ 701 w 890"/>
                <a:gd name="T109" fmla="*/ 480 h 893"/>
                <a:gd name="T110" fmla="*/ 537 w 890"/>
                <a:gd name="T111" fmla="*/ 455 h 893"/>
                <a:gd name="T112" fmla="*/ 703 w 890"/>
                <a:gd name="T113" fmla="*/ 594 h 893"/>
                <a:gd name="T114" fmla="*/ 797 w 890"/>
                <a:gd name="T115" fmla="*/ 679 h 893"/>
                <a:gd name="T116" fmla="*/ 741 w 890"/>
                <a:gd name="T117" fmla="*/ 727 h 893"/>
                <a:gd name="T118" fmla="*/ 583 w 890"/>
                <a:gd name="T119" fmla="*/ 675 h 893"/>
                <a:gd name="T120" fmla="*/ 649 w 890"/>
                <a:gd name="T121" fmla="*/ 825 h 893"/>
                <a:gd name="T122" fmla="*/ 614 w 890"/>
                <a:gd name="T123" fmla="*/ 868 h 89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90" h="893">
                  <a:moveTo>
                    <a:pt x="618" y="893"/>
                  </a:moveTo>
                  <a:lnTo>
                    <a:pt x="605" y="883"/>
                  </a:lnTo>
                  <a:lnTo>
                    <a:pt x="593" y="871"/>
                  </a:lnTo>
                  <a:lnTo>
                    <a:pt x="580" y="862"/>
                  </a:lnTo>
                  <a:lnTo>
                    <a:pt x="572" y="856"/>
                  </a:lnTo>
                  <a:lnTo>
                    <a:pt x="570" y="862"/>
                  </a:lnTo>
                  <a:lnTo>
                    <a:pt x="570" y="866"/>
                  </a:lnTo>
                  <a:lnTo>
                    <a:pt x="568" y="871"/>
                  </a:lnTo>
                  <a:lnTo>
                    <a:pt x="568" y="877"/>
                  </a:lnTo>
                  <a:lnTo>
                    <a:pt x="560" y="864"/>
                  </a:lnTo>
                  <a:lnTo>
                    <a:pt x="555" y="848"/>
                  </a:lnTo>
                  <a:lnTo>
                    <a:pt x="547" y="835"/>
                  </a:lnTo>
                  <a:lnTo>
                    <a:pt x="539" y="819"/>
                  </a:lnTo>
                  <a:lnTo>
                    <a:pt x="529" y="812"/>
                  </a:lnTo>
                  <a:lnTo>
                    <a:pt x="520" y="804"/>
                  </a:lnTo>
                  <a:lnTo>
                    <a:pt x="510" y="796"/>
                  </a:lnTo>
                  <a:lnTo>
                    <a:pt x="501" y="787"/>
                  </a:lnTo>
                  <a:lnTo>
                    <a:pt x="495" y="787"/>
                  </a:lnTo>
                  <a:lnTo>
                    <a:pt x="491" y="787"/>
                  </a:lnTo>
                  <a:lnTo>
                    <a:pt x="487" y="787"/>
                  </a:lnTo>
                  <a:lnTo>
                    <a:pt x="483" y="789"/>
                  </a:lnTo>
                  <a:lnTo>
                    <a:pt x="479" y="773"/>
                  </a:lnTo>
                  <a:lnTo>
                    <a:pt x="474" y="754"/>
                  </a:lnTo>
                  <a:lnTo>
                    <a:pt x="468" y="733"/>
                  </a:lnTo>
                  <a:lnTo>
                    <a:pt x="460" y="711"/>
                  </a:lnTo>
                  <a:lnTo>
                    <a:pt x="452" y="692"/>
                  </a:lnTo>
                  <a:lnTo>
                    <a:pt x="443" y="675"/>
                  </a:lnTo>
                  <a:lnTo>
                    <a:pt x="433" y="663"/>
                  </a:lnTo>
                  <a:lnTo>
                    <a:pt x="420" y="659"/>
                  </a:lnTo>
                  <a:lnTo>
                    <a:pt x="393" y="694"/>
                  </a:lnTo>
                  <a:lnTo>
                    <a:pt x="379" y="733"/>
                  </a:lnTo>
                  <a:lnTo>
                    <a:pt x="373" y="773"/>
                  </a:lnTo>
                  <a:lnTo>
                    <a:pt x="377" y="819"/>
                  </a:lnTo>
                  <a:lnTo>
                    <a:pt x="377" y="823"/>
                  </a:lnTo>
                  <a:lnTo>
                    <a:pt x="377" y="827"/>
                  </a:lnTo>
                  <a:lnTo>
                    <a:pt x="375" y="829"/>
                  </a:lnTo>
                  <a:lnTo>
                    <a:pt x="370" y="827"/>
                  </a:lnTo>
                  <a:lnTo>
                    <a:pt x="364" y="825"/>
                  </a:lnTo>
                  <a:lnTo>
                    <a:pt x="360" y="825"/>
                  </a:lnTo>
                  <a:lnTo>
                    <a:pt x="354" y="825"/>
                  </a:lnTo>
                  <a:lnTo>
                    <a:pt x="343" y="794"/>
                  </a:lnTo>
                  <a:lnTo>
                    <a:pt x="335" y="785"/>
                  </a:lnTo>
                  <a:lnTo>
                    <a:pt x="323" y="790"/>
                  </a:lnTo>
                  <a:lnTo>
                    <a:pt x="302" y="808"/>
                  </a:lnTo>
                  <a:lnTo>
                    <a:pt x="302" y="790"/>
                  </a:lnTo>
                  <a:lnTo>
                    <a:pt x="304" y="771"/>
                  </a:lnTo>
                  <a:lnTo>
                    <a:pt x="300" y="754"/>
                  </a:lnTo>
                  <a:lnTo>
                    <a:pt x="289" y="746"/>
                  </a:lnTo>
                  <a:lnTo>
                    <a:pt x="291" y="738"/>
                  </a:lnTo>
                  <a:lnTo>
                    <a:pt x="291" y="729"/>
                  </a:lnTo>
                  <a:lnTo>
                    <a:pt x="293" y="721"/>
                  </a:lnTo>
                  <a:lnTo>
                    <a:pt x="293" y="711"/>
                  </a:lnTo>
                  <a:lnTo>
                    <a:pt x="291" y="709"/>
                  </a:lnTo>
                  <a:lnTo>
                    <a:pt x="289" y="709"/>
                  </a:lnTo>
                  <a:lnTo>
                    <a:pt x="283" y="715"/>
                  </a:lnTo>
                  <a:lnTo>
                    <a:pt x="279" y="723"/>
                  </a:lnTo>
                  <a:lnTo>
                    <a:pt x="273" y="729"/>
                  </a:lnTo>
                  <a:lnTo>
                    <a:pt x="268" y="731"/>
                  </a:lnTo>
                  <a:lnTo>
                    <a:pt x="264" y="727"/>
                  </a:lnTo>
                  <a:lnTo>
                    <a:pt x="262" y="725"/>
                  </a:lnTo>
                  <a:lnTo>
                    <a:pt x="258" y="725"/>
                  </a:lnTo>
                  <a:lnTo>
                    <a:pt x="254" y="723"/>
                  </a:lnTo>
                  <a:lnTo>
                    <a:pt x="258" y="709"/>
                  </a:lnTo>
                  <a:lnTo>
                    <a:pt x="266" y="694"/>
                  </a:lnTo>
                  <a:lnTo>
                    <a:pt x="275" y="677"/>
                  </a:lnTo>
                  <a:lnTo>
                    <a:pt x="287" y="659"/>
                  </a:lnTo>
                  <a:lnTo>
                    <a:pt x="296" y="642"/>
                  </a:lnTo>
                  <a:lnTo>
                    <a:pt x="308" y="625"/>
                  </a:lnTo>
                  <a:lnTo>
                    <a:pt x="316" y="607"/>
                  </a:lnTo>
                  <a:lnTo>
                    <a:pt x="321" y="592"/>
                  </a:lnTo>
                  <a:lnTo>
                    <a:pt x="331" y="565"/>
                  </a:lnTo>
                  <a:lnTo>
                    <a:pt x="337" y="530"/>
                  </a:lnTo>
                  <a:lnTo>
                    <a:pt x="331" y="505"/>
                  </a:lnTo>
                  <a:lnTo>
                    <a:pt x="304" y="513"/>
                  </a:lnTo>
                  <a:lnTo>
                    <a:pt x="293" y="526"/>
                  </a:lnTo>
                  <a:lnTo>
                    <a:pt x="283" y="540"/>
                  </a:lnTo>
                  <a:lnTo>
                    <a:pt x="273" y="553"/>
                  </a:lnTo>
                  <a:lnTo>
                    <a:pt x="266" y="567"/>
                  </a:lnTo>
                  <a:lnTo>
                    <a:pt x="258" y="580"/>
                  </a:lnTo>
                  <a:lnTo>
                    <a:pt x="250" y="594"/>
                  </a:lnTo>
                  <a:lnTo>
                    <a:pt x="244" y="609"/>
                  </a:lnTo>
                  <a:lnTo>
                    <a:pt x="239" y="625"/>
                  </a:lnTo>
                  <a:lnTo>
                    <a:pt x="237" y="627"/>
                  </a:lnTo>
                  <a:lnTo>
                    <a:pt x="237" y="629"/>
                  </a:lnTo>
                  <a:lnTo>
                    <a:pt x="235" y="630"/>
                  </a:lnTo>
                  <a:lnTo>
                    <a:pt x="233" y="632"/>
                  </a:lnTo>
                  <a:lnTo>
                    <a:pt x="227" y="630"/>
                  </a:lnTo>
                  <a:lnTo>
                    <a:pt x="223" y="630"/>
                  </a:lnTo>
                  <a:lnTo>
                    <a:pt x="218" y="630"/>
                  </a:lnTo>
                  <a:lnTo>
                    <a:pt x="212" y="630"/>
                  </a:lnTo>
                  <a:lnTo>
                    <a:pt x="210" y="640"/>
                  </a:lnTo>
                  <a:lnTo>
                    <a:pt x="206" y="648"/>
                  </a:lnTo>
                  <a:lnTo>
                    <a:pt x="204" y="657"/>
                  </a:lnTo>
                  <a:lnTo>
                    <a:pt x="200" y="667"/>
                  </a:lnTo>
                  <a:lnTo>
                    <a:pt x="194" y="667"/>
                  </a:lnTo>
                  <a:lnTo>
                    <a:pt x="191" y="665"/>
                  </a:lnTo>
                  <a:lnTo>
                    <a:pt x="187" y="665"/>
                  </a:lnTo>
                  <a:lnTo>
                    <a:pt x="183" y="663"/>
                  </a:lnTo>
                  <a:lnTo>
                    <a:pt x="173" y="669"/>
                  </a:lnTo>
                  <a:lnTo>
                    <a:pt x="166" y="683"/>
                  </a:lnTo>
                  <a:lnTo>
                    <a:pt x="156" y="702"/>
                  </a:lnTo>
                  <a:lnTo>
                    <a:pt x="148" y="723"/>
                  </a:lnTo>
                  <a:lnTo>
                    <a:pt x="142" y="744"/>
                  </a:lnTo>
                  <a:lnTo>
                    <a:pt x="135" y="765"/>
                  </a:lnTo>
                  <a:lnTo>
                    <a:pt x="129" y="785"/>
                  </a:lnTo>
                  <a:lnTo>
                    <a:pt x="125" y="796"/>
                  </a:lnTo>
                  <a:lnTo>
                    <a:pt x="117" y="796"/>
                  </a:lnTo>
                  <a:lnTo>
                    <a:pt x="112" y="792"/>
                  </a:lnTo>
                  <a:lnTo>
                    <a:pt x="106" y="790"/>
                  </a:lnTo>
                  <a:lnTo>
                    <a:pt x="102" y="789"/>
                  </a:lnTo>
                  <a:lnTo>
                    <a:pt x="94" y="800"/>
                  </a:lnTo>
                  <a:lnTo>
                    <a:pt x="88" y="812"/>
                  </a:lnTo>
                  <a:lnTo>
                    <a:pt x="81" y="825"/>
                  </a:lnTo>
                  <a:lnTo>
                    <a:pt x="73" y="835"/>
                  </a:lnTo>
                  <a:lnTo>
                    <a:pt x="67" y="825"/>
                  </a:lnTo>
                  <a:lnTo>
                    <a:pt x="65" y="817"/>
                  </a:lnTo>
                  <a:lnTo>
                    <a:pt x="62" y="812"/>
                  </a:lnTo>
                  <a:lnTo>
                    <a:pt x="54" y="810"/>
                  </a:lnTo>
                  <a:lnTo>
                    <a:pt x="38" y="827"/>
                  </a:lnTo>
                  <a:lnTo>
                    <a:pt x="27" y="846"/>
                  </a:lnTo>
                  <a:lnTo>
                    <a:pt x="15" y="868"/>
                  </a:lnTo>
                  <a:lnTo>
                    <a:pt x="4" y="889"/>
                  </a:lnTo>
                  <a:lnTo>
                    <a:pt x="2" y="852"/>
                  </a:lnTo>
                  <a:lnTo>
                    <a:pt x="10" y="806"/>
                  </a:lnTo>
                  <a:lnTo>
                    <a:pt x="23" y="758"/>
                  </a:lnTo>
                  <a:lnTo>
                    <a:pt x="35" y="723"/>
                  </a:lnTo>
                  <a:lnTo>
                    <a:pt x="35" y="721"/>
                  </a:lnTo>
                  <a:lnTo>
                    <a:pt x="35" y="719"/>
                  </a:lnTo>
                  <a:lnTo>
                    <a:pt x="35" y="717"/>
                  </a:lnTo>
                  <a:lnTo>
                    <a:pt x="35" y="715"/>
                  </a:lnTo>
                  <a:lnTo>
                    <a:pt x="27" y="713"/>
                  </a:lnTo>
                  <a:lnTo>
                    <a:pt x="19" y="713"/>
                  </a:lnTo>
                  <a:lnTo>
                    <a:pt x="11" y="715"/>
                  </a:lnTo>
                  <a:lnTo>
                    <a:pt x="4" y="717"/>
                  </a:lnTo>
                  <a:lnTo>
                    <a:pt x="2" y="717"/>
                  </a:lnTo>
                  <a:lnTo>
                    <a:pt x="2" y="715"/>
                  </a:lnTo>
                  <a:lnTo>
                    <a:pt x="0" y="715"/>
                  </a:lnTo>
                  <a:lnTo>
                    <a:pt x="8" y="704"/>
                  </a:lnTo>
                  <a:lnTo>
                    <a:pt x="19" y="692"/>
                  </a:lnTo>
                  <a:lnTo>
                    <a:pt x="31" y="683"/>
                  </a:lnTo>
                  <a:lnTo>
                    <a:pt x="40" y="673"/>
                  </a:lnTo>
                  <a:lnTo>
                    <a:pt x="52" y="661"/>
                  </a:lnTo>
                  <a:lnTo>
                    <a:pt x="69" y="644"/>
                  </a:lnTo>
                  <a:lnTo>
                    <a:pt x="88" y="623"/>
                  </a:lnTo>
                  <a:lnTo>
                    <a:pt x="110" y="600"/>
                  </a:lnTo>
                  <a:lnTo>
                    <a:pt x="129" y="578"/>
                  </a:lnTo>
                  <a:lnTo>
                    <a:pt x="142" y="557"/>
                  </a:lnTo>
                  <a:lnTo>
                    <a:pt x="150" y="540"/>
                  </a:lnTo>
                  <a:lnTo>
                    <a:pt x="150" y="528"/>
                  </a:lnTo>
                  <a:lnTo>
                    <a:pt x="146" y="526"/>
                  </a:lnTo>
                  <a:lnTo>
                    <a:pt x="142" y="523"/>
                  </a:lnTo>
                  <a:lnTo>
                    <a:pt x="140" y="521"/>
                  </a:lnTo>
                  <a:lnTo>
                    <a:pt x="137" y="519"/>
                  </a:lnTo>
                  <a:lnTo>
                    <a:pt x="137" y="517"/>
                  </a:lnTo>
                  <a:lnTo>
                    <a:pt x="137" y="515"/>
                  </a:lnTo>
                  <a:lnTo>
                    <a:pt x="150" y="505"/>
                  </a:lnTo>
                  <a:lnTo>
                    <a:pt x="166" y="492"/>
                  </a:lnTo>
                  <a:lnTo>
                    <a:pt x="169" y="478"/>
                  </a:lnTo>
                  <a:lnTo>
                    <a:pt x="156" y="465"/>
                  </a:lnTo>
                  <a:lnTo>
                    <a:pt x="146" y="463"/>
                  </a:lnTo>
                  <a:lnTo>
                    <a:pt x="137" y="459"/>
                  </a:lnTo>
                  <a:lnTo>
                    <a:pt x="127" y="455"/>
                  </a:lnTo>
                  <a:lnTo>
                    <a:pt x="119" y="451"/>
                  </a:lnTo>
                  <a:lnTo>
                    <a:pt x="119" y="449"/>
                  </a:lnTo>
                  <a:lnTo>
                    <a:pt x="119" y="447"/>
                  </a:lnTo>
                  <a:lnTo>
                    <a:pt x="135" y="444"/>
                  </a:lnTo>
                  <a:lnTo>
                    <a:pt x="152" y="438"/>
                  </a:lnTo>
                  <a:lnTo>
                    <a:pt x="171" y="434"/>
                  </a:lnTo>
                  <a:lnTo>
                    <a:pt x="189" y="428"/>
                  </a:lnTo>
                  <a:lnTo>
                    <a:pt x="208" y="422"/>
                  </a:lnTo>
                  <a:lnTo>
                    <a:pt x="225" y="417"/>
                  </a:lnTo>
                  <a:lnTo>
                    <a:pt x="241" y="409"/>
                  </a:lnTo>
                  <a:lnTo>
                    <a:pt x="252" y="399"/>
                  </a:lnTo>
                  <a:lnTo>
                    <a:pt x="252" y="395"/>
                  </a:lnTo>
                  <a:lnTo>
                    <a:pt x="252" y="390"/>
                  </a:lnTo>
                  <a:lnTo>
                    <a:pt x="252" y="386"/>
                  </a:lnTo>
                  <a:lnTo>
                    <a:pt x="252" y="382"/>
                  </a:lnTo>
                  <a:lnTo>
                    <a:pt x="270" y="376"/>
                  </a:lnTo>
                  <a:lnTo>
                    <a:pt x="285" y="370"/>
                  </a:lnTo>
                  <a:lnTo>
                    <a:pt x="298" y="363"/>
                  </a:lnTo>
                  <a:lnTo>
                    <a:pt x="308" y="355"/>
                  </a:lnTo>
                  <a:lnTo>
                    <a:pt x="318" y="345"/>
                  </a:lnTo>
                  <a:lnTo>
                    <a:pt x="323" y="332"/>
                  </a:lnTo>
                  <a:lnTo>
                    <a:pt x="325" y="316"/>
                  </a:lnTo>
                  <a:lnTo>
                    <a:pt x="327" y="295"/>
                  </a:lnTo>
                  <a:lnTo>
                    <a:pt x="321" y="284"/>
                  </a:lnTo>
                  <a:lnTo>
                    <a:pt x="312" y="278"/>
                  </a:lnTo>
                  <a:lnTo>
                    <a:pt x="302" y="274"/>
                  </a:lnTo>
                  <a:lnTo>
                    <a:pt x="289" y="274"/>
                  </a:lnTo>
                  <a:lnTo>
                    <a:pt x="287" y="257"/>
                  </a:lnTo>
                  <a:lnTo>
                    <a:pt x="275" y="257"/>
                  </a:lnTo>
                  <a:lnTo>
                    <a:pt x="256" y="268"/>
                  </a:lnTo>
                  <a:lnTo>
                    <a:pt x="233" y="285"/>
                  </a:lnTo>
                  <a:lnTo>
                    <a:pt x="210" y="309"/>
                  </a:lnTo>
                  <a:lnTo>
                    <a:pt x="189" y="330"/>
                  </a:lnTo>
                  <a:lnTo>
                    <a:pt x="173" y="345"/>
                  </a:lnTo>
                  <a:lnTo>
                    <a:pt x="167" y="351"/>
                  </a:lnTo>
                  <a:lnTo>
                    <a:pt x="166" y="337"/>
                  </a:lnTo>
                  <a:lnTo>
                    <a:pt x="162" y="332"/>
                  </a:lnTo>
                  <a:lnTo>
                    <a:pt x="154" y="332"/>
                  </a:lnTo>
                  <a:lnTo>
                    <a:pt x="140" y="334"/>
                  </a:lnTo>
                  <a:lnTo>
                    <a:pt x="146" y="320"/>
                  </a:lnTo>
                  <a:lnTo>
                    <a:pt x="158" y="301"/>
                  </a:lnTo>
                  <a:lnTo>
                    <a:pt x="175" y="282"/>
                  </a:lnTo>
                  <a:lnTo>
                    <a:pt x="192" y="260"/>
                  </a:lnTo>
                  <a:lnTo>
                    <a:pt x="210" y="241"/>
                  </a:lnTo>
                  <a:lnTo>
                    <a:pt x="223" y="224"/>
                  </a:lnTo>
                  <a:lnTo>
                    <a:pt x="229" y="210"/>
                  </a:lnTo>
                  <a:lnTo>
                    <a:pt x="227" y="203"/>
                  </a:lnTo>
                  <a:lnTo>
                    <a:pt x="225" y="201"/>
                  </a:lnTo>
                  <a:lnTo>
                    <a:pt x="225" y="199"/>
                  </a:lnTo>
                  <a:lnTo>
                    <a:pt x="241" y="189"/>
                  </a:lnTo>
                  <a:lnTo>
                    <a:pt x="258" y="174"/>
                  </a:lnTo>
                  <a:lnTo>
                    <a:pt x="273" y="158"/>
                  </a:lnTo>
                  <a:lnTo>
                    <a:pt x="281" y="141"/>
                  </a:lnTo>
                  <a:lnTo>
                    <a:pt x="279" y="139"/>
                  </a:lnTo>
                  <a:lnTo>
                    <a:pt x="277" y="137"/>
                  </a:lnTo>
                  <a:lnTo>
                    <a:pt x="275" y="135"/>
                  </a:lnTo>
                  <a:lnTo>
                    <a:pt x="275" y="133"/>
                  </a:lnTo>
                  <a:lnTo>
                    <a:pt x="295" y="118"/>
                  </a:lnTo>
                  <a:lnTo>
                    <a:pt x="308" y="102"/>
                  </a:lnTo>
                  <a:lnTo>
                    <a:pt x="318" y="87"/>
                  </a:lnTo>
                  <a:lnTo>
                    <a:pt x="325" y="72"/>
                  </a:lnTo>
                  <a:lnTo>
                    <a:pt x="333" y="56"/>
                  </a:lnTo>
                  <a:lnTo>
                    <a:pt x="341" y="39"/>
                  </a:lnTo>
                  <a:lnTo>
                    <a:pt x="348" y="19"/>
                  </a:lnTo>
                  <a:lnTo>
                    <a:pt x="358" y="0"/>
                  </a:lnTo>
                  <a:lnTo>
                    <a:pt x="360" y="0"/>
                  </a:lnTo>
                  <a:lnTo>
                    <a:pt x="362" y="0"/>
                  </a:lnTo>
                  <a:lnTo>
                    <a:pt x="362" y="2"/>
                  </a:lnTo>
                  <a:lnTo>
                    <a:pt x="356" y="14"/>
                  </a:lnTo>
                  <a:lnTo>
                    <a:pt x="352" y="27"/>
                  </a:lnTo>
                  <a:lnTo>
                    <a:pt x="350" y="45"/>
                  </a:lnTo>
                  <a:lnTo>
                    <a:pt x="350" y="58"/>
                  </a:lnTo>
                  <a:lnTo>
                    <a:pt x="348" y="58"/>
                  </a:lnTo>
                  <a:lnTo>
                    <a:pt x="348" y="60"/>
                  </a:lnTo>
                  <a:lnTo>
                    <a:pt x="347" y="77"/>
                  </a:lnTo>
                  <a:lnTo>
                    <a:pt x="343" y="93"/>
                  </a:lnTo>
                  <a:lnTo>
                    <a:pt x="335" y="108"/>
                  </a:lnTo>
                  <a:lnTo>
                    <a:pt x="327" y="124"/>
                  </a:lnTo>
                  <a:lnTo>
                    <a:pt x="316" y="137"/>
                  </a:lnTo>
                  <a:lnTo>
                    <a:pt x="306" y="151"/>
                  </a:lnTo>
                  <a:lnTo>
                    <a:pt x="296" y="166"/>
                  </a:lnTo>
                  <a:lnTo>
                    <a:pt x="287" y="181"/>
                  </a:lnTo>
                  <a:lnTo>
                    <a:pt x="283" y="185"/>
                  </a:lnTo>
                  <a:lnTo>
                    <a:pt x="281" y="189"/>
                  </a:lnTo>
                  <a:lnTo>
                    <a:pt x="279" y="189"/>
                  </a:lnTo>
                  <a:lnTo>
                    <a:pt x="279" y="191"/>
                  </a:lnTo>
                  <a:lnTo>
                    <a:pt x="283" y="191"/>
                  </a:lnTo>
                  <a:lnTo>
                    <a:pt x="289" y="193"/>
                  </a:lnTo>
                  <a:lnTo>
                    <a:pt x="295" y="195"/>
                  </a:lnTo>
                  <a:lnTo>
                    <a:pt x="296" y="197"/>
                  </a:lnTo>
                  <a:lnTo>
                    <a:pt x="293" y="206"/>
                  </a:lnTo>
                  <a:lnTo>
                    <a:pt x="285" y="212"/>
                  </a:lnTo>
                  <a:lnTo>
                    <a:pt x="277" y="220"/>
                  </a:lnTo>
                  <a:lnTo>
                    <a:pt x="270" y="226"/>
                  </a:lnTo>
                  <a:lnTo>
                    <a:pt x="260" y="231"/>
                  </a:lnTo>
                  <a:lnTo>
                    <a:pt x="252" y="237"/>
                  </a:lnTo>
                  <a:lnTo>
                    <a:pt x="243" y="245"/>
                  </a:lnTo>
                  <a:lnTo>
                    <a:pt x="237" y="255"/>
                  </a:lnTo>
                  <a:lnTo>
                    <a:pt x="239" y="257"/>
                  </a:lnTo>
                  <a:lnTo>
                    <a:pt x="241" y="257"/>
                  </a:lnTo>
                  <a:lnTo>
                    <a:pt x="243" y="257"/>
                  </a:lnTo>
                  <a:lnTo>
                    <a:pt x="244" y="257"/>
                  </a:lnTo>
                  <a:lnTo>
                    <a:pt x="256" y="245"/>
                  </a:lnTo>
                  <a:lnTo>
                    <a:pt x="270" y="233"/>
                  </a:lnTo>
                  <a:lnTo>
                    <a:pt x="285" y="224"/>
                  </a:lnTo>
                  <a:lnTo>
                    <a:pt x="298" y="220"/>
                  </a:lnTo>
                  <a:lnTo>
                    <a:pt x="306" y="228"/>
                  </a:lnTo>
                  <a:lnTo>
                    <a:pt x="314" y="230"/>
                  </a:lnTo>
                  <a:lnTo>
                    <a:pt x="321" y="230"/>
                  </a:lnTo>
                  <a:lnTo>
                    <a:pt x="329" y="231"/>
                  </a:lnTo>
                  <a:lnTo>
                    <a:pt x="331" y="247"/>
                  </a:lnTo>
                  <a:lnTo>
                    <a:pt x="335" y="258"/>
                  </a:lnTo>
                  <a:lnTo>
                    <a:pt x="339" y="270"/>
                  </a:lnTo>
                  <a:lnTo>
                    <a:pt x="341" y="285"/>
                  </a:lnTo>
                  <a:lnTo>
                    <a:pt x="348" y="305"/>
                  </a:lnTo>
                  <a:lnTo>
                    <a:pt x="345" y="328"/>
                  </a:lnTo>
                  <a:lnTo>
                    <a:pt x="335" y="351"/>
                  </a:lnTo>
                  <a:lnTo>
                    <a:pt x="318" y="374"/>
                  </a:lnTo>
                  <a:lnTo>
                    <a:pt x="298" y="399"/>
                  </a:lnTo>
                  <a:lnTo>
                    <a:pt x="279" y="422"/>
                  </a:lnTo>
                  <a:lnTo>
                    <a:pt x="262" y="444"/>
                  </a:lnTo>
                  <a:lnTo>
                    <a:pt x="248" y="461"/>
                  </a:lnTo>
                  <a:lnTo>
                    <a:pt x="248" y="463"/>
                  </a:lnTo>
                  <a:lnTo>
                    <a:pt x="250" y="465"/>
                  </a:lnTo>
                  <a:lnTo>
                    <a:pt x="252" y="465"/>
                  </a:lnTo>
                  <a:lnTo>
                    <a:pt x="254" y="467"/>
                  </a:lnTo>
                  <a:lnTo>
                    <a:pt x="250" y="482"/>
                  </a:lnTo>
                  <a:lnTo>
                    <a:pt x="239" y="501"/>
                  </a:lnTo>
                  <a:lnTo>
                    <a:pt x="221" y="521"/>
                  </a:lnTo>
                  <a:lnTo>
                    <a:pt x="202" y="542"/>
                  </a:lnTo>
                  <a:lnTo>
                    <a:pt x="179" y="561"/>
                  </a:lnTo>
                  <a:lnTo>
                    <a:pt x="158" y="580"/>
                  </a:lnTo>
                  <a:lnTo>
                    <a:pt x="139" y="596"/>
                  </a:lnTo>
                  <a:lnTo>
                    <a:pt x="123" y="609"/>
                  </a:lnTo>
                  <a:lnTo>
                    <a:pt x="127" y="611"/>
                  </a:lnTo>
                  <a:lnTo>
                    <a:pt x="129" y="611"/>
                  </a:lnTo>
                  <a:lnTo>
                    <a:pt x="133" y="613"/>
                  </a:lnTo>
                  <a:lnTo>
                    <a:pt x="135" y="615"/>
                  </a:lnTo>
                  <a:lnTo>
                    <a:pt x="129" y="629"/>
                  </a:lnTo>
                  <a:lnTo>
                    <a:pt x="117" y="648"/>
                  </a:lnTo>
                  <a:lnTo>
                    <a:pt x="106" y="667"/>
                  </a:lnTo>
                  <a:lnTo>
                    <a:pt x="96" y="675"/>
                  </a:lnTo>
                  <a:lnTo>
                    <a:pt x="96" y="681"/>
                  </a:lnTo>
                  <a:lnTo>
                    <a:pt x="92" y="686"/>
                  </a:lnTo>
                  <a:lnTo>
                    <a:pt x="90" y="692"/>
                  </a:lnTo>
                  <a:lnTo>
                    <a:pt x="87" y="698"/>
                  </a:lnTo>
                  <a:lnTo>
                    <a:pt x="100" y="692"/>
                  </a:lnTo>
                  <a:lnTo>
                    <a:pt x="115" y="681"/>
                  </a:lnTo>
                  <a:lnTo>
                    <a:pt x="129" y="663"/>
                  </a:lnTo>
                  <a:lnTo>
                    <a:pt x="144" y="644"/>
                  </a:lnTo>
                  <a:lnTo>
                    <a:pt x="160" y="625"/>
                  </a:lnTo>
                  <a:lnTo>
                    <a:pt x="173" y="607"/>
                  </a:lnTo>
                  <a:lnTo>
                    <a:pt x="185" y="596"/>
                  </a:lnTo>
                  <a:lnTo>
                    <a:pt x="194" y="592"/>
                  </a:lnTo>
                  <a:lnTo>
                    <a:pt x="198" y="594"/>
                  </a:lnTo>
                  <a:lnTo>
                    <a:pt x="200" y="596"/>
                  </a:lnTo>
                  <a:lnTo>
                    <a:pt x="204" y="598"/>
                  </a:lnTo>
                  <a:lnTo>
                    <a:pt x="208" y="598"/>
                  </a:lnTo>
                  <a:lnTo>
                    <a:pt x="219" y="582"/>
                  </a:lnTo>
                  <a:lnTo>
                    <a:pt x="235" y="561"/>
                  </a:lnTo>
                  <a:lnTo>
                    <a:pt x="252" y="538"/>
                  </a:lnTo>
                  <a:lnTo>
                    <a:pt x="273" y="513"/>
                  </a:lnTo>
                  <a:lnTo>
                    <a:pt x="293" y="490"/>
                  </a:lnTo>
                  <a:lnTo>
                    <a:pt x="312" y="472"/>
                  </a:lnTo>
                  <a:lnTo>
                    <a:pt x="331" y="461"/>
                  </a:lnTo>
                  <a:lnTo>
                    <a:pt x="348" y="461"/>
                  </a:lnTo>
                  <a:lnTo>
                    <a:pt x="347" y="467"/>
                  </a:lnTo>
                  <a:lnTo>
                    <a:pt x="347" y="472"/>
                  </a:lnTo>
                  <a:lnTo>
                    <a:pt x="347" y="480"/>
                  </a:lnTo>
                  <a:lnTo>
                    <a:pt x="347" y="486"/>
                  </a:lnTo>
                  <a:lnTo>
                    <a:pt x="350" y="486"/>
                  </a:lnTo>
                  <a:lnTo>
                    <a:pt x="354" y="486"/>
                  </a:lnTo>
                  <a:lnTo>
                    <a:pt x="356" y="486"/>
                  </a:lnTo>
                  <a:lnTo>
                    <a:pt x="362" y="486"/>
                  </a:lnTo>
                  <a:lnTo>
                    <a:pt x="368" y="497"/>
                  </a:lnTo>
                  <a:lnTo>
                    <a:pt x="368" y="513"/>
                  </a:lnTo>
                  <a:lnTo>
                    <a:pt x="362" y="530"/>
                  </a:lnTo>
                  <a:lnTo>
                    <a:pt x="354" y="550"/>
                  </a:lnTo>
                  <a:lnTo>
                    <a:pt x="347" y="569"/>
                  </a:lnTo>
                  <a:lnTo>
                    <a:pt x="339" y="588"/>
                  </a:lnTo>
                  <a:lnTo>
                    <a:pt x="335" y="603"/>
                  </a:lnTo>
                  <a:lnTo>
                    <a:pt x="335" y="617"/>
                  </a:lnTo>
                  <a:lnTo>
                    <a:pt x="339" y="617"/>
                  </a:lnTo>
                  <a:lnTo>
                    <a:pt x="343" y="617"/>
                  </a:lnTo>
                  <a:lnTo>
                    <a:pt x="347" y="617"/>
                  </a:lnTo>
                  <a:lnTo>
                    <a:pt x="350" y="615"/>
                  </a:lnTo>
                  <a:lnTo>
                    <a:pt x="348" y="648"/>
                  </a:lnTo>
                  <a:lnTo>
                    <a:pt x="341" y="679"/>
                  </a:lnTo>
                  <a:lnTo>
                    <a:pt x="331" y="709"/>
                  </a:lnTo>
                  <a:lnTo>
                    <a:pt x="327" y="744"/>
                  </a:lnTo>
                  <a:lnTo>
                    <a:pt x="329" y="744"/>
                  </a:lnTo>
                  <a:lnTo>
                    <a:pt x="329" y="746"/>
                  </a:lnTo>
                  <a:lnTo>
                    <a:pt x="331" y="746"/>
                  </a:lnTo>
                  <a:lnTo>
                    <a:pt x="337" y="733"/>
                  </a:lnTo>
                  <a:lnTo>
                    <a:pt x="345" y="708"/>
                  </a:lnTo>
                  <a:lnTo>
                    <a:pt x="352" y="681"/>
                  </a:lnTo>
                  <a:lnTo>
                    <a:pt x="356" y="663"/>
                  </a:lnTo>
                  <a:lnTo>
                    <a:pt x="358" y="663"/>
                  </a:lnTo>
                  <a:lnTo>
                    <a:pt x="360" y="663"/>
                  </a:lnTo>
                  <a:lnTo>
                    <a:pt x="362" y="663"/>
                  </a:lnTo>
                  <a:lnTo>
                    <a:pt x="362" y="665"/>
                  </a:lnTo>
                  <a:lnTo>
                    <a:pt x="372" y="659"/>
                  </a:lnTo>
                  <a:lnTo>
                    <a:pt x="383" y="648"/>
                  </a:lnTo>
                  <a:lnTo>
                    <a:pt x="393" y="634"/>
                  </a:lnTo>
                  <a:lnTo>
                    <a:pt x="402" y="623"/>
                  </a:lnTo>
                  <a:lnTo>
                    <a:pt x="404" y="623"/>
                  </a:lnTo>
                  <a:lnTo>
                    <a:pt x="406" y="623"/>
                  </a:lnTo>
                  <a:lnTo>
                    <a:pt x="408" y="625"/>
                  </a:lnTo>
                  <a:lnTo>
                    <a:pt x="410" y="625"/>
                  </a:lnTo>
                  <a:lnTo>
                    <a:pt x="412" y="625"/>
                  </a:lnTo>
                  <a:lnTo>
                    <a:pt x="416" y="625"/>
                  </a:lnTo>
                  <a:lnTo>
                    <a:pt x="420" y="621"/>
                  </a:lnTo>
                  <a:lnTo>
                    <a:pt x="424" y="617"/>
                  </a:lnTo>
                  <a:lnTo>
                    <a:pt x="427" y="617"/>
                  </a:lnTo>
                  <a:lnTo>
                    <a:pt x="433" y="617"/>
                  </a:lnTo>
                  <a:lnTo>
                    <a:pt x="439" y="625"/>
                  </a:lnTo>
                  <a:lnTo>
                    <a:pt x="441" y="634"/>
                  </a:lnTo>
                  <a:lnTo>
                    <a:pt x="443" y="644"/>
                  </a:lnTo>
                  <a:lnTo>
                    <a:pt x="449" y="652"/>
                  </a:lnTo>
                  <a:lnTo>
                    <a:pt x="452" y="650"/>
                  </a:lnTo>
                  <a:lnTo>
                    <a:pt x="456" y="650"/>
                  </a:lnTo>
                  <a:lnTo>
                    <a:pt x="458" y="650"/>
                  </a:lnTo>
                  <a:lnTo>
                    <a:pt x="464" y="648"/>
                  </a:lnTo>
                  <a:lnTo>
                    <a:pt x="477" y="665"/>
                  </a:lnTo>
                  <a:lnTo>
                    <a:pt x="487" y="686"/>
                  </a:lnTo>
                  <a:lnTo>
                    <a:pt x="497" y="711"/>
                  </a:lnTo>
                  <a:lnTo>
                    <a:pt x="514" y="733"/>
                  </a:lnTo>
                  <a:lnTo>
                    <a:pt x="520" y="744"/>
                  </a:lnTo>
                  <a:lnTo>
                    <a:pt x="526" y="756"/>
                  </a:lnTo>
                  <a:lnTo>
                    <a:pt x="533" y="769"/>
                  </a:lnTo>
                  <a:lnTo>
                    <a:pt x="541" y="781"/>
                  </a:lnTo>
                  <a:lnTo>
                    <a:pt x="549" y="792"/>
                  </a:lnTo>
                  <a:lnTo>
                    <a:pt x="556" y="804"/>
                  </a:lnTo>
                  <a:lnTo>
                    <a:pt x="564" y="814"/>
                  </a:lnTo>
                  <a:lnTo>
                    <a:pt x="574" y="821"/>
                  </a:lnTo>
                  <a:lnTo>
                    <a:pt x="572" y="783"/>
                  </a:lnTo>
                  <a:lnTo>
                    <a:pt x="558" y="742"/>
                  </a:lnTo>
                  <a:lnTo>
                    <a:pt x="543" y="702"/>
                  </a:lnTo>
                  <a:lnTo>
                    <a:pt x="531" y="663"/>
                  </a:lnTo>
                  <a:lnTo>
                    <a:pt x="533" y="661"/>
                  </a:lnTo>
                  <a:lnTo>
                    <a:pt x="537" y="659"/>
                  </a:lnTo>
                  <a:lnTo>
                    <a:pt x="539" y="659"/>
                  </a:lnTo>
                  <a:lnTo>
                    <a:pt x="543" y="659"/>
                  </a:lnTo>
                  <a:lnTo>
                    <a:pt x="541" y="652"/>
                  </a:lnTo>
                  <a:lnTo>
                    <a:pt x="539" y="642"/>
                  </a:lnTo>
                  <a:lnTo>
                    <a:pt x="535" y="632"/>
                  </a:lnTo>
                  <a:lnTo>
                    <a:pt x="533" y="623"/>
                  </a:lnTo>
                  <a:lnTo>
                    <a:pt x="541" y="619"/>
                  </a:lnTo>
                  <a:lnTo>
                    <a:pt x="551" y="617"/>
                  </a:lnTo>
                  <a:lnTo>
                    <a:pt x="564" y="617"/>
                  </a:lnTo>
                  <a:lnTo>
                    <a:pt x="578" y="619"/>
                  </a:lnTo>
                  <a:lnTo>
                    <a:pt x="593" y="621"/>
                  </a:lnTo>
                  <a:lnTo>
                    <a:pt x="607" y="625"/>
                  </a:lnTo>
                  <a:lnTo>
                    <a:pt x="618" y="627"/>
                  </a:lnTo>
                  <a:lnTo>
                    <a:pt x="628" y="629"/>
                  </a:lnTo>
                  <a:lnTo>
                    <a:pt x="637" y="634"/>
                  </a:lnTo>
                  <a:lnTo>
                    <a:pt x="649" y="640"/>
                  </a:lnTo>
                  <a:lnTo>
                    <a:pt x="662" y="644"/>
                  </a:lnTo>
                  <a:lnTo>
                    <a:pt x="674" y="644"/>
                  </a:lnTo>
                  <a:lnTo>
                    <a:pt x="668" y="634"/>
                  </a:lnTo>
                  <a:lnTo>
                    <a:pt x="655" y="623"/>
                  </a:lnTo>
                  <a:lnTo>
                    <a:pt x="641" y="609"/>
                  </a:lnTo>
                  <a:lnTo>
                    <a:pt x="633" y="596"/>
                  </a:lnTo>
                  <a:lnTo>
                    <a:pt x="635" y="594"/>
                  </a:lnTo>
                  <a:lnTo>
                    <a:pt x="637" y="594"/>
                  </a:lnTo>
                  <a:lnTo>
                    <a:pt x="639" y="594"/>
                  </a:lnTo>
                  <a:lnTo>
                    <a:pt x="635" y="590"/>
                  </a:lnTo>
                  <a:lnTo>
                    <a:pt x="628" y="584"/>
                  </a:lnTo>
                  <a:lnTo>
                    <a:pt x="620" y="580"/>
                  </a:lnTo>
                  <a:lnTo>
                    <a:pt x="614" y="578"/>
                  </a:lnTo>
                  <a:lnTo>
                    <a:pt x="599" y="567"/>
                  </a:lnTo>
                  <a:lnTo>
                    <a:pt x="585" y="557"/>
                  </a:lnTo>
                  <a:lnTo>
                    <a:pt x="568" y="548"/>
                  </a:lnTo>
                  <a:lnTo>
                    <a:pt x="553" y="538"/>
                  </a:lnTo>
                  <a:lnTo>
                    <a:pt x="537" y="530"/>
                  </a:lnTo>
                  <a:lnTo>
                    <a:pt x="522" y="523"/>
                  </a:lnTo>
                  <a:lnTo>
                    <a:pt x="504" y="513"/>
                  </a:lnTo>
                  <a:lnTo>
                    <a:pt x="489" y="505"/>
                  </a:lnTo>
                  <a:lnTo>
                    <a:pt x="472" y="486"/>
                  </a:lnTo>
                  <a:lnTo>
                    <a:pt x="470" y="478"/>
                  </a:lnTo>
                  <a:lnTo>
                    <a:pt x="479" y="472"/>
                  </a:lnTo>
                  <a:lnTo>
                    <a:pt x="491" y="465"/>
                  </a:lnTo>
                  <a:lnTo>
                    <a:pt x="483" y="457"/>
                  </a:lnTo>
                  <a:lnTo>
                    <a:pt x="476" y="449"/>
                  </a:lnTo>
                  <a:lnTo>
                    <a:pt x="472" y="440"/>
                  </a:lnTo>
                  <a:lnTo>
                    <a:pt x="470" y="430"/>
                  </a:lnTo>
                  <a:lnTo>
                    <a:pt x="485" y="417"/>
                  </a:lnTo>
                  <a:lnTo>
                    <a:pt x="501" y="413"/>
                  </a:lnTo>
                  <a:lnTo>
                    <a:pt x="520" y="415"/>
                  </a:lnTo>
                  <a:lnTo>
                    <a:pt x="539" y="418"/>
                  </a:lnTo>
                  <a:lnTo>
                    <a:pt x="558" y="426"/>
                  </a:lnTo>
                  <a:lnTo>
                    <a:pt x="578" y="432"/>
                  </a:lnTo>
                  <a:lnTo>
                    <a:pt x="597" y="434"/>
                  </a:lnTo>
                  <a:lnTo>
                    <a:pt x="614" y="432"/>
                  </a:lnTo>
                  <a:lnTo>
                    <a:pt x="628" y="432"/>
                  </a:lnTo>
                  <a:lnTo>
                    <a:pt x="641" y="434"/>
                  </a:lnTo>
                  <a:lnTo>
                    <a:pt x="655" y="436"/>
                  </a:lnTo>
                  <a:lnTo>
                    <a:pt x="666" y="438"/>
                  </a:lnTo>
                  <a:lnTo>
                    <a:pt x="680" y="440"/>
                  </a:lnTo>
                  <a:lnTo>
                    <a:pt x="693" y="442"/>
                  </a:lnTo>
                  <a:lnTo>
                    <a:pt x="707" y="442"/>
                  </a:lnTo>
                  <a:lnTo>
                    <a:pt x="718" y="444"/>
                  </a:lnTo>
                  <a:lnTo>
                    <a:pt x="714" y="438"/>
                  </a:lnTo>
                  <a:lnTo>
                    <a:pt x="701" y="430"/>
                  </a:lnTo>
                  <a:lnTo>
                    <a:pt x="685" y="424"/>
                  </a:lnTo>
                  <a:lnTo>
                    <a:pt x="676" y="418"/>
                  </a:lnTo>
                  <a:lnTo>
                    <a:pt x="676" y="417"/>
                  </a:lnTo>
                  <a:lnTo>
                    <a:pt x="676" y="415"/>
                  </a:lnTo>
                  <a:lnTo>
                    <a:pt x="680" y="411"/>
                  </a:lnTo>
                  <a:lnTo>
                    <a:pt x="687" y="407"/>
                  </a:lnTo>
                  <a:lnTo>
                    <a:pt x="693" y="401"/>
                  </a:lnTo>
                  <a:lnTo>
                    <a:pt x="695" y="395"/>
                  </a:lnTo>
                  <a:lnTo>
                    <a:pt x="685" y="395"/>
                  </a:lnTo>
                  <a:lnTo>
                    <a:pt x="674" y="395"/>
                  </a:lnTo>
                  <a:lnTo>
                    <a:pt x="660" y="397"/>
                  </a:lnTo>
                  <a:lnTo>
                    <a:pt x="645" y="397"/>
                  </a:lnTo>
                  <a:lnTo>
                    <a:pt x="630" y="395"/>
                  </a:lnTo>
                  <a:lnTo>
                    <a:pt x="616" y="393"/>
                  </a:lnTo>
                  <a:lnTo>
                    <a:pt x="607" y="390"/>
                  </a:lnTo>
                  <a:lnTo>
                    <a:pt x="601" y="384"/>
                  </a:lnTo>
                  <a:lnTo>
                    <a:pt x="593" y="384"/>
                  </a:lnTo>
                  <a:lnTo>
                    <a:pt x="585" y="384"/>
                  </a:lnTo>
                  <a:lnTo>
                    <a:pt x="578" y="384"/>
                  </a:lnTo>
                  <a:lnTo>
                    <a:pt x="570" y="386"/>
                  </a:lnTo>
                  <a:lnTo>
                    <a:pt x="562" y="382"/>
                  </a:lnTo>
                  <a:lnTo>
                    <a:pt x="553" y="378"/>
                  </a:lnTo>
                  <a:lnTo>
                    <a:pt x="545" y="372"/>
                  </a:lnTo>
                  <a:lnTo>
                    <a:pt x="537" y="366"/>
                  </a:lnTo>
                  <a:lnTo>
                    <a:pt x="528" y="361"/>
                  </a:lnTo>
                  <a:lnTo>
                    <a:pt x="520" y="357"/>
                  </a:lnTo>
                  <a:lnTo>
                    <a:pt x="514" y="355"/>
                  </a:lnTo>
                  <a:lnTo>
                    <a:pt x="506" y="353"/>
                  </a:lnTo>
                  <a:lnTo>
                    <a:pt x="506" y="351"/>
                  </a:lnTo>
                  <a:lnTo>
                    <a:pt x="506" y="349"/>
                  </a:lnTo>
                  <a:lnTo>
                    <a:pt x="491" y="343"/>
                  </a:lnTo>
                  <a:lnTo>
                    <a:pt x="476" y="334"/>
                  </a:lnTo>
                  <a:lnTo>
                    <a:pt x="462" y="320"/>
                  </a:lnTo>
                  <a:lnTo>
                    <a:pt x="456" y="307"/>
                  </a:lnTo>
                  <a:lnTo>
                    <a:pt x="458" y="307"/>
                  </a:lnTo>
                  <a:lnTo>
                    <a:pt x="460" y="305"/>
                  </a:lnTo>
                  <a:lnTo>
                    <a:pt x="464" y="305"/>
                  </a:lnTo>
                  <a:lnTo>
                    <a:pt x="466" y="303"/>
                  </a:lnTo>
                  <a:lnTo>
                    <a:pt x="468" y="303"/>
                  </a:lnTo>
                  <a:lnTo>
                    <a:pt x="468" y="301"/>
                  </a:lnTo>
                  <a:lnTo>
                    <a:pt x="458" y="287"/>
                  </a:lnTo>
                  <a:lnTo>
                    <a:pt x="451" y="276"/>
                  </a:lnTo>
                  <a:lnTo>
                    <a:pt x="445" y="262"/>
                  </a:lnTo>
                  <a:lnTo>
                    <a:pt x="441" y="247"/>
                  </a:lnTo>
                  <a:lnTo>
                    <a:pt x="447" y="245"/>
                  </a:lnTo>
                  <a:lnTo>
                    <a:pt x="456" y="245"/>
                  </a:lnTo>
                  <a:lnTo>
                    <a:pt x="466" y="245"/>
                  </a:lnTo>
                  <a:lnTo>
                    <a:pt x="477" y="245"/>
                  </a:lnTo>
                  <a:lnTo>
                    <a:pt x="491" y="247"/>
                  </a:lnTo>
                  <a:lnTo>
                    <a:pt x="503" y="247"/>
                  </a:lnTo>
                  <a:lnTo>
                    <a:pt x="514" y="247"/>
                  </a:lnTo>
                  <a:lnTo>
                    <a:pt x="524" y="245"/>
                  </a:lnTo>
                  <a:lnTo>
                    <a:pt x="535" y="241"/>
                  </a:lnTo>
                  <a:lnTo>
                    <a:pt x="547" y="237"/>
                  </a:lnTo>
                  <a:lnTo>
                    <a:pt x="558" y="233"/>
                  </a:lnTo>
                  <a:lnTo>
                    <a:pt x="570" y="231"/>
                  </a:lnTo>
                  <a:lnTo>
                    <a:pt x="580" y="230"/>
                  </a:lnTo>
                  <a:lnTo>
                    <a:pt x="591" y="228"/>
                  </a:lnTo>
                  <a:lnTo>
                    <a:pt x="603" y="226"/>
                  </a:lnTo>
                  <a:lnTo>
                    <a:pt x="614" y="222"/>
                  </a:lnTo>
                  <a:lnTo>
                    <a:pt x="614" y="220"/>
                  </a:lnTo>
                  <a:lnTo>
                    <a:pt x="616" y="218"/>
                  </a:lnTo>
                  <a:lnTo>
                    <a:pt x="612" y="216"/>
                  </a:lnTo>
                  <a:lnTo>
                    <a:pt x="608" y="212"/>
                  </a:lnTo>
                  <a:lnTo>
                    <a:pt x="603" y="210"/>
                  </a:lnTo>
                  <a:lnTo>
                    <a:pt x="599" y="208"/>
                  </a:lnTo>
                  <a:lnTo>
                    <a:pt x="601" y="203"/>
                  </a:lnTo>
                  <a:lnTo>
                    <a:pt x="603" y="199"/>
                  </a:lnTo>
                  <a:lnTo>
                    <a:pt x="605" y="195"/>
                  </a:lnTo>
                  <a:lnTo>
                    <a:pt x="608" y="191"/>
                  </a:lnTo>
                  <a:lnTo>
                    <a:pt x="599" y="191"/>
                  </a:lnTo>
                  <a:lnTo>
                    <a:pt x="589" y="191"/>
                  </a:lnTo>
                  <a:lnTo>
                    <a:pt x="581" y="193"/>
                  </a:lnTo>
                  <a:lnTo>
                    <a:pt x="572" y="193"/>
                  </a:lnTo>
                  <a:lnTo>
                    <a:pt x="564" y="195"/>
                  </a:lnTo>
                  <a:lnTo>
                    <a:pt x="555" y="197"/>
                  </a:lnTo>
                  <a:lnTo>
                    <a:pt x="547" y="197"/>
                  </a:lnTo>
                  <a:lnTo>
                    <a:pt x="537" y="195"/>
                  </a:lnTo>
                  <a:lnTo>
                    <a:pt x="528" y="189"/>
                  </a:lnTo>
                  <a:lnTo>
                    <a:pt x="518" y="183"/>
                  </a:lnTo>
                  <a:lnTo>
                    <a:pt x="508" y="181"/>
                  </a:lnTo>
                  <a:lnTo>
                    <a:pt x="499" y="179"/>
                  </a:lnTo>
                  <a:lnTo>
                    <a:pt x="487" y="178"/>
                  </a:lnTo>
                  <a:lnTo>
                    <a:pt x="477" y="178"/>
                  </a:lnTo>
                  <a:lnTo>
                    <a:pt x="466" y="176"/>
                  </a:lnTo>
                  <a:lnTo>
                    <a:pt x="456" y="174"/>
                  </a:lnTo>
                  <a:lnTo>
                    <a:pt x="451" y="170"/>
                  </a:lnTo>
                  <a:lnTo>
                    <a:pt x="441" y="164"/>
                  </a:lnTo>
                  <a:lnTo>
                    <a:pt x="429" y="158"/>
                  </a:lnTo>
                  <a:lnTo>
                    <a:pt x="420" y="152"/>
                  </a:lnTo>
                  <a:lnTo>
                    <a:pt x="408" y="145"/>
                  </a:lnTo>
                  <a:lnTo>
                    <a:pt x="400" y="137"/>
                  </a:lnTo>
                  <a:lnTo>
                    <a:pt x="397" y="131"/>
                  </a:lnTo>
                  <a:lnTo>
                    <a:pt x="395" y="125"/>
                  </a:lnTo>
                  <a:lnTo>
                    <a:pt x="397" y="124"/>
                  </a:lnTo>
                  <a:lnTo>
                    <a:pt x="400" y="120"/>
                  </a:lnTo>
                  <a:lnTo>
                    <a:pt x="402" y="118"/>
                  </a:lnTo>
                  <a:lnTo>
                    <a:pt x="402" y="114"/>
                  </a:lnTo>
                  <a:lnTo>
                    <a:pt x="393" y="104"/>
                  </a:lnTo>
                  <a:lnTo>
                    <a:pt x="379" y="93"/>
                  </a:lnTo>
                  <a:lnTo>
                    <a:pt x="368" y="81"/>
                  </a:lnTo>
                  <a:lnTo>
                    <a:pt x="366" y="68"/>
                  </a:lnTo>
                  <a:lnTo>
                    <a:pt x="364" y="68"/>
                  </a:lnTo>
                  <a:lnTo>
                    <a:pt x="362" y="68"/>
                  </a:lnTo>
                  <a:lnTo>
                    <a:pt x="360" y="64"/>
                  </a:lnTo>
                  <a:lnTo>
                    <a:pt x="360" y="62"/>
                  </a:lnTo>
                  <a:lnTo>
                    <a:pt x="360" y="60"/>
                  </a:lnTo>
                  <a:lnTo>
                    <a:pt x="364" y="60"/>
                  </a:lnTo>
                  <a:lnTo>
                    <a:pt x="373" y="62"/>
                  </a:lnTo>
                  <a:lnTo>
                    <a:pt x="385" y="66"/>
                  </a:lnTo>
                  <a:lnTo>
                    <a:pt x="400" y="70"/>
                  </a:lnTo>
                  <a:lnTo>
                    <a:pt x="416" y="73"/>
                  </a:lnTo>
                  <a:lnTo>
                    <a:pt x="431" y="77"/>
                  </a:lnTo>
                  <a:lnTo>
                    <a:pt x="443" y="79"/>
                  </a:lnTo>
                  <a:lnTo>
                    <a:pt x="451" y="81"/>
                  </a:lnTo>
                  <a:lnTo>
                    <a:pt x="466" y="83"/>
                  </a:lnTo>
                  <a:lnTo>
                    <a:pt x="474" y="83"/>
                  </a:lnTo>
                  <a:lnTo>
                    <a:pt x="477" y="83"/>
                  </a:lnTo>
                  <a:lnTo>
                    <a:pt x="481" y="83"/>
                  </a:lnTo>
                  <a:lnTo>
                    <a:pt x="470" y="91"/>
                  </a:lnTo>
                  <a:lnTo>
                    <a:pt x="456" y="99"/>
                  </a:lnTo>
                  <a:lnTo>
                    <a:pt x="445" y="104"/>
                  </a:lnTo>
                  <a:lnTo>
                    <a:pt x="439" y="108"/>
                  </a:lnTo>
                  <a:lnTo>
                    <a:pt x="441" y="122"/>
                  </a:lnTo>
                  <a:lnTo>
                    <a:pt x="449" y="131"/>
                  </a:lnTo>
                  <a:lnTo>
                    <a:pt x="458" y="141"/>
                  </a:lnTo>
                  <a:lnTo>
                    <a:pt x="470" y="151"/>
                  </a:lnTo>
                  <a:lnTo>
                    <a:pt x="483" y="156"/>
                  </a:lnTo>
                  <a:lnTo>
                    <a:pt x="499" y="162"/>
                  </a:lnTo>
                  <a:lnTo>
                    <a:pt x="512" y="168"/>
                  </a:lnTo>
                  <a:lnTo>
                    <a:pt x="524" y="172"/>
                  </a:lnTo>
                  <a:lnTo>
                    <a:pt x="537" y="174"/>
                  </a:lnTo>
                  <a:lnTo>
                    <a:pt x="549" y="174"/>
                  </a:lnTo>
                  <a:lnTo>
                    <a:pt x="562" y="172"/>
                  </a:lnTo>
                  <a:lnTo>
                    <a:pt x="574" y="170"/>
                  </a:lnTo>
                  <a:lnTo>
                    <a:pt x="585" y="168"/>
                  </a:lnTo>
                  <a:lnTo>
                    <a:pt x="599" y="164"/>
                  </a:lnTo>
                  <a:lnTo>
                    <a:pt x="610" y="160"/>
                  </a:lnTo>
                  <a:lnTo>
                    <a:pt x="624" y="156"/>
                  </a:lnTo>
                  <a:lnTo>
                    <a:pt x="628" y="152"/>
                  </a:lnTo>
                  <a:lnTo>
                    <a:pt x="635" y="147"/>
                  </a:lnTo>
                  <a:lnTo>
                    <a:pt x="643" y="143"/>
                  </a:lnTo>
                  <a:lnTo>
                    <a:pt x="647" y="141"/>
                  </a:lnTo>
                  <a:lnTo>
                    <a:pt x="637" y="156"/>
                  </a:lnTo>
                  <a:lnTo>
                    <a:pt x="630" y="168"/>
                  </a:lnTo>
                  <a:lnTo>
                    <a:pt x="622" y="178"/>
                  </a:lnTo>
                  <a:lnTo>
                    <a:pt x="620" y="185"/>
                  </a:lnTo>
                  <a:lnTo>
                    <a:pt x="622" y="193"/>
                  </a:lnTo>
                  <a:lnTo>
                    <a:pt x="628" y="199"/>
                  </a:lnTo>
                  <a:lnTo>
                    <a:pt x="641" y="206"/>
                  </a:lnTo>
                  <a:lnTo>
                    <a:pt x="660" y="214"/>
                  </a:lnTo>
                  <a:lnTo>
                    <a:pt x="674" y="214"/>
                  </a:lnTo>
                  <a:lnTo>
                    <a:pt x="685" y="214"/>
                  </a:lnTo>
                  <a:lnTo>
                    <a:pt x="699" y="212"/>
                  </a:lnTo>
                  <a:lnTo>
                    <a:pt x="711" y="210"/>
                  </a:lnTo>
                  <a:lnTo>
                    <a:pt x="722" y="208"/>
                  </a:lnTo>
                  <a:lnTo>
                    <a:pt x="736" y="206"/>
                  </a:lnTo>
                  <a:lnTo>
                    <a:pt x="747" y="205"/>
                  </a:lnTo>
                  <a:lnTo>
                    <a:pt x="761" y="205"/>
                  </a:lnTo>
                  <a:lnTo>
                    <a:pt x="761" y="206"/>
                  </a:lnTo>
                  <a:lnTo>
                    <a:pt x="749" y="214"/>
                  </a:lnTo>
                  <a:lnTo>
                    <a:pt x="737" y="220"/>
                  </a:lnTo>
                  <a:lnTo>
                    <a:pt x="726" y="226"/>
                  </a:lnTo>
                  <a:lnTo>
                    <a:pt x="718" y="231"/>
                  </a:lnTo>
                  <a:lnTo>
                    <a:pt x="711" y="239"/>
                  </a:lnTo>
                  <a:lnTo>
                    <a:pt x="705" y="247"/>
                  </a:lnTo>
                  <a:lnTo>
                    <a:pt x="703" y="258"/>
                  </a:lnTo>
                  <a:lnTo>
                    <a:pt x="705" y="274"/>
                  </a:lnTo>
                  <a:lnTo>
                    <a:pt x="703" y="274"/>
                  </a:lnTo>
                  <a:lnTo>
                    <a:pt x="701" y="274"/>
                  </a:lnTo>
                  <a:lnTo>
                    <a:pt x="693" y="270"/>
                  </a:lnTo>
                  <a:lnTo>
                    <a:pt x="682" y="264"/>
                  </a:lnTo>
                  <a:lnTo>
                    <a:pt x="672" y="260"/>
                  </a:lnTo>
                  <a:lnTo>
                    <a:pt x="660" y="257"/>
                  </a:lnTo>
                  <a:lnTo>
                    <a:pt x="651" y="255"/>
                  </a:lnTo>
                  <a:lnTo>
                    <a:pt x="639" y="255"/>
                  </a:lnTo>
                  <a:lnTo>
                    <a:pt x="630" y="258"/>
                  </a:lnTo>
                  <a:lnTo>
                    <a:pt x="620" y="264"/>
                  </a:lnTo>
                  <a:lnTo>
                    <a:pt x="612" y="260"/>
                  </a:lnTo>
                  <a:lnTo>
                    <a:pt x="601" y="258"/>
                  </a:lnTo>
                  <a:lnTo>
                    <a:pt x="589" y="257"/>
                  </a:lnTo>
                  <a:lnTo>
                    <a:pt x="578" y="257"/>
                  </a:lnTo>
                  <a:lnTo>
                    <a:pt x="568" y="258"/>
                  </a:lnTo>
                  <a:lnTo>
                    <a:pt x="560" y="264"/>
                  </a:lnTo>
                  <a:lnTo>
                    <a:pt x="556" y="272"/>
                  </a:lnTo>
                  <a:lnTo>
                    <a:pt x="556" y="285"/>
                  </a:lnTo>
                  <a:lnTo>
                    <a:pt x="555" y="285"/>
                  </a:lnTo>
                  <a:lnTo>
                    <a:pt x="543" y="282"/>
                  </a:lnTo>
                  <a:lnTo>
                    <a:pt x="529" y="276"/>
                  </a:lnTo>
                  <a:lnTo>
                    <a:pt x="516" y="270"/>
                  </a:lnTo>
                  <a:lnTo>
                    <a:pt x="503" y="264"/>
                  </a:lnTo>
                  <a:lnTo>
                    <a:pt x="489" y="262"/>
                  </a:lnTo>
                  <a:lnTo>
                    <a:pt x="479" y="264"/>
                  </a:lnTo>
                  <a:lnTo>
                    <a:pt x="472" y="272"/>
                  </a:lnTo>
                  <a:lnTo>
                    <a:pt x="468" y="285"/>
                  </a:lnTo>
                  <a:lnTo>
                    <a:pt x="472" y="297"/>
                  </a:lnTo>
                  <a:lnTo>
                    <a:pt x="477" y="307"/>
                  </a:lnTo>
                  <a:lnTo>
                    <a:pt x="485" y="314"/>
                  </a:lnTo>
                  <a:lnTo>
                    <a:pt x="495" y="322"/>
                  </a:lnTo>
                  <a:lnTo>
                    <a:pt x="504" y="328"/>
                  </a:lnTo>
                  <a:lnTo>
                    <a:pt x="514" y="334"/>
                  </a:lnTo>
                  <a:lnTo>
                    <a:pt x="526" y="337"/>
                  </a:lnTo>
                  <a:lnTo>
                    <a:pt x="537" y="341"/>
                  </a:lnTo>
                  <a:lnTo>
                    <a:pt x="543" y="355"/>
                  </a:lnTo>
                  <a:lnTo>
                    <a:pt x="558" y="363"/>
                  </a:lnTo>
                  <a:lnTo>
                    <a:pt x="578" y="364"/>
                  </a:lnTo>
                  <a:lnTo>
                    <a:pt x="601" y="363"/>
                  </a:lnTo>
                  <a:lnTo>
                    <a:pt x="624" y="359"/>
                  </a:lnTo>
                  <a:lnTo>
                    <a:pt x="647" y="355"/>
                  </a:lnTo>
                  <a:lnTo>
                    <a:pt x="666" y="351"/>
                  </a:lnTo>
                  <a:lnTo>
                    <a:pt x="680" y="347"/>
                  </a:lnTo>
                  <a:lnTo>
                    <a:pt x="680" y="349"/>
                  </a:lnTo>
                  <a:lnTo>
                    <a:pt x="682" y="368"/>
                  </a:lnTo>
                  <a:lnTo>
                    <a:pt x="693" y="376"/>
                  </a:lnTo>
                  <a:lnTo>
                    <a:pt x="711" y="378"/>
                  </a:lnTo>
                  <a:lnTo>
                    <a:pt x="728" y="378"/>
                  </a:lnTo>
                  <a:lnTo>
                    <a:pt x="734" y="397"/>
                  </a:lnTo>
                  <a:lnTo>
                    <a:pt x="747" y="405"/>
                  </a:lnTo>
                  <a:lnTo>
                    <a:pt x="768" y="403"/>
                  </a:lnTo>
                  <a:lnTo>
                    <a:pt x="793" y="393"/>
                  </a:lnTo>
                  <a:lnTo>
                    <a:pt x="816" y="382"/>
                  </a:lnTo>
                  <a:lnTo>
                    <a:pt x="840" y="368"/>
                  </a:lnTo>
                  <a:lnTo>
                    <a:pt x="859" y="359"/>
                  </a:lnTo>
                  <a:lnTo>
                    <a:pt x="868" y="351"/>
                  </a:lnTo>
                  <a:lnTo>
                    <a:pt x="870" y="351"/>
                  </a:lnTo>
                  <a:lnTo>
                    <a:pt x="872" y="351"/>
                  </a:lnTo>
                  <a:lnTo>
                    <a:pt x="865" y="363"/>
                  </a:lnTo>
                  <a:lnTo>
                    <a:pt x="855" y="374"/>
                  </a:lnTo>
                  <a:lnTo>
                    <a:pt x="843" y="388"/>
                  </a:lnTo>
                  <a:lnTo>
                    <a:pt x="832" y="399"/>
                  </a:lnTo>
                  <a:lnTo>
                    <a:pt x="824" y="413"/>
                  </a:lnTo>
                  <a:lnTo>
                    <a:pt x="822" y="422"/>
                  </a:lnTo>
                  <a:lnTo>
                    <a:pt x="828" y="432"/>
                  </a:lnTo>
                  <a:lnTo>
                    <a:pt x="841" y="440"/>
                  </a:lnTo>
                  <a:lnTo>
                    <a:pt x="832" y="465"/>
                  </a:lnTo>
                  <a:lnTo>
                    <a:pt x="834" y="474"/>
                  </a:lnTo>
                  <a:lnTo>
                    <a:pt x="847" y="482"/>
                  </a:lnTo>
                  <a:lnTo>
                    <a:pt x="870" y="496"/>
                  </a:lnTo>
                  <a:lnTo>
                    <a:pt x="886" y="501"/>
                  </a:lnTo>
                  <a:lnTo>
                    <a:pt x="890" y="505"/>
                  </a:lnTo>
                  <a:lnTo>
                    <a:pt x="886" y="507"/>
                  </a:lnTo>
                  <a:lnTo>
                    <a:pt x="876" y="509"/>
                  </a:lnTo>
                  <a:lnTo>
                    <a:pt x="863" y="507"/>
                  </a:lnTo>
                  <a:lnTo>
                    <a:pt x="847" y="507"/>
                  </a:lnTo>
                  <a:lnTo>
                    <a:pt x="836" y="505"/>
                  </a:lnTo>
                  <a:lnTo>
                    <a:pt x="826" y="505"/>
                  </a:lnTo>
                  <a:lnTo>
                    <a:pt x="818" y="503"/>
                  </a:lnTo>
                  <a:lnTo>
                    <a:pt x="811" y="503"/>
                  </a:lnTo>
                  <a:lnTo>
                    <a:pt x="803" y="501"/>
                  </a:lnTo>
                  <a:lnTo>
                    <a:pt x="793" y="501"/>
                  </a:lnTo>
                  <a:lnTo>
                    <a:pt x="786" y="501"/>
                  </a:lnTo>
                  <a:lnTo>
                    <a:pt x="778" y="503"/>
                  </a:lnTo>
                  <a:lnTo>
                    <a:pt x="772" y="505"/>
                  </a:lnTo>
                  <a:lnTo>
                    <a:pt x="766" y="511"/>
                  </a:lnTo>
                  <a:lnTo>
                    <a:pt x="763" y="517"/>
                  </a:lnTo>
                  <a:lnTo>
                    <a:pt x="761" y="521"/>
                  </a:lnTo>
                  <a:lnTo>
                    <a:pt x="761" y="523"/>
                  </a:lnTo>
                  <a:lnTo>
                    <a:pt x="759" y="524"/>
                  </a:lnTo>
                  <a:lnTo>
                    <a:pt x="747" y="513"/>
                  </a:lnTo>
                  <a:lnTo>
                    <a:pt x="732" y="501"/>
                  </a:lnTo>
                  <a:lnTo>
                    <a:pt x="716" y="490"/>
                  </a:lnTo>
                  <a:lnTo>
                    <a:pt x="701" y="480"/>
                  </a:lnTo>
                  <a:lnTo>
                    <a:pt x="684" y="472"/>
                  </a:lnTo>
                  <a:lnTo>
                    <a:pt x="668" y="469"/>
                  </a:lnTo>
                  <a:lnTo>
                    <a:pt x="651" y="467"/>
                  </a:lnTo>
                  <a:lnTo>
                    <a:pt x="633" y="472"/>
                  </a:lnTo>
                  <a:lnTo>
                    <a:pt x="633" y="474"/>
                  </a:lnTo>
                  <a:lnTo>
                    <a:pt x="632" y="478"/>
                  </a:lnTo>
                  <a:lnTo>
                    <a:pt x="628" y="482"/>
                  </a:lnTo>
                  <a:lnTo>
                    <a:pt x="626" y="486"/>
                  </a:lnTo>
                  <a:lnTo>
                    <a:pt x="614" y="476"/>
                  </a:lnTo>
                  <a:lnTo>
                    <a:pt x="599" y="467"/>
                  </a:lnTo>
                  <a:lnTo>
                    <a:pt x="581" y="457"/>
                  </a:lnTo>
                  <a:lnTo>
                    <a:pt x="566" y="451"/>
                  </a:lnTo>
                  <a:lnTo>
                    <a:pt x="551" y="451"/>
                  </a:lnTo>
                  <a:lnTo>
                    <a:pt x="537" y="455"/>
                  </a:lnTo>
                  <a:lnTo>
                    <a:pt x="529" y="467"/>
                  </a:lnTo>
                  <a:lnTo>
                    <a:pt x="526" y="486"/>
                  </a:lnTo>
                  <a:lnTo>
                    <a:pt x="541" y="505"/>
                  </a:lnTo>
                  <a:lnTo>
                    <a:pt x="558" y="523"/>
                  </a:lnTo>
                  <a:lnTo>
                    <a:pt x="581" y="536"/>
                  </a:lnTo>
                  <a:lnTo>
                    <a:pt x="605" y="550"/>
                  </a:lnTo>
                  <a:lnTo>
                    <a:pt x="630" y="561"/>
                  </a:lnTo>
                  <a:lnTo>
                    <a:pt x="655" y="571"/>
                  </a:lnTo>
                  <a:lnTo>
                    <a:pt x="678" y="580"/>
                  </a:lnTo>
                  <a:lnTo>
                    <a:pt x="701" y="588"/>
                  </a:lnTo>
                  <a:lnTo>
                    <a:pt x="701" y="590"/>
                  </a:lnTo>
                  <a:lnTo>
                    <a:pt x="701" y="592"/>
                  </a:lnTo>
                  <a:lnTo>
                    <a:pt x="701" y="594"/>
                  </a:lnTo>
                  <a:lnTo>
                    <a:pt x="703" y="594"/>
                  </a:lnTo>
                  <a:lnTo>
                    <a:pt x="680" y="603"/>
                  </a:lnTo>
                  <a:lnTo>
                    <a:pt x="674" y="613"/>
                  </a:lnTo>
                  <a:lnTo>
                    <a:pt x="682" y="625"/>
                  </a:lnTo>
                  <a:lnTo>
                    <a:pt x="697" y="636"/>
                  </a:lnTo>
                  <a:lnTo>
                    <a:pt x="718" y="646"/>
                  </a:lnTo>
                  <a:lnTo>
                    <a:pt x="741" y="656"/>
                  </a:lnTo>
                  <a:lnTo>
                    <a:pt x="763" y="663"/>
                  </a:lnTo>
                  <a:lnTo>
                    <a:pt x="778" y="667"/>
                  </a:lnTo>
                  <a:lnTo>
                    <a:pt x="786" y="671"/>
                  </a:lnTo>
                  <a:lnTo>
                    <a:pt x="789" y="675"/>
                  </a:lnTo>
                  <a:lnTo>
                    <a:pt x="793" y="675"/>
                  </a:lnTo>
                  <a:lnTo>
                    <a:pt x="797" y="677"/>
                  </a:lnTo>
                  <a:lnTo>
                    <a:pt x="797" y="679"/>
                  </a:lnTo>
                  <a:lnTo>
                    <a:pt x="797" y="681"/>
                  </a:lnTo>
                  <a:lnTo>
                    <a:pt x="786" y="688"/>
                  </a:lnTo>
                  <a:lnTo>
                    <a:pt x="774" y="692"/>
                  </a:lnTo>
                  <a:lnTo>
                    <a:pt x="763" y="698"/>
                  </a:lnTo>
                  <a:lnTo>
                    <a:pt x="749" y="706"/>
                  </a:lnTo>
                  <a:lnTo>
                    <a:pt x="757" y="719"/>
                  </a:lnTo>
                  <a:lnTo>
                    <a:pt x="768" y="731"/>
                  </a:lnTo>
                  <a:lnTo>
                    <a:pt x="780" y="740"/>
                  </a:lnTo>
                  <a:lnTo>
                    <a:pt x="795" y="750"/>
                  </a:lnTo>
                  <a:lnTo>
                    <a:pt x="788" y="752"/>
                  </a:lnTo>
                  <a:lnTo>
                    <a:pt x="774" y="746"/>
                  </a:lnTo>
                  <a:lnTo>
                    <a:pt x="759" y="736"/>
                  </a:lnTo>
                  <a:lnTo>
                    <a:pt x="741" y="727"/>
                  </a:lnTo>
                  <a:lnTo>
                    <a:pt x="722" y="715"/>
                  </a:lnTo>
                  <a:lnTo>
                    <a:pt x="703" y="709"/>
                  </a:lnTo>
                  <a:lnTo>
                    <a:pt x="687" y="708"/>
                  </a:lnTo>
                  <a:lnTo>
                    <a:pt x="674" y="715"/>
                  </a:lnTo>
                  <a:lnTo>
                    <a:pt x="664" y="706"/>
                  </a:lnTo>
                  <a:lnTo>
                    <a:pt x="655" y="694"/>
                  </a:lnTo>
                  <a:lnTo>
                    <a:pt x="645" y="684"/>
                  </a:lnTo>
                  <a:lnTo>
                    <a:pt x="635" y="673"/>
                  </a:lnTo>
                  <a:lnTo>
                    <a:pt x="626" y="663"/>
                  </a:lnTo>
                  <a:lnTo>
                    <a:pt x="614" y="656"/>
                  </a:lnTo>
                  <a:lnTo>
                    <a:pt x="601" y="652"/>
                  </a:lnTo>
                  <a:lnTo>
                    <a:pt x="587" y="650"/>
                  </a:lnTo>
                  <a:lnTo>
                    <a:pt x="580" y="659"/>
                  </a:lnTo>
                  <a:lnTo>
                    <a:pt x="583" y="675"/>
                  </a:lnTo>
                  <a:lnTo>
                    <a:pt x="591" y="690"/>
                  </a:lnTo>
                  <a:lnTo>
                    <a:pt x="599" y="706"/>
                  </a:lnTo>
                  <a:lnTo>
                    <a:pt x="607" y="713"/>
                  </a:lnTo>
                  <a:lnTo>
                    <a:pt x="616" y="727"/>
                  </a:lnTo>
                  <a:lnTo>
                    <a:pt x="626" y="738"/>
                  </a:lnTo>
                  <a:lnTo>
                    <a:pt x="628" y="748"/>
                  </a:lnTo>
                  <a:lnTo>
                    <a:pt x="603" y="752"/>
                  </a:lnTo>
                  <a:lnTo>
                    <a:pt x="593" y="758"/>
                  </a:lnTo>
                  <a:lnTo>
                    <a:pt x="597" y="769"/>
                  </a:lnTo>
                  <a:lnTo>
                    <a:pt x="614" y="790"/>
                  </a:lnTo>
                  <a:lnTo>
                    <a:pt x="620" y="796"/>
                  </a:lnTo>
                  <a:lnTo>
                    <a:pt x="628" y="804"/>
                  </a:lnTo>
                  <a:lnTo>
                    <a:pt x="637" y="814"/>
                  </a:lnTo>
                  <a:lnTo>
                    <a:pt x="649" y="825"/>
                  </a:lnTo>
                  <a:lnTo>
                    <a:pt x="660" y="835"/>
                  </a:lnTo>
                  <a:lnTo>
                    <a:pt x="668" y="844"/>
                  </a:lnTo>
                  <a:lnTo>
                    <a:pt x="676" y="850"/>
                  </a:lnTo>
                  <a:lnTo>
                    <a:pt x="678" y="854"/>
                  </a:lnTo>
                  <a:lnTo>
                    <a:pt x="666" y="852"/>
                  </a:lnTo>
                  <a:lnTo>
                    <a:pt x="655" y="852"/>
                  </a:lnTo>
                  <a:lnTo>
                    <a:pt x="647" y="854"/>
                  </a:lnTo>
                  <a:lnTo>
                    <a:pt x="637" y="860"/>
                  </a:lnTo>
                  <a:lnTo>
                    <a:pt x="632" y="854"/>
                  </a:lnTo>
                  <a:lnTo>
                    <a:pt x="624" y="850"/>
                  </a:lnTo>
                  <a:lnTo>
                    <a:pt x="616" y="846"/>
                  </a:lnTo>
                  <a:lnTo>
                    <a:pt x="608" y="844"/>
                  </a:lnTo>
                  <a:lnTo>
                    <a:pt x="610" y="856"/>
                  </a:lnTo>
                  <a:lnTo>
                    <a:pt x="614" y="868"/>
                  </a:lnTo>
                  <a:lnTo>
                    <a:pt x="618" y="879"/>
                  </a:lnTo>
                  <a:lnTo>
                    <a:pt x="620" y="893"/>
                  </a:lnTo>
                  <a:lnTo>
                    <a:pt x="618" y="893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29" name="Freeform 152"/>
            <p:cNvSpPr>
              <a:spLocks/>
            </p:cNvSpPr>
            <p:nvPr/>
          </p:nvSpPr>
          <p:spPr bwMode="auto">
            <a:xfrm>
              <a:off x="2780" y="3826"/>
              <a:ext cx="18" cy="25"/>
            </a:xfrm>
            <a:custGeom>
              <a:avLst/>
              <a:gdLst>
                <a:gd name="T0" fmla="*/ 16 w 18"/>
                <a:gd name="T1" fmla="*/ 25 h 25"/>
                <a:gd name="T2" fmla="*/ 12 w 18"/>
                <a:gd name="T3" fmla="*/ 19 h 25"/>
                <a:gd name="T4" fmla="*/ 6 w 18"/>
                <a:gd name="T5" fmla="*/ 11 h 25"/>
                <a:gd name="T6" fmla="*/ 2 w 18"/>
                <a:gd name="T7" fmla="*/ 5 h 25"/>
                <a:gd name="T8" fmla="*/ 0 w 18"/>
                <a:gd name="T9" fmla="*/ 0 h 25"/>
                <a:gd name="T10" fmla="*/ 12 w 18"/>
                <a:gd name="T11" fmla="*/ 7 h 25"/>
                <a:gd name="T12" fmla="*/ 18 w 18"/>
                <a:gd name="T13" fmla="*/ 15 h 25"/>
                <a:gd name="T14" fmla="*/ 18 w 18"/>
                <a:gd name="T15" fmla="*/ 23 h 25"/>
                <a:gd name="T16" fmla="*/ 16 w 18"/>
                <a:gd name="T17" fmla="*/ 25 h 25"/>
                <a:gd name="T18" fmla="*/ 16 w 18"/>
                <a:gd name="T19" fmla="*/ 25 h 25"/>
                <a:gd name="T20" fmla="*/ 16 w 18"/>
                <a:gd name="T21" fmla="*/ 25 h 25"/>
                <a:gd name="T22" fmla="*/ 16 w 18"/>
                <a:gd name="T23" fmla="*/ 25 h 25"/>
                <a:gd name="T24" fmla="*/ 16 w 18"/>
                <a:gd name="T25" fmla="*/ 25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25">
                  <a:moveTo>
                    <a:pt x="16" y="25"/>
                  </a:moveTo>
                  <a:lnTo>
                    <a:pt x="12" y="19"/>
                  </a:lnTo>
                  <a:lnTo>
                    <a:pt x="6" y="11"/>
                  </a:lnTo>
                  <a:lnTo>
                    <a:pt x="2" y="5"/>
                  </a:lnTo>
                  <a:lnTo>
                    <a:pt x="0" y="0"/>
                  </a:lnTo>
                  <a:lnTo>
                    <a:pt x="12" y="7"/>
                  </a:lnTo>
                  <a:lnTo>
                    <a:pt x="18" y="15"/>
                  </a:lnTo>
                  <a:lnTo>
                    <a:pt x="18" y="23"/>
                  </a:lnTo>
                  <a:lnTo>
                    <a:pt x="1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0" name="Freeform 153"/>
            <p:cNvSpPr>
              <a:spLocks/>
            </p:cNvSpPr>
            <p:nvPr/>
          </p:nvSpPr>
          <p:spPr bwMode="auto">
            <a:xfrm>
              <a:off x="1825" y="2985"/>
              <a:ext cx="709" cy="858"/>
            </a:xfrm>
            <a:custGeom>
              <a:avLst/>
              <a:gdLst>
                <a:gd name="T0" fmla="*/ 214 w 709"/>
                <a:gd name="T1" fmla="*/ 611 h 858"/>
                <a:gd name="T2" fmla="*/ 131 w 709"/>
                <a:gd name="T3" fmla="*/ 582 h 858"/>
                <a:gd name="T4" fmla="*/ 58 w 709"/>
                <a:gd name="T5" fmla="*/ 661 h 858"/>
                <a:gd name="T6" fmla="*/ 46 w 709"/>
                <a:gd name="T7" fmla="*/ 586 h 858"/>
                <a:gd name="T8" fmla="*/ 156 w 709"/>
                <a:gd name="T9" fmla="*/ 451 h 858"/>
                <a:gd name="T10" fmla="*/ 189 w 709"/>
                <a:gd name="T11" fmla="*/ 399 h 858"/>
                <a:gd name="T12" fmla="*/ 357 w 709"/>
                <a:gd name="T13" fmla="*/ 251 h 858"/>
                <a:gd name="T14" fmla="*/ 264 w 709"/>
                <a:gd name="T15" fmla="*/ 234 h 858"/>
                <a:gd name="T16" fmla="*/ 189 w 709"/>
                <a:gd name="T17" fmla="*/ 235 h 858"/>
                <a:gd name="T18" fmla="*/ 162 w 709"/>
                <a:gd name="T19" fmla="*/ 220 h 858"/>
                <a:gd name="T20" fmla="*/ 303 w 709"/>
                <a:gd name="T21" fmla="*/ 201 h 858"/>
                <a:gd name="T22" fmla="*/ 459 w 709"/>
                <a:gd name="T23" fmla="*/ 151 h 858"/>
                <a:gd name="T24" fmla="*/ 478 w 709"/>
                <a:gd name="T25" fmla="*/ 81 h 858"/>
                <a:gd name="T26" fmla="*/ 410 w 709"/>
                <a:gd name="T27" fmla="*/ 41 h 858"/>
                <a:gd name="T28" fmla="*/ 387 w 709"/>
                <a:gd name="T29" fmla="*/ 23 h 858"/>
                <a:gd name="T30" fmla="*/ 488 w 709"/>
                <a:gd name="T31" fmla="*/ 33 h 858"/>
                <a:gd name="T32" fmla="*/ 630 w 709"/>
                <a:gd name="T33" fmla="*/ 0 h 858"/>
                <a:gd name="T34" fmla="*/ 509 w 709"/>
                <a:gd name="T35" fmla="*/ 149 h 858"/>
                <a:gd name="T36" fmla="*/ 335 w 709"/>
                <a:gd name="T37" fmla="*/ 209 h 858"/>
                <a:gd name="T38" fmla="*/ 491 w 709"/>
                <a:gd name="T39" fmla="*/ 170 h 858"/>
                <a:gd name="T40" fmla="*/ 270 w 709"/>
                <a:gd name="T41" fmla="*/ 421 h 858"/>
                <a:gd name="T42" fmla="*/ 297 w 709"/>
                <a:gd name="T43" fmla="*/ 417 h 858"/>
                <a:gd name="T44" fmla="*/ 264 w 709"/>
                <a:gd name="T45" fmla="*/ 577 h 858"/>
                <a:gd name="T46" fmla="*/ 358 w 709"/>
                <a:gd name="T47" fmla="*/ 374 h 858"/>
                <a:gd name="T48" fmla="*/ 414 w 709"/>
                <a:gd name="T49" fmla="*/ 434 h 858"/>
                <a:gd name="T50" fmla="*/ 524 w 709"/>
                <a:gd name="T51" fmla="*/ 183 h 858"/>
                <a:gd name="T52" fmla="*/ 536 w 709"/>
                <a:gd name="T53" fmla="*/ 151 h 858"/>
                <a:gd name="T54" fmla="*/ 680 w 709"/>
                <a:gd name="T55" fmla="*/ 33 h 858"/>
                <a:gd name="T56" fmla="*/ 697 w 709"/>
                <a:gd name="T57" fmla="*/ 54 h 858"/>
                <a:gd name="T58" fmla="*/ 690 w 709"/>
                <a:gd name="T59" fmla="*/ 74 h 858"/>
                <a:gd name="T60" fmla="*/ 624 w 709"/>
                <a:gd name="T61" fmla="*/ 101 h 858"/>
                <a:gd name="T62" fmla="*/ 599 w 709"/>
                <a:gd name="T63" fmla="*/ 116 h 858"/>
                <a:gd name="T64" fmla="*/ 592 w 709"/>
                <a:gd name="T65" fmla="*/ 145 h 858"/>
                <a:gd name="T66" fmla="*/ 599 w 709"/>
                <a:gd name="T67" fmla="*/ 162 h 858"/>
                <a:gd name="T68" fmla="*/ 618 w 709"/>
                <a:gd name="T69" fmla="*/ 170 h 858"/>
                <a:gd name="T70" fmla="*/ 576 w 709"/>
                <a:gd name="T71" fmla="*/ 199 h 858"/>
                <a:gd name="T72" fmla="*/ 559 w 709"/>
                <a:gd name="T73" fmla="*/ 237 h 858"/>
                <a:gd name="T74" fmla="*/ 495 w 709"/>
                <a:gd name="T75" fmla="*/ 272 h 858"/>
                <a:gd name="T76" fmla="*/ 518 w 709"/>
                <a:gd name="T77" fmla="*/ 293 h 858"/>
                <a:gd name="T78" fmla="*/ 503 w 709"/>
                <a:gd name="T79" fmla="*/ 309 h 858"/>
                <a:gd name="T80" fmla="*/ 468 w 709"/>
                <a:gd name="T81" fmla="*/ 332 h 858"/>
                <a:gd name="T82" fmla="*/ 559 w 709"/>
                <a:gd name="T83" fmla="*/ 355 h 858"/>
                <a:gd name="T84" fmla="*/ 634 w 709"/>
                <a:gd name="T85" fmla="*/ 309 h 858"/>
                <a:gd name="T86" fmla="*/ 667 w 709"/>
                <a:gd name="T87" fmla="*/ 322 h 858"/>
                <a:gd name="T88" fmla="*/ 655 w 709"/>
                <a:gd name="T89" fmla="*/ 334 h 858"/>
                <a:gd name="T90" fmla="*/ 634 w 709"/>
                <a:gd name="T91" fmla="*/ 345 h 858"/>
                <a:gd name="T92" fmla="*/ 615 w 709"/>
                <a:gd name="T93" fmla="*/ 367 h 858"/>
                <a:gd name="T94" fmla="*/ 586 w 709"/>
                <a:gd name="T95" fmla="*/ 395 h 858"/>
                <a:gd name="T96" fmla="*/ 557 w 709"/>
                <a:gd name="T97" fmla="*/ 419 h 858"/>
                <a:gd name="T98" fmla="*/ 476 w 709"/>
                <a:gd name="T99" fmla="*/ 448 h 858"/>
                <a:gd name="T100" fmla="*/ 466 w 709"/>
                <a:gd name="T101" fmla="*/ 480 h 858"/>
                <a:gd name="T102" fmla="*/ 528 w 709"/>
                <a:gd name="T103" fmla="*/ 488 h 858"/>
                <a:gd name="T104" fmla="*/ 493 w 709"/>
                <a:gd name="T105" fmla="*/ 527 h 858"/>
                <a:gd name="T106" fmla="*/ 513 w 709"/>
                <a:gd name="T107" fmla="*/ 536 h 858"/>
                <a:gd name="T108" fmla="*/ 476 w 709"/>
                <a:gd name="T109" fmla="*/ 577 h 858"/>
                <a:gd name="T110" fmla="*/ 461 w 709"/>
                <a:gd name="T111" fmla="*/ 611 h 858"/>
                <a:gd name="T112" fmla="*/ 353 w 709"/>
                <a:gd name="T113" fmla="*/ 476 h 858"/>
                <a:gd name="T114" fmla="*/ 333 w 709"/>
                <a:gd name="T115" fmla="*/ 584 h 858"/>
                <a:gd name="T116" fmla="*/ 297 w 709"/>
                <a:gd name="T117" fmla="*/ 665 h 858"/>
                <a:gd name="T118" fmla="*/ 283 w 709"/>
                <a:gd name="T119" fmla="*/ 750 h 858"/>
                <a:gd name="T120" fmla="*/ 283 w 709"/>
                <a:gd name="T121" fmla="*/ 858 h 85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09" h="858">
                  <a:moveTo>
                    <a:pt x="283" y="858"/>
                  </a:moveTo>
                  <a:lnTo>
                    <a:pt x="264" y="827"/>
                  </a:lnTo>
                  <a:lnTo>
                    <a:pt x="254" y="793"/>
                  </a:lnTo>
                  <a:lnTo>
                    <a:pt x="245" y="758"/>
                  </a:lnTo>
                  <a:lnTo>
                    <a:pt x="237" y="723"/>
                  </a:lnTo>
                  <a:lnTo>
                    <a:pt x="226" y="713"/>
                  </a:lnTo>
                  <a:lnTo>
                    <a:pt x="216" y="717"/>
                  </a:lnTo>
                  <a:lnTo>
                    <a:pt x="206" y="725"/>
                  </a:lnTo>
                  <a:lnTo>
                    <a:pt x="197" y="737"/>
                  </a:lnTo>
                  <a:lnTo>
                    <a:pt x="201" y="706"/>
                  </a:lnTo>
                  <a:lnTo>
                    <a:pt x="212" y="671"/>
                  </a:lnTo>
                  <a:lnTo>
                    <a:pt x="220" y="636"/>
                  </a:lnTo>
                  <a:lnTo>
                    <a:pt x="214" y="611"/>
                  </a:lnTo>
                  <a:lnTo>
                    <a:pt x="208" y="613"/>
                  </a:lnTo>
                  <a:lnTo>
                    <a:pt x="204" y="613"/>
                  </a:lnTo>
                  <a:lnTo>
                    <a:pt x="201" y="615"/>
                  </a:lnTo>
                  <a:lnTo>
                    <a:pt x="197" y="617"/>
                  </a:lnTo>
                  <a:lnTo>
                    <a:pt x="202" y="592"/>
                  </a:lnTo>
                  <a:lnTo>
                    <a:pt x="208" y="563"/>
                  </a:lnTo>
                  <a:lnTo>
                    <a:pt x="212" y="532"/>
                  </a:lnTo>
                  <a:lnTo>
                    <a:pt x="206" y="509"/>
                  </a:lnTo>
                  <a:lnTo>
                    <a:pt x="191" y="511"/>
                  </a:lnTo>
                  <a:lnTo>
                    <a:pt x="174" y="521"/>
                  </a:lnTo>
                  <a:lnTo>
                    <a:pt x="158" y="538"/>
                  </a:lnTo>
                  <a:lnTo>
                    <a:pt x="145" y="559"/>
                  </a:lnTo>
                  <a:lnTo>
                    <a:pt x="131" y="582"/>
                  </a:lnTo>
                  <a:lnTo>
                    <a:pt x="122" y="606"/>
                  </a:lnTo>
                  <a:lnTo>
                    <a:pt x="112" y="627"/>
                  </a:lnTo>
                  <a:lnTo>
                    <a:pt x="108" y="644"/>
                  </a:lnTo>
                  <a:lnTo>
                    <a:pt x="106" y="644"/>
                  </a:lnTo>
                  <a:lnTo>
                    <a:pt x="104" y="644"/>
                  </a:lnTo>
                  <a:lnTo>
                    <a:pt x="102" y="644"/>
                  </a:lnTo>
                  <a:lnTo>
                    <a:pt x="100" y="634"/>
                  </a:lnTo>
                  <a:lnTo>
                    <a:pt x="98" y="625"/>
                  </a:lnTo>
                  <a:lnTo>
                    <a:pt x="97" y="617"/>
                  </a:lnTo>
                  <a:lnTo>
                    <a:pt x="93" y="609"/>
                  </a:lnTo>
                  <a:lnTo>
                    <a:pt x="70" y="623"/>
                  </a:lnTo>
                  <a:lnTo>
                    <a:pt x="58" y="661"/>
                  </a:lnTo>
                  <a:lnTo>
                    <a:pt x="50" y="702"/>
                  </a:lnTo>
                  <a:lnTo>
                    <a:pt x="39" y="727"/>
                  </a:lnTo>
                  <a:lnTo>
                    <a:pt x="23" y="721"/>
                  </a:lnTo>
                  <a:lnTo>
                    <a:pt x="14" y="731"/>
                  </a:lnTo>
                  <a:lnTo>
                    <a:pt x="6" y="748"/>
                  </a:lnTo>
                  <a:lnTo>
                    <a:pt x="0" y="760"/>
                  </a:lnTo>
                  <a:lnTo>
                    <a:pt x="0" y="717"/>
                  </a:lnTo>
                  <a:lnTo>
                    <a:pt x="8" y="679"/>
                  </a:lnTo>
                  <a:lnTo>
                    <a:pt x="21" y="642"/>
                  </a:lnTo>
                  <a:lnTo>
                    <a:pt x="39" y="606"/>
                  </a:lnTo>
                  <a:lnTo>
                    <a:pt x="45" y="600"/>
                  </a:lnTo>
                  <a:lnTo>
                    <a:pt x="46" y="592"/>
                  </a:lnTo>
                  <a:lnTo>
                    <a:pt x="46" y="586"/>
                  </a:lnTo>
                  <a:lnTo>
                    <a:pt x="46" y="579"/>
                  </a:lnTo>
                  <a:lnTo>
                    <a:pt x="45" y="577"/>
                  </a:lnTo>
                  <a:lnTo>
                    <a:pt x="43" y="575"/>
                  </a:lnTo>
                  <a:lnTo>
                    <a:pt x="41" y="573"/>
                  </a:lnTo>
                  <a:lnTo>
                    <a:pt x="45" y="561"/>
                  </a:lnTo>
                  <a:lnTo>
                    <a:pt x="56" y="548"/>
                  </a:lnTo>
                  <a:lnTo>
                    <a:pt x="73" y="530"/>
                  </a:lnTo>
                  <a:lnTo>
                    <a:pt x="93" y="511"/>
                  </a:lnTo>
                  <a:lnTo>
                    <a:pt x="114" y="494"/>
                  </a:lnTo>
                  <a:lnTo>
                    <a:pt x="131" y="476"/>
                  </a:lnTo>
                  <a:lnTo>
                    <a:pt x="147" y="461"/>
                  </a:lnTo>
                  <a:lnTo>
                    <a:pt x="156" y="451"/>
                  </a:lnTo>
                  <a:lnTo>
                    <a:pt x="164" y="446"/>
                  </a:lnTo>
                  <a:lnTo>
                    <a:pt x="174" y="438"/>
                  </a:lnTo>
                  <a:lnTo>
                    <a:pt x="179" y="430"/>
                  </a:lnTo>
                  <a:lnTo>
                    <a:pt x="183" y="421"/>
                  </a:lnTo>
                  <a:lnTo>
                    <a:pt x="179" y="417"/>
                  </a:lnTo>
                  <a:lnTo>
                    <a:pt x="177" y="417"/>
                  </a:lnTo>
                  <a:lnTo>
                    <a:pt x="174" y="415"/>
                  </a:lnTo>
                  <a:lnTo>
                    <a:pt x="170" y="415"/>
                  </a:lnTo>
                  <a:lnTo>
                    <a:pt x="170" y="413"/>
                  </a:lnTo>
                  <a:lnTo>
                    <a:pt x="170" y="411"/>
                  </a:lnTo>
                  <a:lnTo>
                    <a:pt x="189" y="399"/>
                  </a:lnTo>
                  <a:lnTo>
                    <a:pt x="210" y="390"/>
                  </a:lnTo>
                  <a:lnTo>
                    <a:pt x="229" y="378"/>
                  </a:lnTo>
                  <a:lnTo>
                    <a:pt x="247" y="367"/>
                  </a:lnTo>
                  <a:lnTo>
                    <a:pt x="266" y="355"/>
                  </a:lnTo>
                  <a:lnTo>
                    <a:pt x="281" y="341"/>
                  </a:lnTo>
                  <a:lnTo>
                    <a:pt x="299" y="324"/>
                  </a:lnTo>
                  <a:lnTo>
                    <a:pt x="312" y="307"/>
                  </a:lnTo>
                  <a:lnTo>
                    <a:pt x="324" y="297"/>
                  </a:lnTo>
                  <a:lnTo>
                    <a:pt x="341" y="284"/>
                  </a:lnTo>
                  <a:lnTo>
                    <a:pt x="357" y="268"/>
                  </a:lnTo>
                  <a:lnTo>
                    <a:pt x="364" y="257"/>
                  </a:lnTo>
                  <a:lnTo>
                    <a:pt x="360" y="255"/>
                  </a:lnTo>
                  <a:lnTo>
                    <a:pt x="357" y="251"/>
                  </a:lnTo>
                  <a:lnTo>
                    <a:pt x="353" y="249"/>
                  </a:lnTo>
                  <a:lnTo>
                    <a:pt x="349" y="247"/>
                  </a:lnTo>
                  <a:lnTo>
                    <a:pt x="349" y="245"/>
                  </a:lnTo>
                  <a:lnTo>
                    <a:pt x="349" y="241"/>
                  </a:lnTo>
                  <a:lnTo>
                    <a:pt x="349" y="239"/>
                  </a:lnTo>
                  <a:lnTo>
                    <a:pt x="349" y="237"/>
                  </a:lnTo>
                  <a:lnTo>
                    <a:pt x="339" y="230"/>
                  </a:lnTo>
                  <a:lnTo>
                    <a:pt x="328" y="228"/>
                  </a:lnTo>
                  <a:lnTo>
                    <a:pt x="314" y="226"/>
                  </a:lnTo>
                  <a:lnTo>
                    <a:pt x="301" y="226"/>
                  </a:lnTo>
                  <a:lnTo>
                    <a:pt x="287" y="228"/>
                  </a:lnTo>
                  <a:lnTo>
                    <a:pt x="276" y="232"/>
                  </a:lnTo>
                  <a:lnTo>
                    <a:pt x="264" y="234"/>
                  </a:lnTo>
                  <a:lnTo>
                    <a:pt x="254" y="234"/>
                  </a:lnTo>
                  <a:lnTo>
                    <a:pt x="253" y="234"/>
                  </a:lnTo>
                  <a:lnTo>
                    <a:pt x="253" y="232"/>
                  </a:lnTo>
                  <a:lnTo>
                    <a:pt x="251" y="230"/>
                  </a:lnTo>
                  <a:lnTo>
                    <a:pt x="249" y="228"/>
                  </a:lnTo>
                  <a:lnTo>
                    <a:pt x="241" y="228"/>
                  </a:lnTo>
                  <a:lnTo>
                    <a:pt x="233" y="230"/>
                  </a:lnTo>
                  <a:lnTo>
                    <a:pt x="226" y="230"/>
                  </a:lnTo>
                  <a:lnTo>
                    <a:pt x="220" y="232"/>
                  </a:lnTo>
                  <a:lnTo>
                    <a:pt x="212" y="234"/>
                  </a:lnTo>
                  <a:lnTo>
                    <a:pt x="204" y="234"/>
                  </a:lnTo>
                  <a:lnTo>
                    <a:pt x="197" y="235"/>
                  </a:lnTo>
                  <a:lnTo>
                    <a:pt x="189" y="235"/>
                  </a:lnTo>
                  <a:lnTo>
                    <a:pt x="189" y="234"/>
                  </a:lnTo>
                  <a:lnTo>
                    <a:pt x="189" y="232"/>
                  </a:lnTo>
                  <a:lnTo>
                    <a:pt x="187" y="230"/>
                  </a:lnTo>
                  <a:lnTo>
                    <a:pt x="187" y="228"/>
                  </a:lnTo>
                  <a:lnTo>
                    <a:pt x="177" y="226"/>
                  </a:lnTo>
                  <a:lnTo>
                    <a:pt x="168" y="226"/>
                  </a:lnTo>
                  <a:lnTo>
                    <a:pt x="158" y="226"/>
                  </a:lnTo>
                  <a:lnTo>
                    <a:pt x="149" y="226"/>
                  </a:lnTo>
                  <a:lnTo>
                    <a:pt x="149" y="224"/>
                  </a:lnTo>
                  <a:lnTo>
                    <a:pt x="149" y="222"/>
                  </a:lnTo>
                  <a:lnTo>
                    <a:pt x="162" y="220"/>
                  </a:lnTo>
                  <a:lnTo>
                    <a:pt x="170" y="218"/>
                  </a:lnTo>
                  <a:lnTo>
                    <a:pt x="174" y="218"/>
                  </a:lnTo>
                  <a:lnTo>
                    <a:pt x="177" y="216"/>
                  </a:lnTo>
                  <a:lnTo>
                    <a:pt x="177" y="212"/>
                  </a:lnTo>
                  <a:lnTo>
                    <a:pt x="177" y="209"/>
                  </a:lnTo>
                  <a:lnTo>
                    <a:pt x="177" y="207"/>
                  </a:lnTo>
                  <a:lnTo>
                    <a:pt x="176" y="203"/>
                  </a:lnTo>
                  <a:lnTo>
                    <a:pt x="197" y="201"/>
                  </a:lnTo>
                  <a:lnTo>
                    <a:pt x="220" y="201"/>
                  </a:lnTo>
                  <a:lnTo>
                    <a:pt x="241" y="201"/>
                  </a:lnTo>
                  <a:lnTo>
                    <a:pt x="262" y="201"/>
                  </a:lnTo>
                  <a:lnTo>
                    <a:pt x="283" y="201"/>
                  </a:lnTo>
                  <a:lnTo>
                    <a:pt x="303" y="201"/>
                  </a:lnTo>
                  <a:lnTo>
                    <a:pt x="324" y="199"/>
                  </a:lnTo>
                  <a:lnTo>
                    <a:pt x="345" y="195"/>
                  </a:lnTo>
                  <a:lnTo>
                    <a:pt x="347" y="191"/>
                  </a:lnTo>
                  <a:lnTo>
                    <a:pt x="349" y="187"/>
                  </a:lnTo>
                  <a:lnTo>
                    <a:pt x="351" y="183"/>
                  </a:lnTo>
                  <a:lnTo>
                    <a:pt x="353" y="178"/>
                  </a:lnTo>
                  <a:lnTo>
                    <a:pt x="372" y="176"/>
                  </a:lnTo>
                  <a:lnTo>
                    <a:pt x="387" y="174"/>
                  </a:lnTo>
                  <a:lnTo>
                    <a:pt x="403" y="172"/>
                  </a:lnTo>
                  <a:lnTo>
                    <a:pt x="416" y="168"/>
                  </a:lnTo>
                  <a:lnTo>
                    <a:pt x="430" y="164"/>
                  </a:lnTo>
                  <a:lnTo>
                    <a:pt x="443" y="158"/>
                  </a:lnTo>
                  <a:lnTo>
                    <a:pt x="459" y="151"/>
                  </a:lnTo>
                  <a:lnTo>
                    <a:pt x="474" y="143"/>
                  </a:lnTo>
                  <a:lnTo>
                    <a:pt x="474" y="137"/>
                  </a:lnTo>
                  <a:lnTo>
                    <a:pt x="472" y="131"/>
                  </a:lnTo>
                  <a:lnTo>
                    <a:pt x="470" y="126"/>
                  </a:lnTo>
                  <a:lnTo>
                    <a:pt x="470" y="120"/>
                  </a:lnTo>
                  <a:lnTo>
                    <a:pt x="480" y="112"/>
                  </a:lnTo>
                  <a:lnTo>
                    <a:pt x="488" y="103"/>
                  </a:lnTo>
                  <a:lnTo>
                    <a:pt x="488" y="93"/>
                  </a:lnTo>
                  <a:lnTo>
                    <a:pt x="476" y="85"/>
                  </a:lnTo>
                  <a:lnTo>
                    <a:pt x="478" y="83"/>
                  </a:lnTo>
                  <a:lnTo>
                    <a:pt x="478" y="81"/>
                  </a:lnTo>
                  <a:lnTo>
                    <a:pt x="482" y="79"/>
                  </a:lnTo>
                  <a:lnTo>
                    <a:pt x="484" y="79"/>
                  </a:lnTo>
                  <a:lnTo>
                    <a:pt x="488" y="77"/>
                  </a:lnTo>
                  <a:lnTo>
                    <a:pt x="489" y="76"/>
                  </a:lnTo>
                  <a:lnTo>
                    <a:pt x="489" y="74"/>
                  </a:lnTo>
                  <a:lnTo>
                    <a:pt x="489" y="72"/>
                  </a:lnTo>
                  <a:lnTo>
                    <a:pt x="489" y="70"/>
                  </a:lnTo>
                  <a:lnTo>
                    <a:pt x="474" y="60"/>
                  </a:lnTo>
                  <a:lnTo>
                    <a:pt x="459" y="54"/>
                  </a:lnTo>
                  <a:lnTo>
                    <a:pt x="443" y="49"/>
                  </a:lnTo>
                  <a:lnTo>
                    <a:pt x="428" y="45"/>
                  </a:lnTo>
                  <a:lnTo>
                    <a:pt x="410" y="41"/>
                  </a:lnTo>
                  <a:lnTo>
                    <a:pt x="395" y="41"/>
                  </a:lnTo>
                  <a:lnTo>
                    <a:pt x="378" y="39"/>
                  </a:lnTo>
                  <a:lnTo>
                    <a:pt x="362" y="39"/>
                  </a:lnTo>
                  <a:lnTo>
                    <a:pt x="362" y="37"/>
                  </a:lnTo>
                  <a:lnTo>
                    <a:pt x="362" y="35"/>
                  </a:lnTo>
                  <a:lnTo>
                    <a:pt x="362" y="33"/>
                  </a:lnTo>
                  <a:lnTo>
                    <a:pt x="362" y="31"/>
                  </a:lnTo>
                  <a:lnTo>
                    <a:pt x="358" y="29"/>
                  </a:lnTo>
                  <a:lnTo>
                    <a:pt x="355" y="25"/>
                  </a:lnTo>
                  <a:lnTo>
                    <a:pt x="353" y="23"/>
                  </a:lnTo>
                  <a:lnTo>
                    <a:pt x="353" y="22"/>
                  </a:lnTo>
                  <a:lnTo>
                    <a:pt x="370" y="22"/>
                  </a:lnTo>
                  <a:lnTo>
                    <a:pt x="387" y="23"/>
                  </a:lnTo>
                  <a:lnTo>
                    <a:pt x="405" y="25"/>
                  </a:lnTo>
                  <a:lnTo>
                    <a:pt x="422" y="27"/>
                  </a:lnTo>
                  <a:lnTo>
                    <a:pt x="437" y="31"/>
                  </a:lnTo>
                  <a:lnTo>
                    <a:pt x="455" y="35"/>
                  </a:lnTo>
                  <a:lnTo>
                    <a:pt x="472" y="37"/>
                  </a:lnTo>
                  <a:lnTo>
                    <a:pt x="489" y="41"/>
                  </a:lnTo>
                  <a:lnTo>
                    <a:pt x="489" y="39"/>
                  </a:lnTo>
                  <a:lnTo>
                    <a:pt x="491" y="39"/>
                  </a:lnTo>
                  <a:lnTo>
                    <a:pt x="489" y="37"/>
                  </a:lnTo>
                  <a:lnTo>
                    <a:pt x="489" y="35"/>
                  </a:lnTo>
                  <a:lnTo>
                    <a:pt x="488" y="33"/>
                  </a:lnTo>
                  <a:lnTo>
                    <a:pt x="486" y="31"/>
                  </a:lnTo>
                  <a:lnTo>
                    <a:pt x="499" y="31"/>
                  </a:lnTo>
                  <a:lnTo>
                    <a:pt x="516" y="33"/>
                  </a:lnTo>
                  <a:lnTo>
                    <a:pt x="532" y="31"/>
                  </a:lnTo>
                  <a:lnTo>
                    <a:pt x="540" y="22"/>
                  </a:lnTo>
                  <a:lnTo>
                    <a:pt x="559" y="22"/>
                  </a:lnTo>
                  <a:lnTo>
                    <a:pt x="566" y="22"/>
                  </a:lnTo>
                  <a:lnTo>
                    <a:pt x="570" y="16"/>
                  </a:lnTo>
                  <a:lnTo>
                    <a:pt x="574" y="4"/>
                  </a:lnTo>
                  <a:lnTo>
                    <a:pt x="584" y="2"/>
                  </a:lnTo>
                  <a:lnTo>
                    <a:pt x="597" y="2"/>
                  </a:lnTo>
                  <a:lnTo>
                    <a:pt x="613" y="0"/>
                  </a:lnTo>
                  <a:lnTo>
                    <a:pt x="630" y="0"/>
                  </a:lnTo>
                  <a:lnTo>
                    <a:pt x="647" y="0"/>
                  </a:lnTo>
                  <a:lnTo>
                    <a:pt x="663" y="0"/>
                  </a:lnTo>
                  <a:lnTo>
                    <a:pt x="674" y="2"/>
                  </a:lnTo>
                  <a:lnTo>
                    <a:pt x="680" y="4"/>
                  </a:lnTo>
                  <a:lnTo>
                    <a:pt x="659" y="20"/>
                  </a:lnTo>
                  <a:lnTo>
                    <a:pt x="638" y="37"/>
                  </a:lnTo>
                  <a:lnTo>
                    <a:pt x="617" y="54"/>
                  </a:lnTo>
                  <a:lnTo>
                    <a:pt x="597" y="72"/>
                  </a:lnTo>
                  <a:lnTo>
                    <a:pt x="578" y="91"/>
                  </a:lnTo>
                  <a:lnTo>
                    <a:pt x="559" y="108"/>
                  </a:lnTo>
                  <a:lnTo>
                    <a:pt x="540" y="128"/>
                  </a:lnTo>
                  <a:lnTo>
                    <a:pt x="518" y="145"/>
                  </a:lnTo>
                  <a:lnTo>
                    <a:pt x="509" y="149"/>
                  </a:lnTo>
                  <a:lnTo>
                    <a:pt x="499" y="155"/>
                  </a:lnTo>
                  <a:lnTo>
                    <a:pt x="489" y="158"/>
                  </a:lnTo>
                  <a:lnTo>
                    <a:pt x="480" y="164"/>
                  </a:lnTo>
                  <a:lnTo>
                    <a:pt x="470" y="168"/>
                  </a:lnTo>
                  <a:lnTo>
                    <a:pt x="461" y="174"/>
                  </a:lnTo>
                  <a:lnTo>
                    <a:pt x="451" y="178"/>
                  </a:lnTo>
                  <a:lnTo>
                    <a:pt x="441" y="183"/>
                  </a:lnTo>
                  <a:lnTo>
                    <a:pt x="416" y="189"/>
                  </a:lnTo>
                  <a:lnTo>
                    <a:pt x="393" y="195"/>
                  </a:lnTo>
                  <a:lnTo>
                    <a:pt x="374" y="199"/>
                  </a:lnTo>
                  <a:lnTo>
                    <a:pt x="358" y="203"/>
                  </a:lnTo>
                  <a:lnTo>
                    <a:pt x="345" y="207"/>
                  </a:lnTo>
                  <a:lnTo>
                    <a:pt x="335" y="209"/>
                  </a:lnTo>
                  <a:lnTo>
                    <a:pt x="330" y="212"/>
                  </a:lnTo>
                  <a:lnTo>
                    <a:pt x="328" y="214"/>
                  </a:lnTo>
                  <a:lnTo>
                    <a:pt x="337" y="216"/>
                  </a:lnTo>
                  <a:lnTo>
                    <a:pt x="351" y="216"/>
                  </a:lnTo>
                  <a:lnTo>
                    <a:pt x="368" y="214"/>
                  </a:lnTo>
                  <a:lnTo>
                    <a:pt x="387" y="209"/>
                  </a:lnTo>
                  <a:lnTo>
                    <a:pt x="405" y="205"/>
                  </a:lnTo>
                  <a:lnTo>
                    <a:pt x="424" y="199"/>
                  </a:lnTo>
                  <a:lnTo>
                    <a:pt x="439" y="195"/>
                  </a:lnTo>
                  <a:lnTo>
                    <a:pt x="451" y="191"/>
                  </a:lnTo>
                  <a:lnTo>
                    <a:pt x="459" y="185"/>
                  </a:lnTo>
                  <a:lnTo>
                    <a:pt x="474" y="176"/>
                  </a:lnTo>
                  <a:lnTo>
                    <a:pt x="491" y="170"/>
                  </a:lnTo>
                  <a:lnTo>
                    <a:pt x="501" y="168"/>
                  </a:lnTo>
                  <a:lnTo>
                    <a:pt x="480" y="193"/>
                  </a:lnTo>
                  <a:lnTo>
                    <a:pt x="461" y="218"/>
                  </a:lnTo>
                  <a:lnTo>
                    <a:pt x="441" y="243"/>
                  </a:lnTo>
                  <a:lnTo>
                    <a:pt x="422" y="268"/>
                  </a:lnTo>
                  <a:lnTo>
                    <a:pt x="403" y="293"/>
                  </a:lnTo>
                  <a:lnTo>
                    <a:pt x="385" y="318"/>
                  </a:lnTo>
                  <a:lnTo>
                    <a:pt x="366" y="345"/>
                  </a:lnTo>
                  <a:lnTo>
                    <a:pt x="349" y="370"/>
                  </a:lnTo>
                  <a:lnTo>
                    <a:pt x="335" y="380"/>
                  </a:lnTo>
                  <a:lnTo>
                    <a:pt x="316" y="392"/>
                  </a:lnTo>
                  <a:lnTo>
                    <a:pt x="293" y="407"/>
                  </a:lnTo>
                  <a:lnTo>
                    <a:pt x="270" y="421"/>
                  </a:lnTo>
                  <a:lnTo>
                    <a:pt x="247" y="436"/>
                  </a:lnTo>
                  <a:lnTo>
                    <a:pt x="228" y="451"/>
                  </a:lnTo>
                  <a:lnTo>
                    <a:pt x="212" y="463"/>
                  </a:lnTo>
                  <a:lnTo>
                    <a:pt x="206" y="473"/>
                  </a:lnTo>
                  <a:lnTo>
                    <a:pt x="216" y="471"/>
                  </a:lnTo>
                  <a:lnTo>
                    <a:pt x="224" y="465"/>
                  </a:lnTo>
                  <a:lnTo>
                    <a:pt x="229" y="459"/>
                  </a:lnTo>
                  <a:lnTo>
                    <a:pt x="237" y="453"/>
                  </a:lnTo>
                  <a:lnTo>
                    <a:pt x="243" y="449"/>
                  </a:lnTo>
                  <a:lnTo>
                    <a:pt x="254" y="444"/>
                  </a:lnTo>
                  <a:lnTo>
                    <a:pt x="268" y="434"/>
                  </a:lnTo>
                  <a:lnTo>
                    <a:pt x="281" y="424"/>
                  </a:lnTo>
                  <a:lnTo>
                    <a:pt x="297" y="417"/>
                  </a:lnTo>
                  <a:lnTo>
                    <a:pt x="310" y="409"/>
                  </a:lnTo>
                  <a:lnTo>
                    <a:pt x="322" y="405"/>
                  </a:lnTo>
                  <a:lnTo>
                    <a:pt x="330" y="403"/>
                  </a:lnTo>
                  <a:lnTo>
                    <a:pt x="320" y="422"/>
                  </a:lnTo>
                  <a:lnTo>
                    <a:pt x="308" y="442"/>
                  </a:lnTo>
                  <a:lnTo>
                    <a:pt x="299" y="463"/>
                  </a:lnTo>
                  <a:lnTo>
                    <a:pt x="287" y="484"/>
                  </a:lnTo>
                  <a:lnTo>
                    <a:pt x="280" y="507"/>
                  </a:lnTo>
                  <a:lnTo>
                    <a:pt x="270" y="530"/>
                  </a:lnTo>
                  <a:lnTo>
                    <a:pt x="266" y="552"/>
                  </a:lnTo>
                  <a:lnTo>
                    <a:pt x="262" y="573"/>
                  </a:lnTo>
                  <a:lnTo>
                    <a:pt x="264" y="575"/>
                  </a:lnTo>
                  <a:lnTo>
                    <a:pt x="264" y="577"/>
                  </a:lnTo>
                  <a:lnTo>
                    <a:pt x="266" y="577"/>
                  </a:lnTo>
                  <a:lnTo>
                    <a:pt x="268" y="577"/>
                  </a:lnTo>
                  <a:lnTo>
                    <a:pt x="270" y="575"/>
                  </a:lnTo>
                  <a:lnTo>
                    <a:pt x="270" y="573"/>
                  </a:lnTo>
                  <a:lnTo>
                    <a:pt x="272" y="571"/>
                  </a:lnTo>
                  <a:lnTo>
                    <a:pt x="280" y="550"/>
                  </a:lnTo>
                  <a:lnTo>
                    <a:pt x="289" y="521"/>
                  </a:lnTo>
                  <a:lnTo>
                    <a:pt x="301" y="488"/>
                  </a:lnTo>
                  <a:lnTo>
                    <a:pt x="314" y="455"/>
                  </a:lnTo>
                  <a:lnTo>
                    <a:pt x="330" y="422"/>
                  </a:lnTo>
                  <a:lnTo>
                    <a:pt x="345" y="395"/>
                  </a:lnTo>
                  <a:lnTo>
                    <a:pt x="358" y="374"/>
                  </a:lnTo>
                  <a:lnTo>
                    <a:pt x="372" y="363"/>
                  </a:lnTo>
                  <a:lnTo>
                    <a:pt x="382" y="395"/>
                  </a:lnTo>
                  <a:lnTo>
                    <a:pt x="395" y="430"/>
                  </a:lnTo>
                  <a:lnTo>
                    <a:pt x="410" y="465"/>
                  </a:lnTo>
                  <a:lnTo>
                    <a:pt x="424" y="501"/>
                  </a:lnTo>
                  <a:lnTo>
                    <a:pt x="426" y="501"/>
                  </a:lnTo>
                  <a:lnTo>
                    <a:pt x="428" y="501"/>
                  </a:lnTo>
                  <a:lnTo>
                    <a:pt x="430" y="501"/>
                  </a:lnTo>
                  <a:lnTo>
                    <a:pt x="432" y="501"/>
                  </a:lnTo>
                  <a:lnTo>
                    <a:pt x="434" y="494"/>
                  </a:lnTo>
                  <a:lnTo>
                    <a:pt x="430" y="478"/>
                  </a:lnTo>
                  <a:lnTo>
                    <a:pt x="422" y="457"/>
                  </a:lnTo>
                  <a:lnTo>
                    <a:pt x="414" y="434"/>
                  </a:lnTo>
                  <a:lnTo>
                    <a:pt x="403" y="409"/>
                  </a:lnTo>
                  <a:lnTo>
                    <a:pt x="395" y="386"/>
                  </a:lnTo>
                  <a:lnTo>
                    <a:pt x="387" y="367"/>
                  </a:lnTo>
                  <a:lnTo>
                    <a:pt x="384" y="351"/>
                  </a:lnTo>
                  <a:lnTo>
                    <a:pt x="385" y="341"/>
                  </a:lnTo>
                  <a:lnTo>
                    <a:pt x="399" y="320"/>
                  </a:lnTo>
                  <a:lnTo>
                    <a:pt x="420" y="289"/>
                  </a:lnTo>
                  <a:lnTo>
                    <a:pt x="445" y="255"/>
                  </a:lnTo>
                  <a:lnTo>
                    <a:pt x="470" y="222"/>
                  </a:lnTo>
                  <a:lnTo>
                    <a:pt x="495" y="191"/>
                  </a:lnTo>
                  <a:lnTo>
                    <a:pt x="513" y="170"/>
                  </a:lnTo>
                  <a:lnTo>
                    <a:pt x="524" y="160"/>
                  </a:lnTo>
                  <a:lnTo>
                    <a:pt x="524" y="183"/>
                  </a:lnTo>
                  <a:lnTo>
                    <a:pt x="524" y="210"/>
                  </a:lnTo>
                  <a:lnTo>
                    <a:pt x="530" y="235"/>
                  </a:lnTo>
                  <a:lnTo>
                    <a:pt x="541" y="255"/>
                  </a:lnTo>
                  <a:lnTo>
                    <a:pt x="543" y="255"/>
                  </a:lnTo>
                  <a:lnTo>
                    <a:pt x="543" y="253"/>
                  </a:lnTo>
                  <a:lnTo>
                    <a:pt x="545" y="253"/>
                  </a:lnTo>
                  <a:lnTo>
                    <a:pt x="547" y="253"/>
                  </a:lnTo>
                  <a:lnTo>
                    <a:pt x="545" y="232"/>
                  </a:lnTo>
                  <a:lnTo>
                    <a:pt x="541" y="209"/>
                  </a:lnTo>
                  <a:lnTo>
                    <a:pt x="538" y="183"/>
                  </a:lnTo>
                  <a:lnTo>
                    <a:pt x="538" y="158"/>
                  </a:lnTo>
                  <a:lnTo>
                    <a:pt x="536" y="155"/>
                  </a:lnTo>
                  <a:lnTo>
                    <a:pt x="536" y="151"/>
                  </a:lnTo>
                  <a:lnTo>
                    <a:pt x="536" y="149"/>
                  </a:lnTo>
                  <a:lnTo>
                    <a:pt x="536" y="145"/>
                  </a:lnTo>
                  <a:lnTo>
                    <a:pt x="555" y="126"/>
                  </a:lnTo>
                  <a:lnTo>
                    <a:pt x="574" y="106"/>
                  </a:lnTo>
                  <a:lnTo>
                    <a:pt x="593" y="85"/>
                  </a:lnTo>
                  <a:lnTo>
                    <a:pt x="615" y="66"/>
                  </a:lnTo>
                  <a:lnTo>
                    <a:pt x="636" y="49"/>
                  </a:lnTo>
                  <a:lnTo>
                    <a:pt x="659" y="33"/>
                  </a:lnTo>
                  <a:lnTo>
                    <a:pt x="684" y="23"/>
                  </a:lnTo>
                  <a:lnTo>
                    <a:pt x="709" y="20"/>
                  </a:lnTo>
                  <a:lnTo>
                    <a:pt x="703" y="27"/>
                  </a:lnTo>
                  <a:lnTo>
                    <a:pt x="692" y="31"/>
                  </a:lnTo>
                  <a:lnTo>
                    <a:pt x="680" y="33"/>
                  </a:lnTo>
                  <a:lnTo>
                    <a:pt x="669" y="33"/>
                  </a:lnTo>
                  <a:lnTo>
                    <a:pt x="669" y="35"/>
                  </a:lnTo>
                  <a:lnTo>
                    <a:pt x="669" y="37"/>
                  </a:lnTo>
                  <a:lnTo>
                    <a:pt x="669" y="39"/>
                  </a:lnTo>
                  <a:lnTo>
                    <a:pt x="674" y="43"/>
                  </a:lnTo>
                  <a:lnTo>
                    <a:pt x="682" y="43"/>
                  </a:lnTo>
                  <a:lnTo>
                    <a:pt x="692" y="43"/>
                  </a:lnTo>
                  <a:lnTo>
                    <a:pt x="701" y="41"/>
                  </a:lnTo>
                  <a:lnTo>
                    <a:pt x="699" y="45"/>
                  </a:lnTo>
                  <a:lnTo>
                    <a:pt x="699" y="49"/>
                  </a:lnTo>
                  <a:lnTo>
                    <a:pt x="697" y="50"/>
                  </a:lnTo>
                  <a:lnTo>
                    <a:pt x="697" y="54"/>
                  </a:lnTo>
                  <a:lnTo>
                    <a:pt x="684" y="56"/>
                  </a:lnTo>
                  <a:lnTo>
                    <a:pt x="667" y="56"/>
                  </a:lnTo>
                  <a:lnTo>
                    <a:pt x="651" y="60"/>
                  </a:lnTo>
                  <a:lnTo>
                    <a:pt x="644" y="68"/>
                  </a:lnTo>
                  <a:lnTo>
                    <a:pt x="653" y="70"/>
                  </a:lnTo>
                  <a:lnTo>
                    <a:pt x="665" y="70"/>
                  </a:lnTo>
                  <a:lnTo>
                    <a:pt x="676" y="70"/>
                  </a:lnTo>
                  <a:lnTo>
                    <a:pt x="688" y="68"/>
                  </a:lnTo>
                  <a:lnTo>
                    <a:pt x="690" y="70"/>
                  </a:lnTo>
                  <a:lnTo>
                    <a:pt x="692" y="72"/>
                  </a:lnTo>
                  <a:lnTo>
                    <a:pt x="690" y="74"/>
                  </a:lnTo>
                  <a:lnTo>
                    <a:pt x="688" y="77"/>
                  </a:lnTo>
                  <a:lnTo>
                    <a:pt x="688" y="79"/>
                  </a:lnTo>
                  <a:lnTo>
                    <a:pt x="686" y="83"/>
                  </a:lnTo>
                  <a:lnTo>
                    <a:pt x="676" y="85"/>
                  </a:lnTo>
                  <a:lnTo>
                    <a:pt x="669" y="85"/>
                  </a:lnTo>
                  <a:lnTo>
                    <a:pt x="659" y="87"/>
                  </a:lnTo>
                  <a:lnTo>
                    <a:pt x="649" y="87"/>
                  </a:lnTo>
                  <a:lnTo>
                    <a:pt x="640" y="89"/>
                  </a:lnTo>
                  <a:lnTo>
                    <a:pt x="632" y="91"/>
                  </a:lnTo>
                  <a:lnTo>
                    <a:pt x="622" y="93"/>
                  </a:lnTo>
                  <a:lnTo>
                    <a:pt x="615" y="95"/>
                  </a:lnTo>
                  <a:lnTo>
                    <a:pt x="618" y="99"/>
                  </a:lnTo>
                  <a:lnTo>
                    <a:pt x="624" y="101"/>
                  </a:lnTo>
                  <a:lnTo>
                    <a:pt x="632" y="101"/>
                  </a:lnTo>
                  <a:lnTo>
                    <a:pt x="642" y="101"/>
                  </a:lnTo>
                  <a:lnTo>
                    <a:pt x="653" y="101"/>
                  </a:lnTo>
                  <a:lnTo>
                    <a:pt x="663" y="99"/>
                  </a:lnTo>
                  <a:lnTo>
                    <a:pt x="670" y="97"/>
                  </a:lnTo>
                  <a:lnTo>
                    <a:pt x="678" y="97"/>
                  </a:lnTo>
                  <a:lnTo>
                    <a:pt x="669" y="104"/>
                  </a:lnTo>
                  <a:lnTo>
                    <a:pt x="657" y="108"/>
                  </a:lnTo>
                  <a:lnTo>
                    <a:pt x="645" y="110"/>
                  </a:lnTo>
                  <a:lnTo>
                    <a:pt x="632" y="110"/>
                  </a:lnTo>
                  <a:lnTo>
                    <a:pt x="618" y="112"/>
                  </a:lnTo>
                  <a:lnTo>
                    <a:pt x="607" y="112"/>
                  </a:lnTo>
                  <a:lnTo>
                    <a:pt x="599" y="116"/>
                  </a:lnTo>
                  <a:lnTo>
                    <a:pt x="593" y="124"/>
                  </a:lnTo>
                  <a:lnTo>
                    <a:pt x="603" y="126"/>
                  </a:lnTo>
                  <a:lnTo>
                    <a:pt x="620" y="126"/>
                  </a:lnTo>
                  <a:lnTo>
                    <a:pt x="636" y="124"/>
                  </a:lnTo>
                  <a:lnTo>
                    <a:pt x="647" y="124"/>
                  </a:lnTo>
                  <a:lnTo>
                    <a:pt x="640" y="129"/>
                  </a:lnTo>
                  <a:lnTo>
                    <a:pt x="632" y="131"/>
                  </a:lnTo>
                  <a:lnTo>
                    <a:pt x="622" y="131"/>
                  </a:lnTo>
                  <a:lnTo>
                    <a:pt x="613" y="131"/>
                  </a:lnTo>
                  <a:lnTo>
                    <a:pt x="603" y="133"/>
                  </a:lnTo>
                  <a:lnTo>
                    <a:pt x="597" y="133"/>
                  </a:lnTo>
                  <a:lnTo>
                    <a:pt x="593" y="137"/>
                  </a:lnTo>
                  <a:lnTo>
                    <a:pt x="592" y="145"/>
                  </a:lnTo>
                  <a:lnTo>
                    <a:pt x="601" y="147"/>
                  </a:lnTo>
                  <a:lnTo>
                    <a:pt x="611" y="147"/>
                  </a:lnTo>
                  <a:lnTo>
                    <a:pt x="622" y="145"/>
                  </a:lnTo>
                  <a:lnTo>
                    <a:pt x="634" y="145"/>
                  </a:lnTo>
                  <a:lnTo>
                    <a:pt x="636" y="145"/>
                  </a:lnTo>
                  <a:lnTo>
                    <a:pt x="638" y="145"/>
                  </a:lnTo>
                  <a:lnTo>
                    <a:pt x="642" y="145"/>
                  </a:lnTo>
                  <a:lnTo>
                    <a:pt x="644" y="145"/>
                  </a:lnTo>
                  <a:lnTo>
                    <a:pt x="640" y="153"/>
                  </a:lnTo>
                  <a:lnTo>
                    <a:pt x="632" y="158"/>
                  </a:lnTo>
                  <a:lnTo>
                    <a:pt x="622" y="160"/>
                  </a:lnTo>
                  <a:lnTo>
                    <a:pt x="611" y="162"/>
                  </a:lnTo>
                  <a:lnTo>
                    <a:pt x="599" y="162"/>
                  </a:lnTo>
                  <a:lnTo>
                    <a:pt x="586" y="164"/>
                  </a:lnTo>
                  <a:lnTo>
                    <a:pt x="574" y="166"/>
                  </a:lnTo>
                  <a:lnTo>
                    <a:pt x="565" y="168"/>
                  </a:lnTo>
                  <a:lnTo>
                    <a:pt x="565" y="170"/>
                  </a:lnTo>
                  <a:lnTo>
                    <a:pt x="565" y="172"/>
                  </a:lnTo>
                  <a:lnTo>
                    <a:pt x="565" y="174"/>
                  </a:lnTo>
                  <a:lnTo>
                    <a:pt x="576" y="176"/>
                  </a:lnTo>
                  <a:lnTo>
                    <a:pt x="592" y="174"/>
                  </a:lnTo>
                  <a:lnTo>
                    <a:pt x="605" y="172"/>
                  </a:lnTo>
                  <a:lnTo>
                    <a:pt x="617" y="170"/>
                  </a:lnTo>
                  <a:lnTo>
                    <a:pt x="618" y="170"/>
                  </a:lnTo>
                  <a:lnTo>
                    <a:pt x="618" y="172"/>
                  </a:lnTo>
                  <a:lnTo>
                    <a:pt x="611" y="178"/>
                  </a:lnTo>
                  <a:lnTo>
                    <a:pt x="603" y="182"/>
                  </a:lnTo>
                  <a:lnTo>
                    <a:pt x="595" y="183"/>
                  </a:lnTo>
                  <a:lnTo>
                    <a:pt x="586" y="185"/>
                  </a:lnTo>
                  <a:lnTo>
                    <a:pt x="578" y="185"/>
                  </a:lnTo>
                  <a:lnTo>
                    <a:pt x="570" y="185"/>
                  </a:lnTo>
                  <a:lnTo>
                    <a:pt x="563" y="189"/>
                  </a:lnTo>
                  <a:lnTo>
                    <a:pt x="557" y="193"/>
                  </a:lnTo>
                  <a:lnTo>
                    <a:pt x="563" y="199"/>
                  </a:lnTo>
                  <a:lnTo>
                    <a:pt x="568" y="199"/>
                  </a:lnTo>
                  <a:lnTo>
                    <a:pt x="576" y="199"/>
                  </a:lnTo>
                  <a:lnTo>
                    <a:pt x="584" y="199"/>
                  </a:lnTo>
                  <a:lnTo>
                    <a:pt x="582" y="203"/>
                  </a:lnTo>
                  <a:lnTo>
                    <a:pt x="582" y="205"/>
                  </a:lnTo>
                  <a:lnTo>
                    <a:pt x="582" y="209"/>
                  </a:lnTo>
                  <a:lnTo>
                    <a:pt x="582" y="212"/>
                  </a:lnTo>
                  <a:lnTo>
                    <a:pt x="588" y="214"/>
                  </a:lnTo>
                  <a:lnTo>
                    <a:pt x="590" y="216"/>
                  </a:lnTo>
                  <a:lnTo>
                    <a:pt x="592" y="216"/>
                  </a:lnTo>
                  <a:lnTo>
                    <a:pt x="580" y="222"/>
                  </a:lnTo>
                  <a:lnTo>
                    <a:pt x="568" y="226"/>
                  </a:lnTo>
                  <a:lnTo>
                    <a:pt x="561" y="230"/>
                  </a:lnTo>
                  <a:lnTo>
                    <a:pt x="559" y="237"/>
                  </a:lnTo>
                  <a:lnTo>
                    <a:pt x="561" y="239"/>
                  </a:lnTo>
                  <a:lnTo>
                    <a:pt x="565" y="239"/>
                  </a:lnTo>
                  <a:lnTo>
                    <a:pt x="566" y="239"/>
                  </a:lnTo>
                  <a:lnTo>
                    <a:pt x="568" y="241"/>
                  </a:lnTo>
                  <a:lnTo>
                    <a:pt x="563" y="247"/>
                  </a:lnTo>
                  <a:lnTo>
                    <a:pt x="557" y="253"/>
                  </a:lnTo>
                  <a:lnTo>
                    <a:pt x="551" y="261"/>
                  </a:lnTo>
                  <a:lnTo>
                    <a:pt x="547" y="266"/>
                  </a:lnTo>
                  <a:lnTo>
                    <a:pt x="540" y="268"/>
                  </a:lnTo>
                  <a:lnTo>
                    <a:pt x="530" y="268"/>
                  </a:lnTo>
                  <a:lnTo>
                    <a:pt x="518" y="270"/>
                  </a:lnTo>
                  <a:lnTo>
                    <a:pt x="507" y="270"/>
                  </a:lnTo>
                  <a:lnTo>
                    <a:pt x="495" y="272"/>
                  </a:lnTo>
                  <a:lnTo>
                    <a:pt x="486" y="274"/>
                  </a:lnTo>
                  <a:lnTo>
                    <a:pt x="480" y="276"/>
                  </a:lnTo>
                  <a:lnTo>
                    <a:pt x="476" y="280"/>
                  </a:lnTo>
                  <a:lnTo>
                    <a:pt x="478" y="282"/>
                  </a:lnTo>
                  <a:lnTo>
                    <a:pt x="489" y="284"/>
                  </a:lnTo>
                  <a:lnTo>
                    <a:pt x="499" y="284"/>
                  </a:lnTo>
                  <a:lnTo>
                    <a:pt x="511" y="284"/>
                  </a:lnTo>
                  <a:lnTo>
                    <a:pt x="532" y="282"/>
                  </a:lnTo>
                  <a:lnTo>
                    <a:pt x="526" y="289"/>
                  </a:lnTo>
                  <a:lnTo>
                    <a:pt x="518" y="293"/>
                  </a:lnTo>
                  <a:lnTo>
                    <a:pt x="511" y="297"/>
                  </a:lnTo>
                  <a:lnTo>
                    <a:pt x="503" y="297"/>
                  </a:lnTo>
                  <a:lnTo>
                    <a:pt x="495" y="299"/>
                  </a:lnTo>
                  <a:lnTo>
                    <a:pt x="488" y="299"/>
                  </a:lnTo>
                  <a:lnTo>
                    <a:pt x="478" y="301"/>
                  </a:lnTo>
                  <a:lnTo>
                    <a:pt x="470" y="303"/>
                  </a:lnTo>
                  <a:lnTo>
                    <a:pt x="470" y="305"/>
                  </a:lnTo>
                  <a:lnTo>
                    <a:pt x="470" y="307"/>
                  </a:lnTo>
                  <a:lnTo>
                    <a:pt x="480" y="309"/>
                  </a:lnTo>
                  <a:lnTo>
                    <a:pt x="491" y="311"/>
                  </a:lnTo>
                  <a:lnTo>
                    <a:pt x="503" y="309"/>
                  </a:lnTo>
                  <a:lnTo>
                    <a:pt x="513" y="309"/>
                  </a:lnTo>
                  <a:lnTo>
                    <a:pt x="511" y="313"/>
                  </a:lnTo>
                  <a:lnTo>
                    <a:pt x="511" y="315"/>
                  </a:lnTo>
                  <a:lnTo>
                    <a:pt x="509" y="318"/>
                  </a:lnTo>
                  <a:lnTo>
                    <a:pt x="507" y="322"/>
                  </a:lnTo>
                  <a:lnTo>
                    <a:pt x="497" y="322"/>
                  </a:lnTo>
                  <a:lnTo>
                    <a:pt x="488" y="322"/>
                  </a:lnTo>
                  <a:lnTo>
                    <a:pt x="480" y="322"/>
                  </a:lnTo>
                  <a:lnTo>
                    <a:pt x="470" y="322"/>
                  </a:lnTo>
                  <a:lnTo>
                    <a:pt x="468" y="324"/>
                  </a:lnTo>
                  <a:lnTo>
                    <a:pt x="468" y="328"/>
                  </a:lnTo>
                  <a:lnTo>
                    <a:pt x="468" y="330"/>
                  </a:lnTo>
                  <a:lnTo>
                    <a:pt x="468" y="332"/>
                  </a:lnTo>
                  <a:lnTo>
                    <a:pt x="476" y="334"/>
                  </a:lnTo>
                  <a:lnTo>
                    <a:pt x="484" y="334"/>
                  </a:lnTo>
                  <a:lnTo>
                    <a:pt x="493" y="334"/>
                  </a:lnTo>
                  <a:lnTo>
                    <a:pt x="501" y="334"/>
                  </a:lnTo>
                  <a:lnTo>
                    <a:pt x="499" y="349"/>
                  </a:lnTo>
                  <a:lnTo>
                    <a:pt x="505" y="351"/>
                  </a:lnTo>
                  <a:lnTo>
                    <a:pt x="516" y="347"/>
                  </a:lnTo>
                  <a:lnTo>
                    <a:pt x="526" y="345"/>
                  </a:lnTo>
                  <a:lnTo>
                    <a:pt x="528" y="355"/>
                  </a:lnTo>
                  <a:lnTo>
                    <a:pt x="530" y="365"/>
                  </a:lnTo>
                  <a:lnTo>
                    <a:pt x="534" y="370"/>
                  </a:lnTo>
                  <a:lnTo>
                    <a:pt x="543" y="367"/>
                  </a:lnTo>
                  <a:lnTo>
                    <a:pt x="559" y="355"/>
                  </a:lnTo>
                  <a:lnTo>
                    <a:pt x="574" y="338"/>
                  </a:lnTo>
                  <a:lnTo>
                    <a:pt x="592" y="322"/>
                  </a:lnTo>
                  <a:lnTo>
                    <a:pt x="609" y="305"/>
                  </a:lnTo>
                  <a:lnTo>
                    <a:pt x="626" y="293"/>
                  </a:lnTo>
                  <a:lnTo>
                    <a:pt x="645" y="286"/>
                  </a:lnTo>
                  <a:lnTo>
                    <a:pt x="665" y="286"/>
                  </a:lnTo>
                  <a:lnTo>
                    <a:pt x="686" y="295"/>
                  </a:lnTo>
                  <a:lnTo>
                    <a:pt x="674" y="299"/>
                  </a:lnTo>
                  <a:lnTo>
                    <a:pt x="661" y="301"/>
                  </a:lnTo>
                  <a:lnTo>
                    <a:pt x="647" y="303"/>
                  </a:lnTo>
                  <a:lnTo>
                    <a:pt x="634" y="307"/>
                  </a:lnTo>
                  <a:lnTo>
                    <a:pt x="634" y="309"/>
                  </a:lnTo>
                  <a:lnTo>
                    <a:pt x="634" y="311"/>
                  </a:lnTo>
                  <a:lnTo>
                    <a:pt x="645" y="313"/>
                  </a:lnTo>
                  <a:lnTo>
                    <a:pt x="659" y="311"/>
                  </a:lnTo>
                  <a:lnTo>
                    <a:pt x="674" y="309"/>
                  </a:lnTo>
                  <a:lnTo>
                    <a:pt x="688" y="309"/>
                  </a:lnTo>
                  <a:lnTo>
                    <a:pt x="688" y="313"/>
                  </a:lnTo>
                  <a:lnTo>
                    <a:pt x="688" y="315"/>
                  </a:lnTo>
                  <a:lnTo>
                    <a:pt x="686" y="318"/>
                  </a:lnTo>
                  <a:lnTo>
                    <a:pt x="686" y="322"/>
                  </a:lnTo>
                  <a:lnTo>
                    <a:pt x="682" y="322"/>
                  </a:lnTo>
                  <a:lnTo>
                    <a:pt x="674" y="322"/>
                  </a:lnTo>
                  <a:lnTo>
                    <a:pt x="667" y="322"/>
                  </a:lnTo>
                  <a:lnTo>
                    <a:pt x="657" y="322"/>
                  </a:lnTo>
                  <a:lnTo>
                    <a:pt x="645" y="324"/>
                  </a:lnTo>
                  <a:lnTo>
                    <a:pt x="638" y="326"/>
                  </a:lnTo>
                  <a:lnTo>
                    <a:pt x="630" y="328"/>
                  </a:lnTo>
                  <a:lnTo>
                    <a:pt x="626" y="330"/>
                  </a:lnTo>
                  <a:lnTo>
                    <a:pt x="626" y="332"/>
                  </a:lnTo>
                  <a:lnTo>
                    <a:pt x="626" y="334"/>
                  </a:lnTo>
                  <a:lnTo>
                    <a:pt x="634" y="334"/>
                  </a:lnTo>
                  <a:lnTo>
                    <a:pt x="640" y="334"/>
                  </a:lnTo>
                  <a:lnTo>
                    <a:pt x="647" y="334"/>
                  </a:lnTo>
                  <a:lnTo>
                    <a:pt x="655" y="334"/>
                  </a:lnTo>
                  <a:lnTo>
                    <a:pt x="663" y="332"/>
                  </a:lnTo>
                  <a:lnTo>
                    <a:pt x="670" y="332"/>
                  </a:lnTo>
                  <a:lnTo>
                    <a:pt x="676" y="330"/>
                  </a:lnTo>
                  <a:lnTo>
                    <a:pt x="684" y="330"/>
                  </a:lnTo>
                  <a:lnTo>
                    <a:pt x="682" y="334"/>
                  </a:lnTo>
                  <a:lnTo>
                    <a:pt x="680" y="336"/>
                  </a:lnTo>
                  <a:lnTo>
                    <a:pt x="680" y="340"/>
                  </a:lnTo>
                  <a:lnTo>
                    <a:pt x="680" y="343"/>
                  </a:lnTo>
                  <a:lnTo>
                    <a:pt x="674" y="343"/>
                  </a:lnTo>
                  <a:lnTo>
                    <a:pt x="665" y="343"/>
                  </a:lnTo>
                  <a:lnTo>
                    <a:pt x="655" y="343"/>
                  </a:lnTo>
                  <a:lnTo>
                    <a:pt x="644" y="343"/>
                  </a:lnTo>
                  <a:lnTo>
                    <a:pt x="634" y="345"/>
                  </a:lnTo>
                  <a:lnTo>
                    <a:pt x="624" y="347"/>
                  </a:lnTo>
                  <a:lnTo>
                    <a:pt x="620" y="351"/>
                  </a:lnTo>
                  <a:lnTo>
                    <a:pt x="618" y="357"/>
                  </a:lnTo>
                  <a:lnTo>
                    <a:pt x="640" y="357"/>
                  </a:lnTo>
                  <a:lnTo>
                    <a:pt x="653" y="357"/>
                  </a:lnTo>
                  <a:lnTo>
                    <a:pt x="661" y="357"/>
                  </a:lnTo>
                  <a:lnTo>
                    <a:pt x="669" y="357"/>
                  </a:lnTo>
                  <a:lnTo>
                    <a:pt x="661" y="363"/>
                  </a:lnTo>
                  <a:lnTo>
                    <a:pt x="653" y="367"/>
                  </a:lnTo>
                  <a:lnTo>
                    <a:pt x="644" y="368"/>
                  </a:lnTo>
                  <a:lnTo>
                    <a:pt x="636" y="370"/>
                  </a:lnTo>
                  <a:lnTo>
                    <a:pt x="628" y="367"/>
                  </a:lnTo>
                  <a:lnTo>
                    <a:pt x="615" y="367"/>
                  </a:lnTo>
                  <a:lnTo>
                    <a:pt x="599" y="370"/>
                  </a:lnTo>
                  <a:lnTo>
                    <a:pt x="592" y="378"/>
                  </a:lnTo>
                  <a:lnTo>
                    <a:pt x="595" y="378"/>
                  </a:lnTo>
                  <a:lnTo>
                    <a:pt x="599" y="378"/>
                  </a:lnTo>
                  <a:lnTo>
                    <a:pt x="603" y="378"/>
                  </a:lnTo>
                  <a:lnTo>
                    <a:pt x="607" y="378"/>
                  </a:lnTo>
                  <a:lnTo>
                    <a:pt x="607" y="382"/>
                  </a:lnTo>
                  <a:lnTo>
                    <a:pt x="605" y="386"/>
                  </a:lnTo>
                  <a:lnTo>
                    <a:pt x="607" y="388"/>
                  </a:lnTo>
                  <a:lnTo>
                    <a:pt x="609" y="390"/>
                  </a:lnTo>
                  <a:lnTo>
                    <a:pt x="605" y="394"/>
                  </a:lnTo>
                  <a:lnTo>
                    <a:pt x="595" y="395"/>
                  </a:lnTo>
                  <a:lnTo>
                    <a:pt x="586" y="395"/>
                  </a:lnTo>
                  <a:lnTo>
                    <a:pt x="582" y="397"/>
                  </a:lnTo>
                  <a:lnTo>
                    <a:pt x="582" y="399"/>
                  </a:lnTo>
                  <a:lnTo>
                    <a:pt x="582" y="401"/>
                  </a:lnTo>
                  <a:lnTo>
                    <a:pt x="582" y="403"/>
                  </a:lnTo>
                  <a:lnTo>
                    <a:pt x="586" y="405"/>
                  </a:lnTo>
                  <a:lnTo>
                    <a:pt x="592" y="407"/>
                  </a:lnTo>
                  <a:lnTo>
                    <a:pt x="597" y="407"/>
                  </a:lnTo>
                  <a:lnTo>
                    <a:pt x="605" y="407"/>
                  </a:lnTo>
                  <a:lnTo>
                    <a:pt x="595" y="413"/>
                  </a:lnTo>
                  <a:lnTo>
                    <a:pt x="582" y="415"/>
                  </a:lnTo>
                  <a:lnTo>
                    <a:pt x="566" y="419"/>
                  </a:lnTo>
                  <a:lnTo>
                    <a:pt x="557" y="419"/>
                  </a:lnTo>
                  <a:lnTo>
                    <a:pt x="553" y="403"/>
                  </a:lnTo>
                  <a:lnTo>
                    <a:pt x="545" y="388"/>
                  </a:lnTo>
                  <a:lnTo>
                    <a:pt x="534" y="378"/>
                  </a:lnTo>
                  <a:lnTo>
                    <a:pt x="518" y="386"/>
                  </a:lnTo>
                  <a:lnTo>
                    <a:pt x="514" y="380"/>
                  </a:lnTo>
                  <a:lnTo>
                    <a:pt x="511" y="374"/>
                  </a:lnTo>
                  <a:lnTo>
                    <a:pt x="507" y="368"/>
                  </a:lnTo>
                  <a:lnTo>
                    <a:pt x="499" y="365"/>
                  </a:lnTo>
                  <a:lnTo>
                    <a:pt x="484" y="374"/>
                  </a:lnTo>
                  <a:lnTo>
                    <a:pt x="482" y="397"/>
                  </a:lnTo>
                  <a:lnTo>
                    <a:pt x="484" y="424"/>
                  </a:lnTo>
                  <a:lnTo>
                    <a:pt x="486" y="442"/>
                  </a:lnTo>
                  <a:lnTo>
                    <a:pt x="476" y="448"/>
                  </a:lnTo>
                  <a:lnTo>
                    <a:pt x="464" y="449"/>
                  </a:lnTo>
                  <a:lnTo>
                    <a:pt x="455" y="451"/>
                  </a:lnTo>
                  <a:lnTo>
                    <a:pt x="451" y="459"/>
                  </a:lnTo>
                  <a:lnTo>
                    <a:pt x="459" y="461"/>
                  </a:lnTo>
                  <a:lnTo>
                    <a:pt x="472" y="463"/>
                  </a:lnTo>
                  <a:lnTo>
                    <a:pt x="489" y="467"/>
                  </a:lnTo>
                  <a:lnTo>
                    <a:pt x="501" y="473"/>
                  </a:lnTo>
                  <a:lnTo>
                    <a:pt x="495" y="474"/>
                  </a:lnTo>
                  <a:lnTo>
                    <a:pt x="486" y="474"/>
                  </a:lnTo>
                  <a:lnTo>
                    <a:pt x="476" y="474"/>
                  </a:lnTo>
                  <a:lnTo>
                    <a:pt x="466" y="476"/>
                  </a:lnTo>
                  <a:lnTo>
                    <a:pt x="466" y="478"/>
                  </a:lnTo>
                  <a:lnTo>
                    <a:pt x="466" y="480"/>
                  </a:lnTo>
                  <a:lnTo>
                    <a:pt x="466" y="482"/>
                  </a:lnTo>
                  <a:lnTo>
                    <a:pt x="466" y="484"/>
                  </a:lnTo>
                  <a:lnTo>
                    <a:pt x="472" y="486"/>
                  </a:lnTo>
                  <a:lnTo>
                    <a:pt x="480" y="486"/>
                  </a:lnTo>
                  <a:lnTo>
                    <a:pt x="488" y="486"/>
                  </a:lnTo>
                  <a:lnTo>
                    <a:pt x="495" y="486"/>
                  </a:lnTo>
                  <a:lnTo>
                    <a:pt x="505" y="484"/>
                  </a:lnTo>
                  <a:lnTo>
                    <a:pt x="513" y="484"/>
                  </a:lnTo>
                  <a:lnTo>
                    <a:pt x="520" y="482"/>
                  </a:lnTo>
                  <a:lnTo>
                    <a:pt x="528" y="482"/>
                  </a:lnTo>
                  <a:lnTo>
                    <a:pt x="528" y="484"/>
                  </a:lnTo>
                  <a:lnTo>
                    <a:pt x="528" y="486"/>
                  </a:lnTo>
                  <a:lnTo>
                    <a:pt x="528" y="488"/>
                  </a:lnTo>
                  <a:lnTo>
                    <a:pt x="528" y="490"/>
                  </a:lnTo>
                  <a:lnTo>
                    <a:pt x="516" y="494"/>
                  </a:lnTo>
                  <a:lnTo>
                    <a:pt x="501" y="494"/>
                  </a:lnTo>
                  <a:lnTo>
                    <a:pt x="486" y="496"/>
                  </a:lnTo>
                  <a:lnTo>
                    <a:pt x="478" y="507"/>
                  </a:lnTo>
                  <a:lnTo>
                    <a:pt x="484" y="509"/>
                  </a:lnTo>
                  <a:lnTo>
                    <a:pt x="491" y="507"/>
                  </a:lnTo>
                  <a:lnTo>
                    <a:pt x="499" y="507"/>
                  </a:lnTo>
                  <a:lnTo>
                    <a:pt x="503" y="509"/>
                  </a:lnTo>
                  <a:lnTo>
                    <a:pt x="499" y="513"/>
                  </a:lnTo>
                  <a:lnTo>
                    <a:pt x="497" y="517"/>
                  </a:lnTo>
                  <a:lnTo>
                    <a:pt x="495" y="521"/>
                  </a:lnTo>
                  <a:lnTo>
                    <a:pt x="493" y="527"/>
                  </a:lnTo>
                  <a:lnTo>
                    <a:pt x="476" y="530"/>
                  </a:lnTo>
                  <a:lnTo>
                    <a:pt x="468" y="534"/>
                  </a:lnTo>
                  <a:lnTo>
                    <a:pt x="462" y="534"/>
                  </a:lnTo>
                  <a:lnTo>
                    <a:pt x="461" y="536"/>
                  </a:lnTo>
                  <a:lnTo>
                    <a:pt x="461" y="538"/>
                  </a:lnTo>
                  <a:lnTo>
                    <a:pt x="461" y="540"/>
                  </a:lnTo>
                  <a:lnTo>
                    <a:pt x="461" y="542"/>
                  </a:lnTo>
                  <a:lnTo>
                    <a:pt x="461" y="544"/>
                  </a:lnTo>
                  <a:lnTo>
                    <a:pt x="474" y="542"/>
                  </a:lnTo>
                  <a:lnTo>
                    <a:pt x="488" y="540"/>
                  </a:lnTo>
                  <a:lnTo>
                    <a:pt x="499" y="536"/>
                  </a:lnTo>
                  <a:lnTo>
                    <a:pt x="513" y="534"/>
                  </a:lnTo>
                  <a:lnTo>
                    <a:pt x="513" y="536"/>
                  </a:lnTo>
                  <a:lnTo>
                    <a:pt x="513" y="538"/>
                  </a:lnTo>
                  <a:lnTo>
                    <a:pt x="513" y="540"/>
                  </a:lnTo>
                  <a:lnTo>
                    <a:pt x="511" y="540"/>
                  </a:lnTo>
                  <a:lnTo>
                    <a:pt x="503" y="544"/>
                  </a:lnTo>
                  <a:lnTo>
                    <a:pt x="495" y="548"/>
                  </a:lnTo>
                  <a:lnTo>
                    <a:pt x="486" y="550"/>
                  </a:lnTo>
                  <a:lnTo>
                    <a:pt x="480" y="554"/>
                  </a:lnTo>
                  <a:lnTo>
                    <a:pt x="476" y="557"/>
                  </a:lnTo>
                  <a:lnTo>
                    <a:pt x="476" y="559"/>
                  </a:lnTo>
                  <a:lnTo>
                    <a:pt x="486" y="559"/>
                  </a:lnTo>
                  <a:lnTo>
                    <a:pt x="501" y="559"/>
                  </a:lnTo>
                  <a:lnTo>
                    <a:pt x="489" y="573"/>
                  </a:lnTo>
                  <a:lnTo>
                    <a:pt x="476" y="577"/>
                  </a:lnTo>
                  <a:lnTo>
                    <a:pt x="462" y="582"/>
                  </a:lnTo>
                  <a:lnTo>
                    <a:pt x="457" y="590"/>
                  </a:lnTo>
                  <a:lnTo>
                    <a:pt x="461" y="590"/>
                  </a:lnTo>
                  <a:lnTo>
                    <a:pt x="468" y="590"/>
                  </a:lnTo>
                  <a:lnTo>
                    <a:pt x="474" y="590"/>
                  </a:lnTo>
                  <a:lnTo>
                    <a:pt x="480" y="590"/>
                  </a:lnTo>
                  <a:lnTo>
                    <a:pt x="476" y="596"/>
                  </a:lnTo>
                  <a:lnTo>
                    <a:pt x="472" y="602"/>
                  </a:lnTo>
                  <a:lnTo>
                    <a:pt x="466" y="607"/>
                  </a:lnTo>
                  <a:lnTo>
                    <a:pt x="461" y="611"/>
                  </a:lnTo>
                  <a:lnTo>
                    <a:pt x="459" y="611"/>
                  </a:lnTo>
                  <a:lnTo>
                    <a:pt x="455" y="596"/>
                  </a:lnTo>
                  <a:lnTo>
                    <a:pt x="447" y="582"/>
                  </a:lnTo>
                  <a:lnTo>
                    <a:pt x="437" y="577"/>
                  </a:lnTo>
                  <a:lnTo>
                    <a:pt x="420" y="580"/>
                  </a:lnTo>
                  <a:lnTo>
                    <a:pt x="418" y="565"/>
                  </a:lnTo>
                  <a:lnTo>
                    <a:pt x="414" y="548"/>
                  </a:lnTo>
                  <a:lnTo>
                    <a:pt x="409" y="530"/>
                  </a:lnTo>
                  <a:lnTo>
                    <a:pt x="401" y="515"/>
                  </a:lnTo>
                  <a:lnTo>
                    <a:pt x="393" y="501"/>
                  </a:lnTo>
                  <a:lnTo>
                    <a:pt x="382" y="490"/>
                  </a:lnTo>
                  <a:lnTo>
                    <a:pt x="368" y="480"/>
                  </a:lnTo>
                  <a:lnTo>
                    <a:pt x="353" y="476"/>
                  </a:lnTo>
                  <a:lnTo>
                    <a:pt x="347" y="480"/>
                  </a:lnTo>
                  <a:lnTo>
                    <a:pt x="343" y="482"/>
                  </a:lnTo>
                  <a:lnTo>
                    <a:pt x="341" y="482"/>
                  </a:lnTo>
                  <a:lnTo>
                    <a:pt x="339" y="484"/>
                  </a:lnTo>
                  <a:lnTo>
                    <a:pt x="343" y="511"/>
                  </a:lnTo>
                  <a:lnTo>
                    <a:pt x="347" y="540"/>
                  </a:lnTo>
                  <a:lnTo>
                    <a:pt x="349" y="569"/>
                  </a:lnTo>
                  <a:lnTo>
                    <a:pt x="351" y="598"/>
                  </a:lnTo>
                  <a:lnTo>
                    <a:pt x="349" y="598"/>
                  </a:lnTo>
                  <a:lnTo>
                    <a:pt x="333" y="584"/>
                  </a:lnTo>
                  <a:lnTo>
                    <a:pt x="318" y="577"/>
                  </a:lnTo>
                  <a:lnTo>
                    <a:pt x="310" y="580"/>
                  </a:lnTo>
                  <a:lnTo>
                    <a:pt x="316" y="602"/>
                  </a:lnTo>
                  <a:lnTo>
                    <a:pt x="316" y="604"/>
                  </a:lnTo>
                  <a:lnTo>
                    <a:pt x="316" y="606"/>
                  </a:lnTo>
                  <a:lnTo>
                    <a:pt x="314" y="606"/>
                  </a:lnTo>
                  <a:lnTo>
                    <a:pt x="308" y="600"/>
                  </a:lnTo>
                  <a:lnTo>
                    <a:pt x="305" y="596"/>
                  </a:lnTo>
                  <a:lnTo>
                    <a:pt x="299" y="594"/>
                  </a:lnTo>
                  <a:lnTo>
                    <a:pt x="293" y="590"/>
                  </a:lnTo>
                  <a:lnTo>
                    <a:pt x="291" y="627"/>
                  </a:lnTo>
                  <a:lnTo>
                    <a:pt x="297" y="665"/>
                  </a:lnTo>
                  <a:lnTo>
                    <a:pt x="306" y="702"/>
                  </a:lnTo>
                  <a:lnTo>
                    <a:pt x="320" y="737"/>
                  </a:lnTo>
                  <a:lnTo>
                    <a:pt x="322" y="740"/>
                  </a:lnTo>
                  <a:lnTo>
                    <a:pt x="322" y="742"/>
                  </a:lnTo>
                  <a:lnTo>
                    <a:pt x="320" y="742"/>
                  </a:lnTo>
                  <a:lnTo>
                    <a:pt x="301" y="735"/>
                  </a:lnTo>
                  <a:lnTo>
                    <a:pt x="295" y="740"/>
                  </a:lnTo>
                  <a:lnTo>
                    <a:pt x="297" y="752"/>
                  </a:lnTo>
                  <a:lnTo>
                    <a:pt x="297" y="760"/>
                  </a:lnTo>
                  <a:lnTo>
                    <a:pt x="293" y="756"/>
                  </a:lnTo>
                  <a:lnTo>
                    <a:pt x="287" y="752"/>
                  </a:lnTo>
                  <a:lnTo>
                    <a:pt x="283" y="750"/>
                  </a:lnTo>
                  <a:lnTo>
                    <a:pt x="278" y="746"/>
                  </a:lnTo>
                  <a:lnTo>
                    <a:pt x="272" y="769"/>
                  </a:lnTo>
                  <a:lnTo>
                    <a:pt x="274" y="800"/>
                  </a:lnTo>
                  <a:lnTo>
                    <a:pt x="280" y="831"/>
                  </a:lnTo>
                  <a:lnTo>
                    <a:pt x="285" y="856"/>
                  </a:lnTo>
                  <a:lnTo>
                    <a:pt x="283" y="856"/>
                  </a:lnTo>
                  <a:lnTo>
                    <a:pt x="283" y="858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1" name="Freeform 154"/>
            <p:cNvSpPr>
              <a:spLocks/>
            </p:cNvSpPr>
            <p:nvPr/>
          </p:nvSpPr>
          <p:spPr bwMode="auto">
            <a:xfrm>
              <a:off x="3223" y="3421"/>
              <a:ext cx="218" cy="387"/>
            </a:xfrm>
            <a:custGeom>
              <a:avLst/>
              <a:gdLst>
                <a:gd name="T0" fmla="*/ 18 w 218"/>
                <a:gd name="T1" fmla="*/ 299 h 387"/>
                <a:gd name="T2" fmla="*/ 29 w 218"/>
                <a:gd name="T3" fmla="*/ 212 h 387"/>
                <a:gd name="T4" fmla="*/ 16 w 218"/>
                <a:gd name="T5" fmla="*/ 210 h 387"/>
                <a:gd name="T6" fmla="*/ 39 w 218"/>
                <a:gd name="T7" fmla="*/ 170 h 387"/>
                <a:gd name="T8" fmla="*/ 22 w 218"/>
                <a:gd name="T9" fmla="*/ 152 h 387"/>
                <a:gd name="T10" fmla="*/ 10 w 218"/>
                <a:gd name="T11" fmla="*/ 137 h 387"/>
                <a:gd name="T12" fmla="*/ 41 w 218"/>
                <a:gd name="T13" fmla="*/ 83 h 387"/>
                <a:gd name="T14" fmla="*/ 72 w 218"/>
                <a:gd name="T15" fmla="*/ 31 h 387"/>
                <a:gd name="T16" fmla="*/ 83 w 218"/>
                <a:gd name="T17" fmla="*/ 2 h 387"/>
                <a:gd name="T18" fmla="*/ 81 w 218"/>
                <a:gd name="T19" fmla="*/ 35 h 387"/>
                <a:gd name="T20" fmla="*/ 43 w 218"/>
                <a:gd name="T21" fmla="*/ 154 h 387"/>
                <a:gd name="T22" fmla="*/ 49 w 218"/>
                <a:gd name="T23" fmla="*/ 154 h 387"/>
                <a:gd name="T24" fmla="*/ 62 w 218"/>
                <a:gd name="T25" fmla="*/ 133 h 387"/>
                <a:gd name="T26" fmla="*/ 74 w 218"/>
                <a:gd name="T27" fmla="*/ 127 h 387"/>
                <a:gd name="T28" fmla="*/ 74 w 218"/>
                <a:gd name="T29" fmla="*/ 156 h 387"/>
                <a:gd name="T30" fmla="*/ 76 w 218"/>
                <a:gd name="T31" fmla="*/ 156 h 387"/>
                <a:gd name="T32" fmla="*/ 83 w 218"/>
                <a:gd name="T33" fmla="*/ 150 h 387"/>
                <a:gd name="T34" fmla="*/ 89 w 218"/>
                <a:gd name="T35" fmla="*/ 144 h 387"/>
                <a:gd name="T36" fmla="*/ 93 w 218"/>
                <a:gd name="T37" fmla="*/ 144 h 387"/>
                <a:gd name="T38" fmla="*/ 79 w 218"/>
                <a:gd name="T39" fmla="*/ 233 h 387"/>
                <a:gd name="T40" fmla="*/ 99 w 218"/>
                <a:gd name="T41" fmla="*/ 220 h 387"/>
                <a:gd name="T42" fmla="*/ 120 w 218"/>
                <a:gd name="T43" fmla="*/ 166 h 387"/>
                <a:gd name="T44" fmla="*/ 122 w 218"/>
                <a:gd name="T45" fmla="*/ 164 h 387"/>
                <a:gd name="T46" fmla="*/ 122 w 218"/>
                <a:gd name="T47" fmla="*/ 171 h 387"/>
                <a:gd name="T48" fmla="*/ 126 w 218"/>
                <a:gd name="T49" fmla="*/ 173 h 387"/>
                <a:gd name="T50" fmla="*/ 137 w 218"/>
                <a:gd name="T51" fmla="*/ 156 h 387"/>
                <a:gd name="T52" fmla="*/ 156 w 218"/>
                <a:gd name="T53" fmla="*/ 91 h 387"/>
                <a:gd name="T54" fmla="*/ 160 w 218"/>
                <a:gd name="T55" fmla="*/ 91 h 387"/>
                <a:gd name="T56" fmla="*/ 162 w 218"/>
                <a:gd name="T57" fmla="*/ 102 h 387"/>
                <a:gd name="T58" fmla="*/ 168 w 218"/>
                <a:gd name="T59" fmla="*/ 114 h 387"/>
                <a:gd name="T60" fmla="*/ 170 w 218"/>
                <a:gd name="T61" fmla="*/ 114 h 387"/>
                <a:gd name="T62" fmla="*/ 180 w 218"/>
                <a:gd name="T63" fmla="*/ 89 h 387"/>
                <a:gd name="T64" fmla="*/ 207 w 218"/>
                <a:gd name="T65" fmla="*/ 127 h 387"/>
                <a:gd name="T66" fmla="*/ 214 w 218"/>
                <a:gd name="T67" fmla="*/ 177 h 387"/>
                <a:gd name="T68" fmla="*/ 210 w 218"/>
                <a:gd name="T69" fmla="*/ 177 h 387"/>
                <a:gd name="T70" fmla="*/ 191 w 218"/>
                <a:gd name="T71" fmla="*/ 152 h 387"/>
                <a:gd name="T72" fmla="*/ 180 w 218"/>
                <a:gd name="T73" fmla="*/ 144 h 387"/>
                <a:gd name="T74" fmla="*/ 174 w 218"/>
                <a:gd name="T75" fmla="*/ 164 h 387"/>
                <a:gd name="T76" fmla="*/ 176 w 218"/>
                <a:gd name="T77" fmla="*/ 224 h 387"/>
                <a:gd name="T78" fmla="*/ 158 w 218"/>
                <a:gd name="T79" fmla="*/ 206 h 387"/>
                <a:gd name="T80" fmla="*/ 147 w 218"/>
                <a:gd name="T81" fmla="*/ 251 h 387"/>
                <a:gd name="T82" fmla="*/ 145 w 218"/>
                <a:gd name="T83" fmla="*/ 301 h 387"/>
                <a:gd name="T84" fmla="*/ 143 w 218"/>
                <a:gd name="T85" fmla="*/ 303 h 387"/>
                <a:gd name="T86" fmla="*/ 145 w 218"/>
                <a:gd name="T87" fmla="*/ 306 h 387"/>
                <a:gd name="T88" fmla="*/ 145 w 218"/>
                <a:gd name="T89" fmla="*/ 308 h 387"/>
                <a:gd name="T90" fmla="*/ 137 w 218"/>
                <a:gd name="T91" fmla="*/ 295 h 387"/>
                <a:gd name="T92" fmla="*/ 104 w 218"/>
                <a:gd name="T93" fmla="*/ 274 h 387"/>
                <a:gd name="T94" fmla="*/ 87 w 218"/>
                <a:gd name="T95" fmla="*/ 316 h 387"/>
                <a:gd name="T96" fmla="*/ 79 w 218"/>
                <a:gd name="T97" fmla="*/ 355 h 387"/>
                <a:gd name="T98" fmla="*/ 70 w 218"/>
                <a:gd name="T99" fmla="*/ 357 h 387"/>
                <a:gd name="T100" fmla="*/ 35 w 218"/>
                <a:gd name="T101" fmla="*/ 328 h 387"/>
                <a:gd name="T102" fmla="*/ 18 w 218"/>
                <a:gd name="T103" fmla="*/ 382 h 387"/>
                <a:gd name="T104" fmla="*/ 16 w 218"/>
                <a:gd name="T105" fmla="*/ 387 h 38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8" h="387">
                  <a:moveTo>
                    <a:pt x="16" y="387"/>
                  </a:moveTo>
                  <a:lnTo>
                    <a:pt x="10" y="343"/>
                  </a:lnTo>
                  <a:lnTo>
                    <a:pt x="18" y="299"/>
                  </a:lnTo>
                  <a:lnTo>
                    <a:pt x="29" y="258"/>
                  </a:lnTo>
                  <a:lnTo>
                    <a:pt x="35" y="216"/>
                  </a:lnTo>
                  <a:lnTo>
                    <a:pt x="29" y="212"/>
                  </a:lnTo>
                  <a:lnTo>
                    <a:pt x="25" y="210"/>
                  </a:lnTo>
                  <a:lnTo>
                    <a:pt x="22" y="210"/>
                  </a:lnTo>
                  <a:lnTo>
                    <a:pt x="16" y="210"/>
                  </a:lnTo>
                  <a:lnTo>
                    <a:pt x="24" y="197"/>
                  </a:lnTo>
                  <a:lnTo>
                    <a:pt x="31" y="183"/>
                  </a:lnTo>
                  <a:lnTo>
                    <a:pt x="39" y="170"/>
                  </a:lnTo>
                  <a:lnTo>
                    <a:pt x="41" y="156"/>
                  </a:lnTo>
                  <a:lnTo>
                    <a:pt x="31" y="154"/>
                  </a:lnTo>
                  <a:lnTo>
                    <a:pt x="22" y="152"/>
                  </a:lnTo>
                  <a:lnTo>
                    <a:pt x="10" y="154"/>
                  </a:lnTo>
                  <a:lnTo>
                    <a:pt x="0" y="156"/>
                  </a:lnTo>
                  <a:lnTo>
                    <a:pt x="10" y="137"/>
                  </a:lnTo>
                  <a:lnTo>
                    <a:pt x="20" y="119"/>
                  </a:lnTo>
                  <a:lnTo>
                    <a:pt x="29" y="102"/>
                  </a:lnTo>
                  <a:lnTo>
                    <a:pt x="41" y="83"/>
                  </a:lnTo>
                  <a:lnTo>
                    <a:pt x="51" y="65"/>
                  </a:lnTo>
                  <a:lnTo>
                    <a:pt x="62" y="48"/>
                  </a:lnTo>
                  <a:lnTo>
                    <a:pt x="72" y="31"/>
                  </a:lnTo>
                  <a:lnTo>
                    <a:pt x="81" y="12"/>
                  </a:lnTo>
                  <a:lnTo>
                    <a:pt x="81" y="6"/>
                  </a:lnTo>
                  <a:lnTo>
                    <a:pt x="83" y="2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81" y="35"/>
                  </a:lnTo>
                  <a:lnTo>
                    <a:pt x="70" y="77"/>
                  </a:lnTo>
                  <a:lnTo>
                    <a:pt x="54" y="119"/>
                  </a:lnTo>
                  <a:lnTo>
                    <a:pt x="43" y="154"/>
                  </a:lnTo>
                  <a:lnTo>
                    <a:pt x="45" y="154"/>
                  </a:lnTo>
                  <a:lnTo>
                    <a:pt x="47" y="154"/>
                  </a:lnTo>
                  <a:lnTo>
                    <a:pt x="49" y="154"/>
                  </a:lnTo>
                  <a:lnTo>
                    <a:pt x="54" y="144"/>
                  </a:lnTo>
                  <a:lnTo>
                    <a:pt x="62" y="133"/>
                  </a:lnTo>
                  <a:lnTo>
                    <a:pt x="70" y="125"/>
                  </a:lnTo>
                  <a:lnTo>
                    <a:pt x="76" y="119"/>
                  </a:lnTo>
                  <a:lnTo>
                    <a:pt x="74" y="127"/>
                  </a:lnTo>
                  <a:lnTo>
                    <a:pt x="72" y="137"/>
                  </a:lnTo>
                  <a:lnTo>
                    <a:pt x="72" y="148"/>
                  </a:lnTo>
                  <a:lnTo>
                    <a:pt x="74" y="156"/>
                  </a:lnTo>
                  <a:lnTo>
                    <a:pt x="76" y="156"/>
                  </a:lnTo>
                  <a:lnTo>
                    <a:pt x="77" y="156"/>
                  </a:lnTo>
                  <a:lnTo>
                    <a:pt x="81" y="154"/>
                  </a:lnTo>
                  <a:lnTo>
                    <a:pt x="83" y="150"/>
                  </a:lnTo>
                  <a:lnTo>
                    <a:pt x="87" y="148"/>
                  </a:lnTo>
                  <a:lnTo>
                    <a:pt x="89" y="144"/>
                  </a:lnTo>
                  <a:lnTo>
                    <a:pt x="91" y="144"/>
                  </a:lnTo>
                  <a:lnTo>
                    <a:pt x="93" y="144"/>
                  </a:lnTo>
                  <a:lnTo>
                    <a:pt x="89" y="175"/>
                  </a:lnTo>
                  <a:lnTo>
                    <a:pt x="85" y="204"/>
                  </a:lnTo>
                  <a:lnTo>
                    <a:pt x="79" y="233"/>
                  </a:lnTo>
                  <a:lnTo>
                    <a:pt x="76" y="262"/>
                  </a:lnTo>
                  <a:lnTo>
                    <a:pt x="87" y="249"/>
                  </a:lnTo>
                  <a:lnTo>
                    <a:pt x="99" y="220"/>
                  </a:lnTo>
                  <a:lnTo>
                    <a:pt x="110" y="187"/>
                  </a:lnTo>
                  <a:lnTo>
                    <a:pt x="118" y="166"/>
                  </a:lnTo>
                  <a:lnTo>
                    <a:pt x="120" y="166"/>
                  </a:lnTo>
                  <a:lnTo>
                    <a:pt x="122" y="166"/>
                  </a:lnTo>
                  <a:lnTo>
                    <a:pt x="122" y="164"/>
                  </a:lnTo>
                  <a:lnTo>
                    <a:pt x="122" y="166"/>
                  </a:lnTo>
                  <a:lnTo>
                    <a:pt x="122" y="168"/>
                  </a:lnTo>
                  <a:lnTo>
                    <a:pt x="122" y="171"/>
                  </a:lnTo>
                  <a:lnTo>
                    <a:pt x="122" y="173"/>
                  </a:lnTo>
                  <a:lnTo>
                    <a:pt x="124" y="173"/>
                  </a:lnTo>
                  <a:lnTo>
                    <a:pt x="126" y="173"/>
                  </a:lnTo>
                  <a:lnTo>
                    <a:pt x="128" y="175"/>
                  </a:lnTo>
                  <a:lnTo>
                    <a:pt x="137" y="156"/>
                  </a:lnTo>
                  <a:lnTo>
                    <a:pt x="145" y="133"/>
                  </a:lnTo>
                  <a:lnTo>
                    <a:pt x="151" y="112"/>
                  </a:lnTo>
                  <a:lnTo>
                    <a:pt x="156" y="91"/>
                  </a:lnTo>
                  <a:lnTo>
                    <a:pt x="158" y="91"/>
                  </a:lnTo>
                  <a:lnTo>
                    <a:pt x="160" y="91"/>
                  </a:lnTo>
                  <a:lnTo>
                    <a:pt x="162" y="96"/>
                  </a:lnTo>
                  <a:lnTo>
                    <a:pt x="162" y="102"/>
                  </a:lnTo>
                  <a:lnTo>
                    <a:pt x="164" y="108"/>
                  </a:lnTo>
                  <a:lnTo>
                    <a:pt x="166" y="114"/>
                  </a:lnTo>
                  <a:lnTo>
                    <a:pt x="168" y="114"/>
                  </a:lnTo>
                  <a:lnTo>
                    <a:pt x="170" y="114"/>
                  </a:lnTo>
                  <a:lnTo>
                    <a:pt x="174" y="106"/>
                  </a:lnTo>
                  <a:lnTo>
                    <a:pt x="176" y="96"/>
                  </a:lnTo>
                  <a:lnTo>
                    <a:pt x="180" y="89"/>
                  </a:lnTo>
                  <a:lnTo>
                    <a:pt x="185" y="85"/>
                  </a:lnTo>
                  <a:lnTo>
                    <a:pt x="197" y="104"/>
                  </a:lnTo>
                  <a:lnTo>
                    <a:pt x="207" y="127"/>
                  </a:lnTo>
                  <a:lnTo>
                    <a:pt x="212" y="152"/>
                  </a:lnTo>
                  <a:lnTo>
                    <a:pt x="218" y="175"/>
                  </a:lnTo>
                  <a:lnTo>
                    <a:pt x="214" y="177"/>
                  </a:lnTo>
                  <a:lnTo>
                    <a:pt x="212" y="177"/>
                  </a:lnTo>
                  <a:lnTo>
                    <a:pt x="210" y="177"/>
                  </a:lnTo>
                  <a:lnTo>
                    <a:pt x="205" y="168"/>
                  </a:lnTo>
                  <a:lnTo>
                    <a:pt x="199" y="160"/>
                  </a:lnTo>
                  <a:lnTo>
                    <a:pt x="191" y="152"/>
                  </a:lnTo>
                  <a:lnTo>
                    <a:pt x="185" y="144"/>
                  </a:lnTo>
                  <a:lnTo>
                    <a:pt x="181" y="144"/>
                  </a:lnTo>
                  <a:lnTo>
                    <a:pt x="180" y="144"/>
                  </a:lnTo>
                  <a:lnTo>
                    <a:pt x="176" y="144"/>
                  </a:lnTo>
                  <a:lnTo>
                    <a:pt x="172" y="144"/>
                  </a:lnTo>
                  <a:lnTo>
                    <a:pt x="174" y="164"/>
                  </a:lnTo>
                  <a:lnTo>
                    <a:pt x="176" y="183"/>
                  </a:lnTo>
                  <a:lnTo>
                    <a:pt x="178" y="204"/>
                  </a:lnTo>
                  <a:lnTo>
                    <a:pt x="176" y="224"/>
                  </a:lnTo>
                  <a:lnTo>
                    <a:pt x="174" y="220"/>
                  </a:lnTo>
                  <a:lnTo>
                    <a:pt x="168" y="212"/>
                  </a:lnTo>
                  <a:lnTo>
                    <a:pt x="158" y="206"/>
                  </a:lnTo>
                  <a:lnTo>
                    <a:pt x="147" y="202"/>
                  </a:lnTo>
                  <a:lnTo>
                    <a:pt x="147" y="227"/>
                  </a:lnTo>
                  <a:lnTo>
                    <a:pt x="147" y="251"/>
                  </a:lnTo>
                  <a:lnTo>
                    <a:pt x="147" y="276"/>
                  </a:lnTo>
                  <a:lnTo>
                    <a:pt x="147" y="301"/>
                  </a:lnTo>
                  <a:lnTo>
                    <a:pt x="145" y="301"/>
                  </a:lnTo>
                  <a:lnTo>
                    <a:pt x="145" y="303"/>
                  </a:lnTo>
                  <a:lnTo>
                    <a:pt x="143" y="303"/>
                  </a:lnTo>
                  <a:lnTo>
                    <a:pt x="145" y="303"/>
                  </a:lnTo>
                  <a:lnTo>
                    <a:pt x="145" y="304"/>
                  </a:lnTo>
                  <a:lnTo>
                    <a:pt x="145" y="306"/>
                  </a:lnTo>
                  <a:lnTo>
                    <a:pt x="145" y="308"/>
                  </a:lnTo>
                  <a:lnTo>
                    <a:pt x="143" y="310"/>
                  </a:lnTo>
                  <a:lnTo>
                    <a:pt x="137" y="295"/>
                  </a:lnTo>
                  <a:lnTo>
                    <a:pt x="129" y="283"/>
                  </a:lnTo>
                  <a:lnTo>
                    <a:pt x="120" y="276"/>
                  </a:lnTo>
                  <a:lnTo>
                    <a:pt x="104" y="274"/>
                  </a:lnTo>
                  <a:lnTo>
                    <a:pt x="97" y="287"/>
                  </a:lnTo>
                  <a:lnTo>
                    <a:pt x="93" y="303"/>
                  </a:lnTo>
                  <a:lnTo>
                    <a:pt x="87" y="316"/>
                  </a:lnTo>
                  <a:lnTo>
                    <a:pt x="81" y="330"/>
                  </a:lnTo>
                  <a:lnTo>
                    <a:pt x="79" y="339"/>
                  </a:lnTo>
                  <a:lnTo>
                    <a:pt x="79" y="355"/>
                  </a:lnTo>
                  <a:lnTo>
                    <a:pt x="77" y="370"/>
                  </a:lnTo>
                  <a:lnTo>
                    <a:pt x="76" y="380"/>
                  </a:lnTo>
                  <a:lnTo>
                    <a:pt x="70" y="357"/>
                  </a:lnTo>
                  <a:lnTo>
                    <a:pt x="64" y="328"/>
                  </a:lnTo>
                  <a:lnTo>
                    <a:pt x="54" y="312"/>
                  </a:lnTo>
                  <a:lnTo>
                    <a:pt x="35" y="328"/>
                  </a:lnTo>
                  <a:lnTo>
                    <a:pt x="27" y="355"/>
                  </a:lnTo>
                  <a:lnTo>
                    <a:pt x="22" y="372"/>
                  </a:lnTo>
                  <a:lnTo>
                    <a:pt x="18" y="382"/>
                  </a:lnTo>
                  <a:lnTo>
                    <a:pt x="16" y="387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2" name="Freeform 155"/>
            <p:cNvSpPr>
              <a:spLocks/>
            </p:cNvSpPr>
            <p:nvPr/>
          </p:nvSpPr>
          <p:spPr bwMode="auto">
            <a:xfrm>
              <a:off x="2559" y="3066"/>
              <a:ext cx="341" cy="717"/>
            </a:xfrm>
            <a:custGeom>
              <a:avLst/>
              <a:gdLst>
                <a:gd name="T0" fmla="*/ 177 w 341"/>
                <a:gd name="T1" fmla="*/ 667 h 717"/>
                <a:gd name="T2" fmla="*/ 158 w 341"/>
                <a:gd name="T3" fmla="*/ 634 h 717"/>
                <a:gd name="T4" fmla="*/ 100 w 341"/>
                <a:gd name="T5" fmla="*/ 498 h 717"/>
                <a:gd name="T6" fmla="*/ 83 w 341"/>
                <a:gd name="T7" fmla="*/ 442 h 717"/>
                <a:gd name="T8" fmla="*/ 116 w 341"/>
                <a:gd name="T9" fmla="*/ 463 h 717"/>
                <a:gd name="T10" fmla="*/ 162 w 341"/>
                <a:gd name="T11" fmla="*/ 478 h 717"/>
                <a:gd name="T12" fmla="*/ 223 w 341"/>
                <a:gd name="T13" fmla="*/ 505 h 717"/>
                <a:gd name="T14" fmla="*/ 243 w 341"/>
                <a:gd name="T15" fmla="*/ 507 h 717"/>
                <a:gd name="T16" fmla="*/ 150 w 341"/>
                <a:gd name="T17" fmla="*/ 467 h 717"/>
                <a:gd name="T18" fmla="*/ 75 w 341"/>
                <a:gd name="T19" fmla="*/ 409 h 717"/>
                <a:gd name="T20" fmla="*/ 52 w 341"/>
                <a:gd name="T21" fmla="*/ 343 h 717"/>
                <a:gd name="T22" fmla="*/ 37 w 341"/>
                <a:gd name="T23" fmla="*/ 280 h 717"/>
                <a:gd name="T24" fmla="*/ 102 w 341"/>
                <a:gd name="T25" fmla="*/ 307 h 717"/>
                <a:gd name="T26" fmla="*/ 179 w 341"/>
                <a:gd name="T27" fmla="*/ 322 h 717"/>
                <a:gd name="T28" fmla="*/ 177 w 341"/>
                <a:gd name="T29" fmla="*/ 309 h 717"/>
                <a:gd name="T30" fmla="*/ 60 w 341"/>
                <a:gd name="T31" fmla="*/ 284 h 717"/>
                <a:gd name="T32" fmla="*/ 10 w 341"/>
                <a:gd name="T33" fmla="*/ 102 h 717"/>
                <a:gd name="T34" fmla="*/ 112 w 341"/>
                <a:gd name="T35" fmla="*/ 149 h 717"/>
                <a:gd name="T36" fmla="*/ 173 w 341"/>
                <a:gd name="T37" fmla="*/ 145 h 717"/>
                <a:gd name="T38" fmla="*/ 108 w 341"/>
                <a:gd name="T39" fmla="*/ 137 h 717"/>
                <a:gd name="T40" fmla="*/ 12 w 341"/>
                <a:gd name="T41" fmla="*/ 87 h 717"/>
                <a:gd name="T42" fmla="*/ 4 w 341"/>
                <a:gd name="T43" fmla="*/ 66 h 717"/>
                <a:gd name="T44" fmla="*/ 15 w 341"/>
                <a:gd name="T45" fmla="*/ 18 h 717"/>
                <a:gd name="T46" fmla="*/ 35 w 341"/>
                <a:gd name="T47" fmla="*/ 39 h 717"/>
                <a:gd name="T48" fmla="*/ 27 w 341"/>
                <a:gd name="T49" fmla="*/ 48 h 717"/>
                <a:gd name="T50" fmla="*/ 75 w 341"/>
                <a:gd name="T51" fmla="*/ 87 h 717"/>
                <a:gd name="T52" fmla="*/ 129 w 341"/>
                <a:gd name="T53" fmla="*/ 104 h 717"/>
                <a:gd name="T54" fmla="*/ 171 w 341"/>
                <a:gd name="T55" fmla="*/ 116 h 717"/>
                <a:gd name="T56" fmla="*/ 216 w 341"/>
                <a:gd name="T57" fmla="*/ 120 h 717"/>
                <a:gd name="T58" fmla="*/ 239 w 341"/>
                <a:gd name="T59" fmla="*/ 120 h 717"/>
                <a:gd name="T60" fmla="*/ 239 w 341"/>
                <a:gd name="T61" fmla="*/ 137 h 717"/>
                <a:gd name="T62" fmla="*/ 229 w 341"/>
                <a:gd name="T63" fmla="*/ 151 h 717"/>
                <a:gd name="T64" fmla="*/ 183 w 341"/>
                <a:gd name="T65" fmla="*/ 154 h 717"/>
                <a:gd name="T66" fmla="*/ 114 w 341"/>
                <a:gd name="T67" fmla="*/ 164 h 717"/>
                <a:gd name="T68" fmla="*/ 85 w 341"/>
                <a:gd name="T69" fmla="*/ 199 h 717"/>
                <a:gd name="T70" fmla="*/ 102 w 341"/>
                <a:gd name="T71" fmla="*/ 253 h 717"/>
                <a:gd name="T72" fmla="*/ 175 w 341"/>
                <a:gd name="T73" fmla="*/ 293 h 717"/>
                <a:gd name="T74" fmla="*/ 212 w 341"/>
                <a:gd name="T75" fmla="*/ 309 h 717"/>
                <a:gd name="T76" fmla="*/ 254 w 341"/>
                <a:gd name="T77" fmla="*/ 320 h 717"/>
                <a:gd name="T78" fmla="*/ 318 w 341"/>
                <a:gd name="T79" fmla="*/ 320 h 717"/>
                <a:gd name="T80" fmla="*/ 308 w 341"/>
                <a:gd name="T81" fmla="*/ 338 h 717"/>
                <a:gd name="T82" fmla="*/ 316 w 341"/>
                <a:gd name="T83" fmla="*/ 347 h 717"/>
                <a:gd name="T84" fmla="*/ 341 w 341"/>
                <a:gd name="T85" fmla="*/ 361 h 717"/>
                <a:gd name="T86" fmla="*/ 300 w 341"/>
                <a:gd name="T87" fmla="*/ 357 h 717"/>
                <a:gd name="T88" fmla="*/ 245 w 341"/>
                <a:gd name="T89" fmla="*/ 355 h 717"/>
                <a:gd name="T90" fmla="*/ 146 w 341"/>
                <a:gd name="T91" fmla="*/ 334 h 717"/>
                <a:gd name="T92" fmla="*/ 114 w 341"/>
                <a:gd name="T93" fmla="*/ 374 h 717"/>
                <a:gd name="T94" fmla="*/ 116 w 341"/>
                <a:gd name="T95" fmla="*/ 420 h 717"/>
                <a:gd name="T96" fmla="*/ 202 w 341"/>
                <a:gd name="T97" fmla="*/ 469 h 717"/>
                <a:gd name="T98" fmla="*/ 268 w 341"/>
                <a:gd name="T99" fmla="*/ 517 h 717"/>
                <a:gd name="T100" fmla="*/ 283 w 341"/>
                <a:gd name="T101" fmla="*/ 540 h 717"/>
                <a:gd name="T102" fmla="*/ 270 w 341"/>
                <a:gd name="T103" fmla="*/ 550 h 717"/>
                <a:gd name="T104" fmla="*/ 169 w 341"/>
                <a:gd name="T105" fmla="*/ 546 h 717"/>
                <a:gd name="T106" fmla="*/ 166 w 341"/>
                <a:gd name="T107" fmla="*/ 590 h 717"/>
                <a:gd name="T108" fmla="*/ 189 w 341"/>
                <a:gd name="T109" fmla="*/ 659 h 717"/>
                <a:gd name="T110" fmla="*/ 206 w 341"/>
                <a:gd name="T111" fmla="*/ 712 h 717"/>
                <a:gd name="T112" fmla="*/ 204 w 341"/>
                <a:gd name="T113" fmla="*/ 717 h 7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41" h="717">
                  <a:moveTo>
                    <a:pt x="204" y="717"/>
                  </a:moveTo>
                  <a:lnTo>
                    <a:pt x="196" y="706"/>
                  </a:lnTo>
                  <a:lnTo>
                    <a:pt x="189" y="692"/>
                  </a:lnTo>
                  <a:lnTo>
                    <a:pt x="181" y="681"/>
                  </a:lnTo>
                  <a:lnTo>
                    <a:pt x="177" y="667"/>
                  </a:lnTo>
                  <a:lnTo>
                    <a:pt x="175" y="665"/>
                  </a:lnTo>
                  <a:lnTo>
                    <a:pt x="173" y="665"/>
                  </a:lnTo>
                  <a:lnTo>
                    <a:pt x="173" y="663"/>
                  </a:lnTo>
                  <a:lnTo>
                    <a:pt x="171" y="661"/>
                  </a:lnTo>
                  <a:lnTo>
                    <a:pt x="158" y="634"/>
                  </a:lnTo>
                  <a:lnTo>
                    <a:pt x="144" y="607"/>
                  </a:lnTo>
                  <a:lnTo>
                    <a:pt x="133" y="580"/>
                  </a:lnTo>
                  <a:lnTo>
                    <a:pt x="121" y="553"/>
                  </a:lnTo>
                  <a:lnTo>
                    <a:pt x="112" y="525"/>
                  </a:lnTo>
                  <a:lnTo>
                    <a:pt x="100" y="498"/>
                  </a:lnTo>
                  <a:lnTo>
                    <a:pt x="91" y="471"/>
                  </a:lnTo>
                  <a:lnTo>
                    <a:pt x="81" y="442"/>
                  </a:lnTo>
                  <a:lnTo>
                    <a:pt x="83" y="442"/>
                  </a:lnTo>
                  <a:lnTo>
                    <a:pt x="92" y="449"/>
                  </a:lnTo>
                  <a:lnTo>
                    <a:pt x="100" y="455"/>
                  </a:lnTo>
                  <a:lnTo>
                    <a:pt x="108" y="459"/>
                  </a:lnTo>
                  <a:lnTo>
                    <a:pt x="116" y="463"/>
                  </a:lnTo>
                  <a:lnTo>
                    <a:pt x="125" y="467"/>
                  </a:lnTo>
                  <a:lnTo>
                    <a:pt x="133" y="469"/>
                  </a:lnTo>
                  <a:lnTo>
                    <a:pt x="143" y="473"/>
                  </a:lnTo>
                  <a:lnTo>
                    <a:pt x="154" y="474"/>
                  </a:lnTo>
                  <a:lnTo>
                    <a:pt x="162" y="478"/>
                  </a:lnTo>
                  <a:lnTo>
                    <a:pt x="173" y="484"/>
                  </a:lnTo>
                  <a:lnTo>
                    <a:pt x="185" y="490"/>
                  </a:lnTo>
                  <a:lnTo>
                    <a:pt x="198" y="496"/>
                  </a:lnTo>
                  <a:lnTo>
                    <a:pt x="210" y="501"/>
                  </a:lnTo>
                  <a:lnTo>
                    <a:pt x="223" y="505"/>
                  </a:lnTo>
                  <a:lnTo>
                    <a:pt x="235" y="509"/>
                  </a:lnTo>
                  <a:lnTo>
                    <a:pt x="243" y="509"/>
                  </a:lnTo>
                  <a:lnTo>
                    <a:pt x="243" y="507"/>
                  </a:lnTo>
                  <a:lnTo>
                    <a:pt x="245" y="507"/>
                  </a:lnTo>
                  <a:lnTo>
                    <a:pt x="223" y="496"/>
                  </a:lnTo>
                  <a:lnTo>
                    <a:pt x="198" y="486"/>
                  </a:lnTo>
                  <a:lnTo>
                    <a:pt x="175" y="476"/>
                  </a:lnTo>
                  <a:lnTo>
                    <a:pt x="150" y="467"/>
                  </a:lnTo>
                  <a:lnTo>
                    <a:pt x="127" y="457"/>
                  </a:lnTo>
                  <a:lnTo>
                    <a:pt x="108" y="446"/>
                  </a:lnTo>
                  <a:lnTo>
                    <a:pt x="91" y="430"/>
                  </a:lnTo>
                  <a:lnTo>
                    <a:pt x="77" y="411"/>
                  </a:lnTo>
                  <a:lnTo>
                    <a:pt x="75" y="409"/>
                  </a:lnTo>
                  <a:lnTo>
                    <a:pt x="73" y="409"/>
                  </a:lnTo>
                  <a:lnTo>
                    <a:pt x="71" y="409"/>
                  </a:lnTo>
                  <a:lnTo>
                    <a:pt x="62" y="376"/>
                  </a:lnTo>
                  <a:lnTo>
                    <a:pt x="52" y="343"/>
                  </a:lnTo>
                  <a:lnTo>
                    <a:pt x="44" y="313"/>
                  </a:lnTo>
                  <a:lnTo>
                    <a:pt x="35" y="280"/>
                  </a:lnTo>
                  <a:lnTo>
                    <a:pt x="37" y="280"/>
                  </a:lnTo>
                  <a:lnTo>
                    <a:pt x="39" y="280"/>
                  </a:lnTo>
                  <a:lnTo>
                    <a:pt x="54" y="291"/>
                  </a:lnTo>
                  <a:lnTo>
                    <a:pt x="69" y="299"/>
                  </a:lnTo>
                  <a:lnTo>
                    <a:pt x="85" y="303"/>
                  </a:lnTo>
                  <a:lnTo>
                    <a:pt x="102" y="307"/>
                  </a:lnTo>
                  <a:lnTo>
                    <a:pt x="119" y="309"/>
                  </a:lnTo>
                  <a:lnTo>
                    <a:pt x="137" y="311"/>
                  </a:lnTo>
                  <a:lnTo>
                    <a:pt x="154" y="313"/>
                  </a:lnTo>
                  <a:lnTo>
                    <a:pt x="171" y="316"/>
                  </a:lnTo>
                  <a:lnTo>
                    <a:pt x="179" y="322"/>
                  </a:lnTo>
                  <a:lnTo>
                    <a:pt x="193" y="328"/>
                  </a:lnTo>
                  <a:lnTo>
                    <a:pt x="206" y="332"/>
                  </a:lnTo>
                  <a:lnTo>
                    <a:pt x="218" y="330"/>
                  </a:lnTo>
                  <a:lnTo>
                    <a:pt x="198" y="316"/>
                  </a:lnTo>
                  <a:lnTo>
                    <a:pt x="177" y="309"/>
                  </a:lnTo>
                  <a:lnTo>
                    <a:pt x="152" y="305"/>
                  </a:lnTo>
                  <a:lnTo>
                    <a:pt x="127" y="303"/>
                  </a:lnTo>
                  <a:lnTo>
                    <a:pt x="104" y="299"/>
                  </a:lnTo>
                  <a:lnTo>
                    <a:pt x="81" y="293"/>
                  </a:lnTo>
                  <a:lnTo>
                    <a:pt x="60" y="284"/>
                  </a:lnTo>
                  <a:lnTo>
                    <a:pt x="42" y="266"/>
                  </a:lnTo>
                  <a:lnTo>
                    <a:pt x="27" y="237"/>
                  </a:lnTo>
                  <a:lnTo>
                    <a:pt x="17" y="191"/>
                  </a:lnTo>
                  <a:lnTo>
                    <a:pt x="13" y="141"/>
                  </a:lnTo>
                  <a:lnTo>
                    <a:pt x="10" y="102"/>
                  </a:lnTo>
                  <a:lnTo>
                    <a:pt x="25" y="112"/>
                  </a:lnTo>
                  <a:lnTo>
                    <a:pt x="44" y="122"/>
                  </a:lnTo>
                  <a:lnTo>
                    <a:pt x="65" y="131"/>
                  </a:lnTo>
                  <a:lnTo>
                    <a:pt x="89" y="141"/>
                  </a:lnTo>
                  <a:lnTo>
                    <a:pt x="112" y="149"/>
                  </a:lnTo>
                  <a:lnTo>
                    <a:pt x="135" y="153"/>
                  </a:lnTo>
                  <a:lnTo>
                    <a:pt x="154" y="153"/>
                  </a:lnTo>
                  <a:lnTo>
                    <a:pt x="171" y="147"/>
                  </a:lnTo>
                  <a:lnTo>
                    <a:pt x="173" y="145"/>
                  </a:lnTo>
                  <a:lnTo>
                    <a:pt x="152" y="143"/>
                  </a:lnTo>
                  <a:lnTo>
                    <a:pt x="131" y="141"/>
                  </a:lnTo>
                  <a:lnTo>
                    <a:pt x="108" y="137"/>
                  </a:lnTo>
                  <a:lnTo>
                    <a:pt x="87" y="131"/>
                  </a:lnTo>
                  <a:lnTo>
                    <a:pt x="64" y="124"/>
                  </a:lnTo>
                  <a:lnTo>
                    <a:pt x="44" y="114"/>
                  </a:lnTo>
                  <a:lnTo>
                    <a:pt x="27" y="102"/>
                  </a:lnTo>
                  <a:lnTo>
                    <a:pt x="12" y="87"/>
                  </a:lnTo>
                  <a:lnTo>
                    <a:pt x="10" y="87"/>
                  </a:lnTo>
                  <a:lnTo>
                    <a:pt x="10" y="85"/>
                  </a:lnTo>
                  <a:lnTo>
                    <a:pt x="8" y="85"/>
                  </a:lnTo>
                  <a:lnTo>
                    <a:pt x="4" y="66"/>
                  </a:lnTo>
                  <a:lnTo>
                    <a:pt x="2" y="45"/>
                  </a:lnTo>
                  <a:lnTo>
                    <a:pt x="0" y="22"/>
                  </a:lnTo>
                  <a:lnTo>
                    <a:pt x="0" y="0"/>
                  </a:lnTo>
                  <a:lnTo>
                    <a:pt x="6" y="6"/>
                  </a:lnTo>
                  <a:lnTo>
                    <a:pt x="15" y="18"/>
                  </a:lnTo>
                  <a:lnTo>
                    <a:pt x="25" y="29"/>
                  </a:lnTo>
                  <a:lnTo>
                    <a:pt x="35" y="37"/>
                  </a:lnTo>
                  <a:lnTo>
                    <a:pt x="35" y="39"/>
                  </a:lnTo>
                  <a:lnTo>
                    <a:pt x="37" y="41"/>
                  </a:lnTo>
                  <a:lnTo>
                    <a:pt x="35" y="45"/>
                  </a:lnTo>
                  <a:lnTo>
                    <a:pt x="33" y="47"/>
                  </a:lnTo>
                  <a:lnTo>
                    <a:pt x="31" y="47"/>
                  </a:lnTo>
                  <a:lnTo>
                    <a:pt x="27" y="48"/>
                  </a:lnTo>
                  <a:lnTo>
                    <a:pt x="29" y="56"/>
                  </a:lnTo>
                  <a:lnTo>
                    <a:pt x="37" y="64"/>
                  </a:lnTo>
                  <a:lnTo>
                    <a:pt x="48" y="72"/>
                  </a:lnTo>
                  <a:lnTo>
                    <a:pt x="62" y="79"/>
                  </a:lnTo>
                  <a:lnTo>
                    <a:pt x="75" y="87"/>
                  </a:lnTo>
                  <a:lnTo>
                    <a:pt x="87" y="95"/>
                  </a:lnTo>
                  <a:lnTo>
                    <a:pt x="98" y="101"/>
                  </a:lnTo>
                  <a:lnTo>
                    <a:pt x="106" y="104"/>
                  </a:lnTo>
                  <a:lnTo>
                    <a:pt x="119" y="104"/>
                  </a:lnTo>
                  <a:lnTo>
                    <a:pt x="129" y="104"/>
                  </a:lnTo>
                  <a:lnTo>
                    <a:pt x="139" y="106"/>
                  </a:lnTo>
                  <a:lnTo>
                    <a:pt x="146" y="106"/>
                  </a:lnTo>
                  <a:lnTo>
                    <a:pt x="154" y="110"/>
                  </a:lnTo>
                  <a:lnTo>
                    <a:pt x="162" y="112"/>
                  </a:lnTo>
                  <a:lnTo>
                    <a:pt x="171" y="116"/>
                  </a:lnTo>
                  <a:lnTo>
                    <a:pt x="181" y="122"/>
                  </a:lnTo>
                  <a:lnTo>
                    <a:pt x="193" y="122"/>
                  </a:lnTo>
                  <a:lnTo>
                    <a:pt x="202" y="120"/>
                  </a:lnTo>
                  <a:lnTo>
                    <a:pt x="210" y="120"/>
                  </a:lnTo>
                  <a:lnTo>
                    <a:pt x="216" y="120"/>
                  </a:lnTo>
                  <a:lnTo>
                    <a:pt x="221" y="120"/>
                  </a:lnTo>
                  <a:lnTo>
                    <a:pt x="227" y="118"/>
                  </a:lnTo>
                  <a:lnTo>
                    <a:pt x="233" y="118"/>
                  </a:lnTo>
                  <a:lnTo>
                    <a:pt x="241" y="116"/>
                  </a:lnTo>
                  <a:lnTo>
                    <a:pt x="239" y="120"/>
                  </a:lnTo>
                  <a:lnTo>
                    <a:pt x="237" y="122"/>
                  </a:lnTo>
                  <a:lnTo>
                    <a:pt x="235" y="126"/>
                  </a:lnTo>
                  <a:lnTo>
                    <a:pt x="231" y="129"/>
                  </a:lnTo>
                  <a:lnTo>
                    <a:pt x="233" y="133"/>
                  </a:lnTo>
                  <a:lnTo>
                    <a:pt x="239" y="137"/>
                  </a:lnTo>
                  <a:lnTo>
                    <a:pt x="243" y="139"/>
                  </a:lnTo>
                  <a:lnTo>
                    <a:pt x="248" y="143"/>
                  </a:lnTo>
                  <a:lnTo>
                    <a:pt x="243" y="147"/>
                  </a:lnTo>
                  <a:lnTo>
                    <a:pt x="237" y="149"/>
                  </a:lnTo>
                  <a:lnTo>
                    <a:pt x="229" y="151"/>
                  </a:lnTo>
                  <a:lnTo>
                    <a:pt x="220" y="151"/>
                  </a:lnTo>
                  <a:lnTo>
                    <a:pt x="210" y="153"/>
                  </a:lnTo>
                  <a:lnTo>
                    <a:pt x="200" y="153"/>
                  </a:lnTo>
                  <a:lnTo>
                    <a:pt x="191" y="154"/>
                  </a:lnTo>
                  <a:lnTo>
                    <a:pt x="183" y="154"/>
                  </a:lnTo>
                  <a:lnTo>
                    <a:pt x="168" y="160"/>
                  </a:lnTo>
                  <a:lnTo>
                    <a:pt x="154" y="164"/>
                  </a:lnTo>
                  <a:lnTo>
                    <a:pt x="141" y="164"/>
                  </a:lnTo>
                  <a:lnTo>
                    <a:pt x="127" y="164"/>
                  </a:lnTo>
                  <a:lnTo>
                    <a:pt x="114" y="164"/>
                  </a:lnTo>
                  <a:lnTo>
                    <a:pt x="102" y="164"/>
                  </a:lnTo>
                  <a:lnTo>
                    <a:pt x="89" y="164"/>
                  </a:lnTo>
                  <a:lnTo>
                    <a:pt x="75" y="168"/>
                  </a:lnTo>
                  <a:lnTo>
                    <a:pt x="77" y="185"/>
                  </a:lnTo>
                  <a:lnTo>
                    <a:pt x="85" y="199"/>
                  </a:lnTo>
                  <a:lnTo>
                    <a:pt x="92" y="210"/>
                  </a:lnTo>
                  <a:lnTo>
                    <a:pt x="98" y="224"/>
                  </a:lnTo>
                  <a:lnTo>
                    <a:pt x="89" y="232"/>
                  </a:lnTo>
                  <a:lnTo>
                    <a:pt x="92" y="241"/>
                  </a:lnTo>
                  <a:lnTo>
                    <a:pt x="102" y="253"/>
                  </a:lnTo>
                  <a:lnTo>
                    <a:pt x="117" y="264"/>
                  </a:lnTo>
                  <a:lnTo>
                    <a:pt x="135" y="274"/>
                  </a:lnTo>
                  <a:lnTo>
                    <a:pt x="152" y="284"/>
                  </a:lnTo>
                  <a:lnTo>
                    <a:pt x="168" y="289"/>
                  </a:lnTo>
                  <a:lnTo>
                    <a:pt x="175" y="293"/>
                  </a:lnTo>
                  <a:lnTo>
                    <a:pt x="183" y="299"/>
                  </a:lnTo>
                  <a:lnTo>
                    <a:pt x="191" y="303"/>
                  </a:lnTo>
                  <a:lnTo>
                    <a:pt x="198" y="307"/>
                  </a:lnTo>
                  <a:lnTo>
                    <a:pt x="204" y="307"/>
                  </a:lnTo>
                  <a:lnTo>
                    <a:pt x="212" y="309"/>
                  </a:lnTo>
                  <a:lnTo>
                    <a:pt x="220" y="309"/>
                  </a:lnTo>
                  <a:lnTo>
                    <a:pt x="227" y="311"/>
                  </a:lnTo>
                  <a:lnTo>
                    <a:pt x="237" y="311"/>
                  </a:lnTo>
                  <a:lnTo>
                    <a:pt x="245" y="318"/>
                  </a:lnTo>
                  <a:lnTo>
                    <a:pt x="254" y="320"/>
                  </a:lnTo>
                  <a:lnTo>
                    <a:pt x="266" y="322"/>
                  </a:lnTo>
                  <a:lnTo>
                    <a:pt x="279" y="322"/>
                  </a:lnTo>
                  <a:lnTo>
                    <a:pt x="293" y="322"/>
                  </a:lnTo>
                  <a:lnTo>
                    <a:pt x="304" y="320"/>
                  </a:lnTo>
                  <a:lnTo>
                    <a:pt x="318" y="320"/>
                  </a:lnTo>
                  <a:lnTo>
                    <a:pt x="327" y="322"/>
                  </a:lnTo>
                  <a:lnTo>
                    <a:pt x="324" y="326"/>
                  </a:lnTo>
                  <a:lnTo>
                    <a:pt x="318" y="330"/>
                  </a:lnTo>
                  <a:lnTo>
                    <a:pt x="314" y="334"/>
                  </a:lnTo>
                  <a:lnTo>
                    <a:pt x="308" y="338"/>
                  </a:lnTo>
                  <a:lnTo>
                    <a:pt x="308" y="340"/>
                  </a:lnTo>
                  <a:lnTo>
                    <a:pt x="308" y="341"/>
                  </a:lnTo>
                  <a:lnTo>
                    <a:pt x="308" y="343"/>
                  </a:lnTo>
                  <a:lnTo>
                    <a:pt x="316" y="347"/>
                  </a:lnTo>
                  <a:lnTo>
                    <a:pt x="322" y="351"/>
                  </a:lnTo>
                  <a:lnTo>
                    <a:pt x="329" y="355"/>
                  </a:lnTo>
                  <a:lnTo>
                    <a:pt x="341" y="359"/>
                  </a:lnTo>
                  <a:lnTo>
                    <a:pt x="341" y="361"/>
                  </a:lnTo>
                  <a:lnTo>
                    <a:pt x="339" y="361"/>
                  </a:lnTo>
                  <a:lnTo>
                    <a:pt x="339" y="363"/>
                  </a:lnTo>
                  <a:lnTo>
                    <a:pt x="325" y="361"/>
                  </a:lnTo>
                  <a:lnTo>
                    <a:pt x="314" y="359"/>
                  </a:lnTo>
                  <a:lnTo>
                    <a:pt x="300" y="357"/>
                  </a:lnTo>
                  <a:lnTo>
                    <a:pt x="289" y="355"/>
                  </a:lnTo>
                  <a:lnTo>
                    <a:pt x="279" y="353"/>
                  </a:lnTo>
                  <a:lnTo>
                    <a:pt x="268" y="353"/>
                  </a:lnTo>
                  <a:lnTo>
                    <a:pt x="256" y="353"/>
                  </a:lnTo>
                  <a:lnTo>
                    <a:pt x="245" y="355"/>
                  </a:lnTo>
                  <a:lnTo>
                    <a:pt x="229" y="353"/>
                  </a:lnTo>
                  <a:lnTo>
                    <a:pt x="210" y="347"/>
                  </a:lnTo>
                  <a:lnTo>
                    <a:pt x="189" y="341"/>
                  </a:lnTo>
                  <a:lnTo>
                    <a:pt x="168" y="336"/>
                  </a:lnTo>
                  <a:lnTo>
                    <a:pt x="146" y="334"/>
                  </a:lnTo>
                  <a:lnTo>
                    <a:pt x="129" y="336"/>
                  </a:lnTo>
                  <a:lnTo>
                    <a:pt x="114" y="343"/>
                  </a:lnTo>
                  <a:lnTo>
                    <a:pt x="104" y="359"/>
                  </a:lnTo>
                  <a:lnTo>
                    <a:pt x="108" y="367"/>
                  </a:lnTo>
                  <a:lnTo>
                    <a:pt x="114" y="374"/>
                  </a:lnTo>
                  <a:lnTo>
                    <a:pt x="117" y="380"/>
                  </a:lnTo>
                  <a:lnTo>
                    <a:pt x="121" y="388"/>
                  </a:lnTo>
                  <a:lnTo>
                    <a:pt x="106" y="399"/>
                  </a:lnTo>
                  <a:lnTo>
                    <a:pt x="106" y="411"/>
                  </a:lnTo>
                  <a:lnTo>
                    <a:pt x="116" y="420"/>
                  </a:lnTo>
                  <a:lnTo>
                    <a:pt x="131" y="436"/>
                  </a:lnTo>
                  <a:lnTo>
                    <a:pt x="150" y="444"/>
                  </a:lnTo>
                  <a:lnTo>
                    <a:pt x="168" y="451"/>
                  </a:lnTo>
                  <a:lnTo>
                    <a:pt x="185" y="459"/>
                  </a:lnTo>
                  <a:lnTo>
                    <a:pt x="202" y="469"/>
                  </a:lnTo>
                  <a:lnTo>
                    <a:pt x="220" y="480"/>
                  </a:lnTo>
                  <a:lnTo>
                    <a:pt x="237" y="492"/>
                  </a:lnTo>
                  <a:lnTo>
                    <a:pt x="252" y="503"/>
                  </a:lnTo>
                  <a:lnTo>
                    <a:pt x="268" y="517"/>
                  </a:lnTo>
                  <a:lnTo>
                    <a:pt x="268" y="519"/>
                  </a:lnTo>
                  <a:lnTo>
                    <a:pt x="266" y="519"/>
                  </a:lnTo>
                  <a:lnTo>
                    <a:pt x="266" y="521"/>
                  </a:lnTo>
                  <a:lnTo>
                    <a:pt x="273" y="530"/>
                  </a:lnTo>
                  <a:lnTo>
                    <a:pt x="283" y="540"/>
                  </a:lnTo>
                  <a:lnTo>
                    <a:pt x="295" y="552"/>
                  </a:lnTo>
                  <a:lnTo>
                    <a:pt x="304" y="561"/>
                  </a:lnTo>
                  <a:lnTo>
                    <a:pt x="299" y="561"/>
                  </a:lnTo>
                  <a:lnTo>
                    <a:pt x="287" y="555"/>
                  </a:lnTo>
                  <a:lnTo>
                    <a:pt x="270" y="550"/>
                  </a:lnTo>
                  <a:lnTo>
                    <a:pt x="248" y="544"/>
                  </a:lnTo>
                  <a:lnTo>
                    <a:pt x="225" y="538"/>
                  </a:lnTo>
                  <a:lnTo>
                    <a:pt x="204" y="536"/>
                  </a:lnTo>
                  <a:lnTo>
                    <a:pt x="185" y="538"/>
                  </a:lnTo>
                  <a:lnTo>
                    <a:pt x="169" y="546"/>
                  </a:lnTo>
                  <a:lnTo>
                    <a:pt x="169" y="553"/>
                  </a:lnTo>
                  <a:lnTo>
                    <a:pt x="171" y="561"/>
                  </a:lnTo>
                  <a:lnTo>
                    <a:pt x="173" y="569"/>
                  </a:lnTo>
                  <a:lnTo>
                    <a:pt x="173" y="579"/>
                  </a:lnTo>
                  <a:lnTo>
                    <a:pt x="166" y="590"/>
                  </a:lnTo>
                  <a:lnTo>
                    <a:pt x="164" y="602"/>
                  </a:lnTo>
                  <a:lnTo>
                    <a:pt x="168" y="615"/>
                  </a:lnTo>
                  <a:lnTo>
                    <a:pt x="173" y="631"/>
                  </a:lnTo>
                  <a:lnTo>
                    <a:pt x="181" y="646"/>
                  </a:lnTo>
                  <a:lnTo>
                    <a:pt x="189" y="659"/>
                  </a:lnTo>
                  <a:lnTo>
                    <a:pt x="196" y="673"/>
                  </a:lnTo>
                  <a:lnTo>
                    <a:pt x="204" y="686"/>
                  </a:lnTo>
                  <a:lnTo>
                    <a:pt x="204" y="690"/>
                  </a:lnTo>
                  <a:lnTo>
                    <a:pt x="206" y="702"/>
                  </a:lnTo>
                  <a:lnTo>
                    <a:pt x="206" y="712"/>
                  </a:lnTo>
                  <a:lnTo>
                    <a:pt x="204" y="717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3" name="Freeform 156"/>
            <p:cNvSpPr>
              <a:spLocks/>
            </p:cNvSpPr>
            <p:nvPr/>
          </p:nvSpPr>
          <p:spPr bwMode="auto">
            <a:xfrm>
              <a:off x="2832" y="2802"/>
              <a:ext cx="484" cy="964"/>
            </a:xfrm>
            <a:custGeom>
              <a:avLst/>
              <a:gdLst>
                <a:gd name="T0" fmla="*/ 180 w 484"/>
                <a:gd name="T1" fmla="*/ 733 h 964"/>
                <a:gd name="T2" fmla="*/ 205 w 484"/>
                <a:gd name="T3" fmla="*/ 704 h 964"/>
                <a:gd name="T4" fmla="*/ 291 w 484"/>
                <a:gd name="T5" fmla="*/ 684 h 964"/>
                <a:gd name="T6" fmla="*/ 264 w 484"/>
                <a:gd name="T7" fmla="*/ 667 h 964"/>
                <a:gd name="T8" fmla="*/ 260 w 484"/>
                <a:gd name="T9" fmla="*/ 646 h 964"/>
                <a:gd name="T10" fmla="*/ 249 w 484"/>
                <a:gd name="T11" fmla="*/ 627 h 964"/>
                <a:gd name="T12" fmla="*/ 243 w 484"/>
                <a:gd name="T13" fmla="*/ 584 h 964"/>
                <a:gd name="T14" fmla="*/ 262 w 484"/>
                <a:gd name="T15" fmla="*/ 563 h 964"/>
                <a:gd name="T16" fmla="*/ 197 w 484"/>
                <a:gd name="T17" fmla="*/ 551 h 964"/>
                <a:gd name="T18" fmla="*/ 131 w 484"/>
                <a:gd name="T19" fmla="*/ 569 h 964"/>
                <a:gd name="T20" fmla="*/ 70 w 484"/>
                <a:gd name="T21" fmla="*/ 544 h 964"/>
                <a:gd name="T22" fmla="*/ 35 w 484"/>
                <a:gd name="T23" fmla="*/ 524 h 964"/>
                <a:gd name="T24" fmla="*/ 22 w 484"/>
                <a:gd name="T25" fmla="*/ 494 h 964"/>
                <a:gd name="T26" fmla="*/ 43 w 484"/>
                <a:gd name="T27" fmla="*/ 463 h 964"/>
                <a:gd name="T28" fmla="*/ 116 w 484"/>
                <a:gd name="T29" fmla="*/ 476 h 964"/>
                <a:gd name="T30" fmla="*/ 95 w 484"/>
                <a:gd name="T31" fmla="*/ 432 h 964"/>
                <a:gd name="T32" fmla="*/ 153 w 484"/>
                <a:gd name="T33" fmla="*/ 399 h 964"/>
                <a:gd name="T34" fmla="*/ 124 w 484"/>
                <a:gd name="T35" fmla="*/ 278 h 964"/>
                <a:gd name="T36" fmla="*/ 18 w 484"/>
                <a:gd name="T37" fmla="*/ 251 h 964"/>
                <a:gd name="T38" fmla="*/ 87 w 484"/>
                <a:gd name="T39" fmla="*/ 170 h 964"/>
                <a:gd name="T40" fmla="*/ 191 w 484"/>
                <a:gd name="T41" fmla="*/ 124 h 964"/>
                <a:gd name="T42" fmla="*/ 286 w 484"/>
                <a:gd name="T43" fmla="*/ 12 h 964"/>
                <a:gd name="T44" fmla="*/ 330 w 484"/>
                <a:gd name="T45" fmla="*/ 27 h 964"/>
                <a:gd name="T46" fmla="*/ 322 w 484"/>
                <a:gd name="T47" fmla="*/ 62 h 964"/>
                <a:gd name="T48" fmla="*/ 316 w 484"/>
                <a:gd name="T49" fmla="*/ 91 h 964"/>
                <a:gd name="T50" fmla="*/ 268 w 484"/>
                <a:gd name="T51" fmla="*/ 131 h 964"/>
                <a:gd name="T52" fmla="*/ 199 w 484"/>
                <a:gd name="T53" fmla="*/ 179 h 964"/>
                <a:gd name="T54" fmla="*/ 193 w 484"/>
                <a:gd name="T55" fmla="*/ 210 h 964"/>
                <a:gd name="T56" fmla="*/ 235 w 484"/>
                <a:gd name="T57" fmla="*/ 220 h 964"/>
                <a:gd name="T58" fmla="*/ 174 w 484"/>
                <a:gd name="T59" fmla="*/ 247 h 964"/>
                <a:gd name="T60" fmla="*/ 160 w 484"/>
                <a:gd name="T61" fmla="*/ 278 h 964"/>
                <a:gd name="T62" fmla="*/ 160 w 484"/>
                <a:gd name="T63" fmla="*/ 309 h 964"/>
                <a:gd name="T64" fmla="*/ 149 w 484"/>
                <a:gd name="T65" fmla="*/ 339 h 964"/>
                <a:gd name="T66" fmla="*/ 174 w 484"/>
                <a:gd name="T67" fmla="*/ 366 h 964"/>
                <a:gd name="T68" fmla="*/ 166 w 484"/>
                <a:gd name="T69" fmla="*/ 409 h 964"/>
                <a:gd name="T70" fmla="*/ 237 w 484"/>
                <a:gd name="T71" fmla="*/ 345 h 964"/>
                <a:gd name="T72" fmla="*/ 341 w 484"/>
                <a:gd name="T73" fmla="*/ 297 h 964"/>
                <a:gd name="T74" fmla="*/ 405 w 484"/>
                <a:gd name="T75" fmla="*/ 257 h 964"/>
                <a:gd name="T76" fmla="*/ 366 w 484"/>
                <a:gd name="T77" fmla="*/ 299 h 964"/>
                <a:gd name="T78" fmla="*/ 378 w 484"/>
                <a:gd name="T79" fmla="*/ 322 h 964"/>
                <a:gd name="T80" fmla="*/ 370 w 484"/>
                <a:gd name="T81" fmla="*/ 343 h 964"/>
                <a:gd name="T82" fmla="*/ 334 w 484"/>
                <a:gd name="T83" fmla="*/ 361 h 964"/>
                <a:gd name="T84" fmla="*/ 264 w 484"/>
                <a:gd name="T85" fmla="*/ 401 h 964"/>
                <a:gd name="T86" fmla="*/ 241 w 484"/>
                <a:gd name="T87" fmla="*/ 426 h 964"/>
                <a:gd name="T88" fmla="*/ 295 w 484"/>
                <a:gd name="T89" fmla="*/ 449 h 964"/>
                <a:gd name="T90" fmla="*/ 291 w 484"/>
                <a:gd name="T91" fmla="*/ 471 h 964"/>
                <a:gd name="T92" fmla="*/ 276 w 484"/>
                <a:gd name="T93" fmla="*/ 501 h 964"/>
                <a:gd name="T94" fmla="*/ 297 w 484"/>
                <a:gd name="T95" fmla="*/ 563 h 964"/>
                <a:gd name="T96" fmla="*/ 320 w 484"/>
                <a:gd name="T97" fmla="*/ 609 h 964"/>
                <a:gd name="T98" fmla="*/ 395 w 484"/>
                <a:gd name="T99" fmla="*/ 596 h 964"/>
                <a:gd name="T100" fmla="*/ 468 w 484"/>
                <a:gd name="T101" fmla="*/ 472 h 964"/>
                <a:gd name="T102" fmla="*/ 474 w 484"/>
                <a:gd name="T103" fmla="*/ 498 h 964"/>
                <a:gd name="T104" fmla="*/ 472 w 484"/>
                <a:gd name="T105" fmla="*/ 528 h 964"/>
                <a:gd name="T106" fmla="*/ 428 w 484"/>
                <a:gd name="T107" fmla="*/ 567 h 964"/>
                <a:gd name="T108" fmla="*/ 424 w 484"/>
                <a:gd name="T109" fmla="*/ 586 h 964"/>
                <a:gd name="T110" fmla="*/ 428 w 484"/>
                <a:gd name="T111" fmla="*/ 621 h 964"/>
                <a:gd name="T112" fmla="*/ 438 w 484"/>
                <a:gd name="T113" fmla="*/ 638 h 964"/>
                <a:gd name="T114" fmla="*/ 430 w 484"/>
                <a:gd name="T115" fmla="*/ 681 h 964"/>
                <a:gd name="T116" fmla="*/ 311 w 484"/>
                <a:gd name="T117" fmla="*/ 629 h 964"/>
                <a:gd name="T118" fmla="*/ 303 w 484"/>
                <a:gd name="T119" fmla="*/ 856 h 964"/>
                <a:gd name="T120" fmla="*/ 286 w 484"/>
                <a:gd name="T121" fmla="*/ 964 h 96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84" h="964">
                  <a:moveTo>
                    <a:pt x="286" y="964"/>
                  </a:moveTo>
                  <a:lnTo>
                    <a:pt x="278" y="943"/>
                  </a:lnTo>
                  <a:lnTo>
                    <a:pt x="268" y="918"/>
                  </a:lnTo>
                  <a:lnTo>
                    <a:pt x="253" y="902"/>
                  </a:lnTo>
                  <a:lnTo>
                    <a:pt x="230" y="902"/>
                  </a:lnTo>
                  <a:lnTo>
                    <a:pt x="230" y="900"/>
                  </a:lnTo>
                  <a:lnTo>
                    <a:pt x="232" y="896"/>
                  </a:lnTo>
                  <a:lnTo>
                    <a:pt x="234" y="887"/>
                  </a:lnTo>
                  <a:lnTo>
                    <a:pt x="237" y="868"/>
                  </a:lnTo>
                  <a:lnTo>
                    <a:pt x="237" y="837"/>
                  </a:lnTo>
                  <a:lnTo>
                    <a:pt x="232" y="798"/>
                  </a:lnTo>
                  <a:lnTo>
                    <a:pt x="216" y="767"/>
                  </a:lnTo>
                  <a:lnTo>
                    <a:pt x="185" y="760"/>
                  </a:lnTo>
                  <a:lnTo>
                    <a:pt x="183" y="750"/>
                  </a:lnTo>
                  <a:lnTo>
                    <a:pt x="182" y="740"/>
                  </a:lnTo>
                  <a:lnTo>
                    <a:pt x="180" y="733"/>
                  </a:lnTo>
                  <a:lnTo>
                    <a:pt x="176" y="723"/>
                  </a:lnTo>
                  <a:lnTo>
                    <a:pt x="183" y="723"/>
                  </a:lnTo>
                  <a:lnTo>
                    <a:pt x="189" y="725"/>
                  </a:lnTo>
                  <a:lnTo>
                    <a:pt x="195" y="725"/>
                  </a:lnTo>
                  <a:lnTo>
                    <a:pt x="201" y="723"/>
                  </a:lnTo>
                  <a:lnTo>
                    <a:pt x="199" y="719"/>
                  </a:lnTo>
                  <a:lnTo>
                    <a:pt x="199" y="717"/>
                  </a:lnTo>
                  <a:lnTo>
                    <a:pt x="197" y="715"/>
                  </a:lnTo>
                  <a:lnTo>
                    <a:pt x="185" y="715"/>
                  </a:lnTo>
                  <a:lnTo>
                    <a:pt x="170" y="711"/>
                  </a:lnTo>
                  <a:lnTo>
                    <a:pt x="156" y="708"/>
                  </a:lnTo>
                  <a:lnTo>
                    <a:pt x="149" y="700"/>
                  </a:lnTo>
                  <a:lnTo>
                    <a:pt x="164" y="700"/>
                  </a:lnTo>
                  <a:lnTo>
                    <a:pt x="183" y="702"/>
                  </a:lnTo>
                  <a:lnTo>
                    <a:pt x="205" y="704"/>
                  </a:lnTo>
                  <a:lnTo>
                    <a:pt x="226" y="706"/>
                  </a:lnTo>
                  <a:lnTo>
                    <a:pt x="247" y="708"/>
                  </a:lnTo>
                  <a:lnTo>
                    <a:pt x="268" y="706"/>
                  </a:lnTo>
                  <a:lnTo>
                    <a:pt x="286" y="704"/>
                  </a:lnTo>
                  <a:lnTo>
                    <a:pt x="299" y="700"/>
                  </a:lnTo>
                  <a:lnTo>
                    <a:pt x="297" y="698"/>
                  </a:lnTo>
                  <a:lnTo>
                    <a:pt x="297" y="696"/>
                  </a:lnTo>
                  <a:lnTo>
                    <a:pt x="297" y="694"/>
                  </a:lnTo>
                  <a:lnTo>
                    <a:pt x="295" y="692"/>
                  </a:lnTo>
                  <a:lnTo>
                    <a:pt x="293" y="692"/>
                  </a:lnTo>
                  <a:lnTo>
                    <a:pt x="291" y="690"/>
                  </a:lnTo>
                  <a:lnTo>
                    <a:pt x="291" y="688"/>
                  </a:lnTo>
                  <a:lnTo>
                    <a:pt x="291" y="686"/>
                  </a:lnTo>
                  <a:lnTo>
                    <a:pt x="291" y="684"/>
                  </a:lnTo>
                  <a:lnTo>
                    <a:pt x="289" y="683"/>
                  </a:lnTo>
                  <a:lnTo>
                    <a:pt x="278" y="681"/>
                  </a:lnTo>
                  <a:lnTo>
                    <a:pt x="272" y="681"/>
                  </a:lnTo>
                  <a:lnTo>
                    <a:pt x="266" y="681"/>
                  </a:lnTo>
                  <a:lnTo>
                    <a:pt x="259" y="681"/>
                  </a:lnTo>
                  <a:lnTo>
                    <a:pt x="259" y="679"/>
                  </a:lnTo>
                  <a:lnTo>
                    <a:pt x="259" y="677"/>
                  </a:lnTo>
                  <a:lnTo>
                    <a:pt x="260" y="677"/>
                  </a:lnTo>
                  <a:lnTo>
                    <a:pt x="264" y="677"/>
                  </a:lnTo>
                  <a:lnTo>
                    <a:pt x="272" y="677"/>
                  </a:lnTo>
                  <a:lnTo>
                    <a:pt x="278" y="675"/>
                  </a:lnTo>
                  <a:lnTo>
                    <a:pt x="284" y="671"/>
                  </a:lnTo>
                  <a:lnTo>
                    <a:pt x="280" y="669"/>
                  </a:lnTo>
                  <a:lnTo>
                    <a:pt x="274" y="667"/>
                  </a:lnTo>
                  <a:lnTo>
                    <a:pt x="264" y="667"/>
                  </a:lnTo>
                  <a:lnTo>
                    <a:pt x="255" y="665"/>
                  </a:lnTo>
                  <a:lnTo>
                    <a:pt x="243" y="663"/>
                  </a:lnTo>
                  <a:lnTo>
                    <a:pt x="234" y="661"/>
                  </a:lnTo>
                  <a:lnTo>
                    <a:pt x="224" y="661"/>
                  </a:lnTo>
                  <a:lnTo>
                    <a:pt x="218" y="659"/>
                  </a:lnTo>
                  <a:lnTo>
                    <a:pt x="218" y="657"/>
                  </a:lnTo>
                  <a:lnTo>
                    <a:pt x="218" y="656"/>
                  </a:lnTo>
                  <a:lnTo>
                    <a:pt x="224" y="656"/>
                  </a:lnTo>
                  <a:lnTo>
                    <a:pt x="232" y="656"/>
                  </a:lnTo>
                  <a:lnTo>
                    <a:pt x="241" y="654"/>
                  </a:lnTo>
                  <a:lnTo>
                    <a:pt x="260" y="652"/>
                  </a:lnTo>
                  <a:lnTo>
                    <a:pt x="260" y="650"/>
                  </a:lnTo>
                  <a:lnTo>
                    <a:pt x="260" y="648"/>
                  </a:lnTo>
                  <a:lnTo>
                    <a:pt x="260" y="646"/>
                  </a:lnTo>
                  <a:lnTo>
                    <a:pt x="259" y="644"/>
                  </a:lnTo>
                  <a:lnTo>
                    <a:pt x="247" y="644"/>
                  </a:lnTo>
                  <a:lnTo>
                    <a:pt x="237" y="642"/>
                  </a:lnTo>
                  <a:lnTo>
                    <a:pt x="226" y="642"/>
                  </a:lnTo>
                  <a:lnTo>
                    <a:pt x="214" y="642"/>
                  </a:lnTo>
                  <a:lnTo>
                    <a:pt x="222" y="636"/>
                  </a:lnTo>
                  <a:lnTo>
                    <a:pt x="237" y="634"/>
                  </a:lnTo>
                  <a:lnTo>
                    <a:pt x="255" y="634"/>
                  </a:lnTo>
                  <a:lnTo>
                    <a:pt x="268" y="634"/>
                  </a:lnTo>
                  <a:lnTo>
                    <a:pt x="268" y="632"/>
                  </a:lnTo>
                  <a:lnTo>
                    <a:pt x="270" y="632"/>
                  </a:lnTo>
                  <a:lnTo>
                    <a:pt x="270" y="631"/>
                  </a:lnTo>
                  <a:lnTo>
                    <a:pt x="264" y="627"/>
                  </a:lnTo>
                  <a:lnTo>
                    <a:pt x="257" y="625"/>
                  </a:lnTo>
                  <a:lnTo>
                    <a:pt x="249" y="627"/>
                  </a:lnTo>
                  <a:lnTo>
                    <a:pt x="243" y="627"/>
                  </a:lnTo>
                  <a:lnTo>
                    <a:pt x="237" y="617"/>
                  </a:lnTo>
                  <a:lnTo>
                    <a:pt x="226" y="615"/>
                  </a:lnTo>
                  <a:lnTo>
                    <a:pt x="210" y="615"/>
                  </a:lnTo>
                  <a:lnTo>
                    <a:pt x="201" y="605"/>
                  </a:lnTo>
                  <a:lnTo>
                    <a:pt x="212" y="609"/>
                  </a:lnTo>
                  <a:lnTo>
                    <a:pt x="224" y="609"/>
                  </a:lnTo>
                  <a:lnTo>
                    <a:pt x="235" y="605"/>
                  </a:lnTo>
                  <a:lnTo>
                    <a:pt x="241" y="596"/>
                  </a:lnTo>
                  <a:lnTo>
                    <a:pt x="234" y="596"/>
                  </a:lnTo>
                  <a:lnTo>
                    <a:pt x="226" y="596"/>
                  </a:lnTo>
                  <a:lnTo>
                    <a:pt x="216" y="598"/>
                  </a:lnTo>
                  <a:lnTo>
                    <a:pt x="208" y="598"/>
                  </a:lnTo>
                  <a:lnTo>
                    <a:pt x="214" y="586"/>
                  </a:lnTo>
                  <a:lnTo>
                    <a:pt x="228" y="582"/>
                  </a:lnTo>
                  <a:lnTo>
                    <a:pt x="243" y="584"/>
                  </a:lnTo>
                  <a:lnTo>
                    <a:pt x="257" y="586"/>
                  </a:lnTo>
                  <a:lnTo>
                    <a:pt x="257" y="584"/>
                  </a:lnTo>
                  <a:lnTo>
                    <a:pt x="257" y="582"/>
                  </a:lnTo>
                  <a:lnTo>
                    <a:pt x="257" y="580"/>
                  </a:lnTo>
                  <a:lnTo>
                    <a:pt x="251" y="577"/>
                  </a:lnTo>
                  <a:lnTo>
                    <a:pt x="245" y="575"/>
                  </a:lnTo>
                  <a:lnTo>
                    <a:pt x="239" y="573"/>
                  </a:lnTo>
                  <a:lnTo>
                    <a:pt x="232" y="573"/>
                  </a:lnTo>
                  <a:lnTo>
                    <a:pt x="234" y="569"/>
                  </a:lnTo>
                  <a:lnTo>
                    <a:pt x="235" y="567"/>
                  </a:lnTo>
                  <a:lnTo>
                    <a:pt x="237" y="563"/>
                  </a:lnTo>
                  <a:lnTo>
                    <a:pt x="239" y="561"/>
                  </a:lnTo>
                  <a:lnTo>
                    <a:pt x="247" y="561"/>
                  </a:lnTo>
                  <a:lnTo>
                    <a:pt x="255" y="561"/>
                  </a:lnTo>
                  <a:lnTo>
                    <a:pt x="262" y="563"/>
                  </a:lnTo>
                  <a:lnTo>
                    <a:pt x="270" y="563"/>
                  </a:lnTo>
                  <a:lnTo>
                    <a:pt x="270" y="561"/>
                  </a:lnTo>
                  <a:lnTo>
                    <a:pt x="270" y="559"/>
                  </a:lnTo>
                  <a:lnTo>
                    <a:pt x="270" y="557"/>
                  </a:lnTo>
                  <a:lnTo>
                    <a:pt x="270" y="555"/>
                  </a:lnTo>
                  <a:lnTo>
                    <a:pt x="264" y="555"/>
                  </a:lnTo>
                  <a:lnTo>
                    <a:pt x="259" y="553"/>
                  </a:lnTo>
                  <a:lnTo>
                    <a:pt x="253" y="553"/>
                  </a:lnTo>
                  <a:lnTo>
                    <a:pt x="245" y="553"/>
                  </a:lnTo>
                  <a:lnTo>
                    <a:pt x="257" y="536"/>
                  </a:lnTo>
                  <a:lnTo>
                    <a:pt x="262" y="523"/>
                  </a:lnTo>
                  <a:lnTo>
                    <a:pt x="259" y="517"/>
                  </a:lnTo>
                  <a:lnTo>
                    <a:pt x="237" y="523"/>
                  </a:lnTo>
                  <a:lnTo>
                    <a:pt x="224" y="532"/>
                  </a:lnTo>
                  <a:lnTo>
                    <a:pt x="210" y="542"/>
                  </a:lnTo>
                  <a:lnTo>
                    <a:pt x="197" y="551"/>
                  </a:lnTo>
                  <a:lnTo>
                    <a:pt x="183" y="559"/>
                  </a:lnTo>
                  <a:lnTo>
                    <a:pt x="168" y="567"/>
                  </a:lnTo>
                  <a:lnTo>
                    <a:pt x="155" y="573"/>
                  </a:lnTo>
                  <a:lnTo>
                    <a:pt x="139" y="577"/>
                  </a:lnTo>
                  <a:lnTo>
                    <a:pt x="124" y="578"/>
                  </a:lnTo>
                  <a:lnTo>
                    <a:pt x="122" y="578"/>
                  </a:lnTo>
                  <a:lnTo>
                    <a:pt x="124" y="577"/>
                  </a:lnTo>
                  <a:lnTo>
                    <a:pt x="128" y="575"/>
                  </a:lnTo>
                  <a:lnTo>
                    <a:pt x="130" y="573"/>
                  </a:lnTo>
                  <a:lnTo>
                    <a:pt x="131" y="571"/>
                  </a:lnTo>
                  <a:lnTo>
                    <a:pt x="131" y="569"/>
                  </a:lnTo>
                  <a:lnTo>
                    <a:pt x="126" y="567"/>
                  </a:lnTo>
                  <a:lnTo>
                    <a:pt x="122" y="567"/>
                  </a:lnTo>
                  <a:lnTo>
                    <a:pt x="116" y="567"/>
                  </a:lnTo>
                  <a:lnTo>
                    <a:pt x="112" y="567"/>
                  </a:lnTo>
                  <a:lnTo>
                    <a:pt x="110" y="563"/>
                  </a:lnTo>
                  <a:lnTo>
                    <a:pt x="112" y="557"/>
                  </a:lnTo>
                  <a:lnTo>
                    <a:pt x="114" y="551"/>
                  </a:lnTo>
                  <a:lnTo>
                    <a:pt x="116" y="546"/>
                  </a:lnTo>
                  <a:lnTo>
                    <a:pt x="108" y="548"/>
                  </a:lnTo>
                  <a:lnTo>
                    <a:pt x="101" y="550"/>
                  </a:lnTo>
                  <a:lnTo>
                    <a:pt x="93" y="551"/>
                  </a:lnTo>
                  <a:lnTo>
                    <a:pt x="89" y="553"/>
                  </a:lnTo>
                  <a:lnTo>
                    <a:pt x="85" y="544"/>
                  </a:lnTo>
                  <a:lnTo>
                    <a:pt x="78" y="542"/>
                  </a:lnTo>
                  <a:lnTo>
                    <a:pt x="70" y="544"/>
                  </a:lnTo>
                  <a:lnTo>
                    <a:pt x="60" y="544"/>
                  </a:lnTo>
                  <a:lnTo>
                    <a:pt x="60" y="542"/>
                  </a:lnTo>
                  <a:lnTo>
                    <a:pt x="60" y="540"/>
                  </a:lnTo>
                  <a:lnTo>
                    <a:pt x="60" y="538"/>
                  </a:lnTo>
                  <a:lnTo>
                    <a:pt x="74" y="538"/>
                  </a:lnTo>
                  <a:lnTo>
                    <a:pt x="91" y="536"/>
                  </a:lnTo>
                  <a:lnTo>
                    <a:pt x="106" y="532"/>
                  </a:lnTo>
                  <a:lnTo>
                    <a:pt x="112" y="523"/>
                  </a:lnTo>
                  <a:lnTo>
                    <a:pt x="108" y="523"/>
                  </a:lnTo>
                  <a:lnTo>
                    <a:pt x="99" y="523"/>
                  </a:lnTo>
                  <a:lnTo>
                    <a:pt x="85" y="523"/>
                  </a:lnTo>
                  <a:lnTo>
                    <a:pt x="68" y="523"/>
                  </a:lnTo>
                  <a:lnTo>
                    <a:pt x="62" y="515"/>
                  </a:lnTo>
                  <a:lnTo>
                    <a:pt x="49" y="519"/>
                  </a:lnTo>
                  <a:lnTo>
                    <a:pt x="35" y="524"/>
                  </a:lnTo>
                  <a:lnTo>
                    <a:pt x="26" y="528"/>
                  </a:lnTo>
                  <a:lnTo>
                    <a:pt x="26" y="524"/>
                  </a:lnTo>
                  <a:lnTo>
                    <a:pt x="26" y="523"/>
                  </a:lnTo>
                  <a:lnTo>
                    <a:pt x="26" y="521"/>
                  </a:lnTo>
                  <a:lnTo>
                    <a:pt x="27" y="517"/>
                  </a:lnTo>
                  <a:lnTo>
                    <a:pt x="33" y="515"/>
                  </a:lnTo>
                  <a:lnTo>
                    <a:pt x="41" y="513"/>
                  </a:lnTo>
                  <a:lnTo>
                    <a:pt x="47" y="511"/>
                  </a:lnTo>
                  <a:lnTo>
                    <a:pt x="54" y="509"/>
                  </a:lnTo>
                  <a:lnTo>
                    <a:pt x="51" y="501"/>
                  </a:lnTo>
                  <a:lnTo>
                    <a:pt x="43" y="498"/>
                  </a:lnTo>
                  <a:lnTo>
                    <a:pt x="33" y="499"/>
                  </a:lnTo>
                  <a:lnTo>
                    <a:pt x="24" y="499"/>
                  </a:lnTo>
                  <a:lnTo>
                    <a:pt x="22" y="498"/>
                  </a:lnTo>
                  <a:lnTo>
                    <a:pt x="22" y="496"/>
                  </a:lnTo>
                  <a:lnTo>
                    <a:pt x="22" y="494"/>
                  </a:lnTo>
                  <a:lnTo>
                    <a:pt x="22" y="492"/>
                  </a:lnTo>
                  <a:lnTo>
                    <a:pt x="35" y="492"/>
                  </a:lnTo>
                  <a:lnTo>
                    <a:pt x="47" y="492"/>
                  </a:lnTo>
                  <a:lnTo>
                    <a:pt x="60" y="492"/>
                  </a:lnTo>
                  <a:lnTo>
                    <a:pt x="74" y="490"/>
                  </a:lnTo>
                  <a:lnTo>
                    <a:pt x="74" y="488"/>
                  </a:lnTo>
                  <a:lnTo>
                    <a:pt x="74" y="484"/>
                  </a:lnTo>
                  <a:lnTo>
                    <a:pt x="74" y="482"/>
                  </a:lnTo>
                  <a:lnTo>
                    <a:pt x="74" y="480"/>
                  </a:lnTo>
                  <a:lnTo>
                    <a:pt x="62" y="480"/>
                  </a:lnTo>
                  <a:lnTo>
                    <a:pt x="51" y="480"/>
                  </a:lnTo>
                  <a:lnTo>
                    <a:pt x="37" y="480"/>
                  </a:lnTo>
                  <a:lnTo>
                    <a:pt x="26" y="480"/>
                  </a:lnTo>
                  <a:lnTo>
                    <a:pt x="29" y="471"/>
                  </a:lnTo>
                  <a:lnTo>
                    <a:pt x="35" y="465"/>
                  </a:lnTo>
                  <a:lnTo>
                    <a:pt x="43" y="463"/>
                  </a:lnTo>
                  <a:lnTo>
                    <a:pt x="51" y="465"/>
                  </a:lnTo>
                  <a:lnTo>
                    <a:pt x="58" y="469"/>
                  </a:lnTo>
                  <a:lnTo>
                    <a:pt x="68" y="474"/>
                  </a:lnTo>
                  <a:lnTo>
                    <a:pt x="76" y="478"/>
                  </a:lnTo>
                  <a:lnTo>
                    <a:pt x="85" y="482"/>
                  </a:lnTo>
                  <a:lnTo>
                    <a:pt x="91" y="482"/>
                  </a:lnTo>
                  <a:lnTo>
                    <a:pt x="99" y="480"/>
                  </a:lnTo>
                  <a:lnTo>
                    <a:pt x="106" y="480"/>
                  </a:lnTo>
                  <a:lnTo>
                    <a:pt x="114" y="480"/>
                  </a:lnTo>
                  <a:lnTo>
                    <a:pt x="116" y="480"/>
                  </a:lnTo>
                  <a:lnTo>
                    <a:pt x="116" y="478"/>
                  </a:lnTo>
                  <a:lnTo>
                    <a:pt x="116" y="476"/>
                  </a:lnTo>
                  <a:lnTo>
                    <a:pt x="114" y="472"/>
                  </a:lnTo>
                  <a:lnTo>
                    <a:pt x="104" y="472"/>
                  </a:lnTo>
                  <a:lnTo>
                    <a:pt x="97" y="471"/>
                  </a:lnTo>
                  <a:lnTo>
                    <a:pt x="89" y="467"/>
                  </a:lnTo>
                  <a:lnTo>
                    <a:pt x="85" y="459"/>
                  </a:lnTo>
                  <a:lnTo>
                    <a:pt x="93" y="459"/>
                  </a:lnTo>
                  <a:lnTo>
                    <a:pt x="101" y="459"/>
                  </a:lnTo>
                  <a:lnTo>
                    <a:pt x="108" y="459"/>
                  </a:lnTo>
                  <a:lnTo>
                    <a:pt x="116" y="457"/>
                  </a:lnTo>
                  <a:lnTo>
                    <a:pt x="110" y="449"/>
                  </a:lnTo>
                  <a:lnTo>
                    <a:pt x="103" y="445"/>
                  </a:lnTo>
                  <a:lnTo>
                    <a:pt x="91" y="445"/>
                  </a:lnTo>
                  <a:lnTo>
                    <a:pt x="81" y="445"/>
                  </a:lnTo>
                  <a:lnTo>
                    <a:pt x="83" y="440"/>
                  </a:lnTo>
                  <a:lnTo>
                    <a:pt x="87" y="434"/>
                  </a:lnTo>
                  <a:lnTo>
                    <a:pt x="95" y="432"/>
                  </a:lnTo>
                  <a:lnTo>
                    <a:pt x="103" y="432"/>
                  </a:lnTo>
                  <a:lnTo>
                    <a:pt x="112" y="432"/>
                  </a:lnTo>
                  <a:lnTo>
                    <a:pt x="122" y="432"/>
                  </a:lnTo>
                  <a:lnTo>
                    <a:pt x="131" y="434"/>
                  </a:lnTo>
                  <a:lnTo>
                    <a:pt x="139" y="434"/>
                  </a:lnTo>
                  <a:lnTo>
                    <a:pt x="141" y="434"/>
                  </a:lnTo>
                  <a:lnTo>
                    <a:pt x="141" y="432"/>
                  </a:lnTo>
                  <a:lnTo>
                    <a:pt x="135" y="424"/>
                  </a:lnTo>
                  <a:lnTo>
                    <a:pt x="128" y="422"/>
                  </a:lnTo>
                  <a:lnTo>
                    <a:pt x="118" y="424"/>
                  </a:lnTo>
                  <a:lnTo>
                    <a:pt x="108" y="424"/>
                  </a:lnTo>
                  <a:lnTo>
                    <a:pt x="120" y="413"/>
                  </a:lnTo>
                  <a:lnTo>
                    <a:pt x="135" y="405"/>
                  </a:lnTo>
                  <a:lnTo>
                    <a:pt x="153" y="399"/>
                  </a:lnTo>
                  <a:lnTo>
                    <a:pt x="160" y="392"/>
                  </a:lnTo>
                  <a:lnTo>
                    <a:pt x="153" y="386"/>
                  </a:lnTo>
                  <a:lnTo>
                    <a:pt x="145" y="384"/>
                  </a:lnTo>
                  <a:lnTo>
                    <a:pt x="137" y="382"/>
                  </a:lnTo>
                  <a:lnTo>
                    <a:pt x="128" y="382"/>
                  </a:lnTo>
                  <a:lnTo>
                    <a:pt x="120" y="382"/>
                  </a:lnTo>
                  <a:lnTo>
                    <a:pt x="112" y="382"/>
                  </a:lnTo>
                  <a:lnTo>
                    <a:pt x="103" y="384"/>
                  </a:lnTo>
                  <a:lnTo>
                    <a:pt x="95" y="386"/>
                  </a:lnTo>
                  <a:lnTo>
                    <a:pt x="103" y="372"/>
                  </a:lnTo>
                  <a:lnTo>
                    <a:pt x="116" y="355"/>
                  </a:lnTo>
                  <a:lnTo>
                    <a:pt x="126" y="338"/>
                  </a:lnTo>
                  <a:lnTo>
                    <a:pt x="116" y="318"/>
                  </a:lnTo>
                  <a:lnTo>
                    <a:pt x="120" y="301"/>
                  </a:lnTo>
                  <a:lnTo>
                    <a:pt x="126" y="287"/>
                  </a:lnTo>
                  <a:lnTo>
                    <a:pt x="124" y="278"/>
                  </a:lnTo>
                  <a:lnTo>
                    <a:pt x="101" y="274"/>
                  </a:lnTo>
                  <a:lnTo>
                    <a:pt x="95" y="278"/>
                  </a:lnTo>
                  <a:lnTo>
                    <a:pt x="91" y="282"/>
                  </a:lnTo>
                  <a:lnTo>
                    <a:pt x="85" y="284"/>
                  </a:lnTo>
                  <a:lnTo>
                    <a:pt x="79" y="284"/>
                  </a:lnTo>
                  <a:lnTo>
                    <a:pt x="74" y="274"/>
                  </a:lnTo>
                  <a:lnTo>
                    <a:pt x="66" y="266"/>
                  </a:lnTo>
                  <a:lnTo>
                    <a:pt x="56" y="262"/>
                  </a:lnTo>
                  <a:lnTo>
                    <a:pt x="47" y="260"/>
                  </a:lnTo>
                  <a:lnTo>
                    <a:pt x="35" y="262"/>
                  </a:lnTo>
                  <a:lnTo>
                    <a:pt x="22" y="264"/>
                  </a:lnTo>
                  <a:lnTo>
                    <a:pt x="12" y="266"/>
                  </a:lnTo>
                  <a:lnTo>
                    <a:pt x="0" y="270"/>
                  </a:lnTo>
                  <a:lnTo>
                    <a:pt x="4" y="262"/>
                  </a:lnTo>
                  <a:lnTo>
                    <a:pt x="10" y="257"/>
                  </a:lnTo>
                  <a:lnTo>
                    <a:pt x="18" y="251"/>
                  </a:lnTo>
                  <a:lnTo>
                    <a:pt x="24" y="245"/>
                  </a:lnTo>
                  <a:lnTo>
                    <a:pt x="22" y="237"/>
                  </a:lnTo>
                  <a:lnTo>
                    <a:pt x="16" y="232"/>
                  </a:lnTo>
                  <a:lnTo>
                    <a:pt x="10" y="230"/>
                  </a:lnTo>
                  <a:lnTo>
                    <a:pt x="4" y="228"/>
                  </a:lnTo>
                  <a:lnTo>
                    <a:pt x="4" y="226"/>
                  </a:lnTo>
                  <a:lnTo>
                    <a:pt x="4" y="224"/>
                  </a:lnTo>
                  <a:lnTo>
                    <a:pt x="14" y="220"/>
                  </a:lnTo>
                  <a:lnTo>
                    <a:pt x="29" y="216"/>
                  </a:lnTo>
                  <a:lnTo>
                    <a:pt x="47" y="208"/>
                  </a:lnTo>
                  <a:lnTo>
                    <a:pt x="64" y="199"/>
                  </a:lnTo>
                  <a:lnTo>
                    <a:pt x="78" y="191"/>
                  </a:lnTo>
                  <a:lnTo>
                    <a:pt x="87" y="179"/>
                  </a:lnTo>
                  <a:lnTo>
                    <a:pt x="87" y="170"/>
                  </a:lnTo>
                  <a:lnTo>
                    <a:pt x="76" y="158"/>
                  </a:lnTo>
                  <a:lnTo>
                    <a:pt x="76" y="156"/>
                  </a:lnTo>
                  <a:lnTo>
                    <a:pt x="76" y="154"/>
                  </a:lnTo>
                  <a:lnTo>
                    <a:pt x="83" y="151"/>
                  </a:lnTo>
                  <a:lnTo>
                    <a:pt x="91" y="147"/>
                  </a:lnTo>
                  <a:lnTo>
                    <a:pt x="99" y="141"/>
                  </a:lnTo>
                  <a:lnTo>
                    <a:pt x="108" y="139"/>
                  </a:lnTo>
                  <a:lnTo>
                    <a:pt x="114" y="156"/>
                  </a:lnTo>
                  <a:lnTo>
                    <a:pt x="128" y="162"/>
                  </a:lnTo>
                  <a:lnTo>
                    <a:pt x="139" y="156"/>
                  </a:lnTo>
                  <a:lnTo>
                    <a:pt x="147" y="143"/>
                  </a:lnTo>
                  <a:lnTo>
                    <a:pt x="162" y="139"/>
                  </a:lnTo>
                  <a:lnTo>
                    <a:pt x="178" y="131"/>
                  </a:lnTo>
                  <a:lnTo>
                    <a:pt x="191" y="124"/>
                  </a:lnTo>
                  <a:lnTo>
                    <a:pt x="203" y="112"/>
                  </a:lnTo>
                  <a:lnTo>
                    <a:pt x="214" y="100"/>
                  </a:lnTo>
                  <a:lnTo>
                    <a:pt x="226" y="87"/>
                  </a:lnTo>
                  <a:lnTo>
                    <a:pt x="235" y="73"/>
                  </a:lnTo>
                  <a:lnTo>
                    <a:pt x="245" y="60"/>
                  </a:lnTo>
                  <a:lnTo>
                    <a:pt x="243" y="45"/>
                  </a:lnTo>
                  <a:lnTo>
                    <a:pt x="245" y="23"/>
                  </a:lnTo>
                  <a:lnTo>
                    <a:pt x="253" y="8"/>
                  </a:lnTo>
                  <a:lnTo>
                    <a:pt x="268" y="4"/>
                  </a:lnTo>
                  <a:lnTo>
                    <a:pt x="270" y="4"/>
                  </a:lnTo>
                  <a:lnTo>
                    <a:pt x="270" y="8"/>
                  </a:lnTo>
                  <a:lnTo>
                    <a:pt x="270" y="10"/>
                  </a:lnTo>
                  <a:lnTo>
                    <a:pt x="272" y="12"/>
                  </a:lnTo>
                  <a:lnTo>
                    <a:pt x="276" y="12"/>
                  </a:lnTo>
                  <a:lnTo>
                    <a:pt x="282" y="12"/>
                  </a:lnTo>
                  <a:lnTo>
                    <a:pt x="286" y="12"/>
                  </a:lnTo>
                  <a:lnTo>
                    <a:pt x="289" y="12"/>
                  </a:lnTo>
                  <a:lnTo>
                    <a:pt x="291" y="8"/>
                  </a:lnTo>
                  <a:lnTo>
                    <a:pt x="293" y="6"/>
                  </a:lnTo>
                  <a:lnTo>
                    <a:pt x="295" y="2"/>
                  </a:lnTo>
                  <a:lnTo>
                    <a:pt x="297" y="0"/>
                  </a:lnTo>
                  <a:lnTo>
                    <a:pt x="303" y="2"/>
                  </a:lnTo>
                  <a:lnTo>
                    <a:pt x="311" y="6"/>
                  </a:lnTo>
                  <a:lnTo>
                    <a:pt x="316" y="12"/>
                  </a:lnTo>
                  <a:lnTo>
                    <a:pt x="318" y="20"/>
                  </a:lnTo>
                  <a:lnTo>
                    <a:pt x="314" y="21"/>
                  </a:lnTo>
                  <a:lnTo>
                    <a:pt x="311" y="23"/>
                  </a:lnTo>
                  <a:lnTo>
                    <a:pt x="307" y="29"/>
                  </a:lnTo>
                  <a:lnTo>
                    <a:pt x="309" y="35"/>
                  </a:lnTo>
                  <a:lnTo>
                    <a:pt x="316" y="33"/>
                  </a:lnTo>
                  <a:lnTo>
                    <a:pt x="324" y="29"/>
                  </a:lnTo>
                  <a:lnTo>
                    <a:pt x="330" y="27"/>
                  </a:lnTo>
                  <a:lnTo>
                    <a:pt x="336" y="29"/>
                  </a:lnTo>
                  <a:lnTo>
                    <a:pt x="326" y="37"/>
                  </a:lnTo>
                  <a:lnTo>
                    <a:pt x="312" y="39"/>
                  </a:lnTo>
                  <a:lnTo>
                    <a:pt x="301" y="45"/>
                  </a:lnTo>
                  <a:lnTo>
                    <a:pt x="295" y="54"/>
                  </a:lnTo>
                  <a:lnTo>
                    <a:pt x="307" y="54"/>
                  </a:lnTo>
                  <a:lnTo>
                    <a:pt x="322" y="48"/>
                  </a:lnTo>
                  <a:lnTo>
                    <a:pt x="338" y="43"/>
                  </a:lnTo>
                  <a:lnTo>
                    <a:pt x="351" y="41"/>
                  </a:lnTo>
                  <a:lnTo>
                    <a:pt x="351" y="45"/>
                  </a:lnTo>
                  <a:lnTo>
                    <a:pt x="351" y="48"/>
                  </a:lnTo>
                  <a:lnTo>
                    <a:pt x="347" y="50"/>
                  </a:lnTo>
                  <a:lnTo>
                    <a:pt x="345" y="54"/>
                  </a:lnTo>
                  <a:lnTo>
                    <a:pt x="338" y="56"/>
                  </a:lnTo>
                  <a:lnTo>
                    <a:pt x="330" y="58"/>
                  </a:lnTo>
                  <a:lnTo>
                    <a:pt x="322" y="62"/>
                  </a:lnTo>
                  <a:lnTo>
                    <a:pt x="316" y="64"/>
                  </a:lnTo>
                  <a:lnTo>
                    <a:pt x="309" y="68"/>
                  </a:lnTo>
                  <a:lnTo>
                    <a:pt x="301" y="70"/>
                  </a:lnTo>
                  <a:lnTo>
                    <a:pt x="293" y="73"/>
                  </a:lnTo>
                  <a:lnTo>
                    <a:pt x="287" y="75"/>
                  </a:lnTo>
                  <a:lnTo>
                    <a:pt x="286" y="77"/>
                  </a:lnTo>
                  <a:lnTo>
                    <a:pt x="286" y="79"/>
                  </a:lnTo>
                  <a:lnTo>
                    <a:pt x="286" y="81"/>
                  </a:lnTo>
                  <a:lnTo>
                    <a:pt x="286" y="83"/>
                  </a:lnTo>
                  <a:lnTo>
                    <a:pt x="293" y="83"/>
                  </a:lnTo>
                  <a:lnTo>
                    <a:pt x="307" y="81"/>
                  </a:lnTo>
                  <a:lnTo>
                    <a:pt x="318" y="77"/>
                  </a:lnTo>
                  <a:lnTo>
                    <a:pt x="326" y="75"/>
                  </a:lnTo>
                  <a:lnTo>
                    <a:pt x="324" y="85"/>
                  </a:lnTo>
                  <a:lnTo>
                    <a:pt x="322" y="89"/>
                  </a:lnTo>
                  <a:lnTo>
                    <a:pt x="316" y="91"/>
                  </a:lnTo>
                  <a:lnTo>
                    <a:pt x="307" y="93"/>
                  </a:lnTo>
                  <a:lnTo>
                    <a:pt x="305" y="95"/>
                  </a:lnTo>
                  <a:lnTo>
                    <a:pt x="305" y="97"/>
                  </a:lnTo>
                  <a:lnTo>
                    <a:pt x="305" y="100"/>
                  </a:lnTo>
                  <a:lnTo>
                    <a:pt x="312" y="102"/>
                  </a:lnTo>
                  <a:lnTo>
                    <a:pt x="324" y="100"/>
                  </a:lnTo>
                  <a:lnTo>
                    <a:pt x="336" y="99"/>
                  </a:lnTo>
                  <a:lnTo>
                    <a:pt x="343" y="97"/>
                  </a:lnTo>
                  <a:lnTo>
                    <a:pt x="339" y="108"/>
                  </a:lnTo>
                  <a:lnTo>
                    <a:pt x="332" y="114"/>
                  </a:lnTo>
                  <a:lnTo>
                    <a:pt x="320" y="118"/>
                  </a:lnTo>
                  <a:lnTo>
                    <a:pt x="305" y="122"/>
                  </a:lnTo>
                  <a:lnTo>
                    <a:pt x="291" y="124"/>
                  </a:lnTo>
                  <a:lnTo>
                    <a:pt x="278" y="126"/>
                  </a:lnTo>
                  <a:lnTo>
                    <a:pt x="268" y="131"/>
                  </a:lnTo>
                  <a:lnTo>
                    <a:pt x="264" y="141"/>
                  </a:lnTo>
                  <a:lnTo>
                    <a:pt x="278" y="141"/>
                  </a:lnTo>
                  <a:lnTo>
                    <a:pt x="291" y="137"/>
                  </a:lnTo>
                  <a:lnTo>
                    <a:pt x="305" y="135"/>
                  </a:lnTo>
                  <a:lnTo>
                    <a:pt x="318" y="133"/>
                  </a:lnTo>
                  <a:lnTo>
                    <a:pt x="309" y="141"/>
                  </a:lnTo>
                  <a:lnTo>
                    <a:pt x="295" y="147"/>
                  </a:lnTo>
                  <a:lnTo>
                    <a:pt x="280" y="153"/>
                  </a:lnTo>
                  <a:lnTo>
                    <a:pt x="262" y="158"/>
                  </a:lnTo>
                  <a:lnTo>
                    <a:pt x="245" y="162"/>
                  </a:lnTo>
                  <a:lnTo>
                    <a:pt x="228" y="168"/>
                  </a:lnTo>
                  <a:lnTo>
                    <a:pt x="212" y="172"/>
                  </a:lnTo>
                  <a:lnTo>
                    <a:pt x="199" y="178"/>
                  </a:lnTo>
                  <a:lnTo>
                    <a:pt x="199" y="179"/>
                  </a:lnTo>
                  <a:lnTo>
                    <a:pt x="199" y="181"/>
                  </a:lnTo>
                  <a:lnTo>
                    <a:pt x="205" y="183"/>
                  </a:lnTo>
                  <a:lnTo>
                    <a:pt x="216" y="181"/>
                  </a:lnTo>
                  <a:lnTo>
                    <a:pt x="226" y="179"/>
                  </a:lnTo>
                  <a:lnTo>
                    <a:pt x="232" y="178"/>
                  </a:lnTo>
                  <a:lnTo>
                    <a:pt x="232" y="179"/>
                  </a:lnTo>
                  <a:lnTo>
                    <a:pt x="234" y="179"/>
                  </a:lnTo>
                  <a:lnTo>
                    <a:pt x="224" y="185"/>
                  </a:lnTo>
                  <a:lnTo>
                    <a:pt x="214" y="193"/>
                  </a:lnTo>
                  <a:lnTo>
                    <a:pt x="203" y="199"/>
                  </a:lnTo>
                  <a:lnTo>
                    <a:pt x="189" y="205"/>
                  </a:lnTo>
                  <a:lnTo>
                    <a:pt x="189" y="206"/>
                  </a:lnTo>
                  <a:lnTo>
                    <a:pt x="191" y="208"/>
                  </a:lnTo>
                  <a:lnTo>
                    <a:pt x="193" y="210"/>
                  </a:lnTo>
                  <a:lnTo>
                    <a:pt x="197" y="214"/>
                  </a:lnTo>
                  <a:lnTo>
                    <a:pt x="208" y="208"/>
                  </a:lnTo>
                  <a:lnTo>
                    <a:pt x="220" y="203"/>
                  </a:lnTo>
                  <a:lnTo>
                    <a:pt x="232" y="201"/>
                  </a:lnTo>
                  <a:lnTo>
                    <a:pt x="243" y="203"/>
                  </a:lnTo>
                  <a:lnTo>
                    <a:pt x="235" y="206"/>
                  </a:lnTo>
                  <a:lnTo>
                    <a:pt x="230" y="208"/>
                  </a:lnTo>
                  <a:lnTo>
                    <a:pt x="222" y="212"/>
                  </a:lnTo>
                  <a:lnTo>
                    <a:pt x="214" y="216"/>
                  </a:lnTo>
                  <a:lnTo>
                    <a:pt x="214" y="218"/>
                  </a:lnTo>
                  <a:lnTo>
                    <a:pt x="216" y="220"/>
                  </a:lnTo>
                  <a:lnTo>
                    <a:pt x="218" y="220"/>
                  </a:lnTo>
                  <a:lnTo>
                    <a:pt x="220" y="222"/>
                  </a:lnTo>
                  <a:lnTo>
                    <a:pt x="224" y="222"/>
                  </a:lnTo>
                  <a:lnTo>
                    <a:pt x="230" y="222"/>
                  </a:lnTo>
                  <a:lnTo>
                    <a:pt x="235" y="220"/>
                  </a:lnTo>
                  <a:lnTo>
                    <a:pt x="245" y="216"/>
                  </a:lnTo>
                  <a:lnTo>
                    <a:pt x="245" y="218"/>
                  </a:lnTo>
                  <a:lnTo>
                    <a:pt x="247" y="220"/>
                  </a:lnTo>
                  <a:lnTo>
                    <a:pt x="245" y="222"/>
                  </a:lnTo>
                  <a:lnTo>
                    <a:pt x="243" y="224"/>
                  </a:lnTo>
                  <a:lnTo>
                    <a:pt x="241" y="226"/>
                  </a:lnTo>
                  <a:lnTo>
                    <a:pt x="234" y="226"/>
                  </a:lnTo>
                  <a:lnTo>
                    <a:pt x="224" y="230"/>
                  </a:lnTo>
                  <a:lnTo>
                    <a:pt x="214" y="233"/>
                  </a:lnTo>
                  <a:lnTo>
                    <a:pt x="203" y="237"/>
                  </a:lnTo>
                  <a:lnTo>
                    <a:pt x="193" y="241"/>
                  </a:lnTo>
                  <a:lnTo>
                    <a:pt x="182" y="245"/>
                  </a:lnTo>
                  <a:lnTo>
                    <a:pt x="174" y="247"/>
                  </a:lnTo>
                  <a:lnTo>
                    <a:pt x="166" y="249"/>
                  </a:lnTo>
                  <a:lnTo>
                    <a:pt x="166" y="251"/>
                  </a:lnTo>
                  <a:lnTo>
                    <a:pt x="166" y="253"/>
                  </a:lnTo>
                  <a:lnTo>
                    <a:pt x="166" y="255"/>
                  </a:lnTo>
                  <a:lnTo>
                    <a:pt x="178" y="257"/>
                  </a:lnTo>
                  <a:lnTo>
                    <a:pt x="191" y="255"/>
                  </a:lnTo>
                  <a:lnTo>
                    <a:pt x="205" y="251"/>
                  </a:lnTo>
                  <a:lnTo>
                    <a:pt x="216" y="247"/>
                  </a:lnTo>
                  <a:lnTo>
                    <a:pt x="214" y="253"/>
                  </a:lnTo>
                  <a:lnTo>
                    <a:pt x="208" y="259"/>
                  </a:lnTo>
                  <a:lnTo>
                    <a:pt x="201" y="262"/>
                  </a:lnTo>
                  <a:lnTo>
                    <a:pt x="191" y="266"/>
                  </a:lnTo>
                  <a:lnTo>
                    <a:pt x="180" y="270"/>
                  </a:lnTo>
                  <a:lnTo>
                    <a:pt x="170" y="274"/>
                  </a:lnTo>
                  <a:lnTo>
                    <a:pt x="160" y="278"/>
                  </a:lnTo>
                  <a:lnTo>
                    <a:pt x="153" y="282"/>
                  </a:lnTo>
                  <a:lnTo>
                    <a:pt x="160" y="286"/>
                  </a:lnTo>
                  <a:lnTo>
                    <a:pt x="168" y="284"/>
                  </a:lnTo>
                  <a:lnTo>
                    <a:pt x="180" y="282"/>
                  </a:lnTo>
                  <a:lnTo>
                    <a:pt x="189" y="280"/>
                  </a:lnTo>
                  <a:lnTo>
                    <a:pt x="178" y="291"/>
                  </a:lnTo>
                  <a:lnTo>
                    <a:pt x="164" y="295"/>
                  </a:lnTo>
                  <a:lnTo>
                    <a:pt x="153" y="299"/>
                  </a:lnTo>
                  <a:lnTo>
                    <a:pt x="141" y="307"/>
                  </a:lnTo>
                  <a:lnTo>
                    <a:pt x="143" y="307"/>
                  </a:lnTo>
                  <a:lnTo>
                    <a:pt x="143" y="309"/>
                  </a:lnTo>
                  <a:lnTo>
                    <a:pt x="145" y="311"/>
                  </a:lnTo>
                  <a:lnTo>
                    <a:pt x="149" y="311"/>
                  </a:lnTo>
                  <a:lnTo>
                    <a:pt x="155" y="309"/>
                  </a:lnTo>
                  <a:lnTo>
                    <a:pt x="160" y="309"/>
                  </a:lnTo>
                  <a:lnTo>
                    <a:pt x="166" y="309"/>
                  </a:lnTo>
                  <a:lnTo>
                    <a:pt x="164" y="311"/>
                  </a:lnTo>
                  <a:lnTo>
                    <a:pt x="164" y="312"/>
                  </a:lnTo>
                  <a:lnTo>
                    <a:pt x="164" y="314"/>
                  </a:lnTo>
                  <a:lnTo>
                    <a:pt x="164" y="316"/>
                  </a:lnTo>
                  <a:lnTo>
                    <a:pt x="166" y="318"/>
                  </a:lnTo>
                  <a:lnTo>
                    <a:pt x="170" y="320"/>
                  </a:lnTo>
                  <a:lnTo>
                    <a:pt x="172" y="320"/>
                  </a:lnTo>
                  <a:lnTo>
                    <a:pt x="174" y="322"/>
                  </a:lnTo>
                  <a:lnTo>
                    <a:pt x="170" y="326"/>
                  </a:lnTo>
                  <a:lnTo>
                    <a:pt x="162" y="328"/>
                  </a:lnTo>
                  <a:lnTo>
                    <a:pt x="155" y="332"/>
                  </a:lnTo>
                  <a:lnTo>
                    <a:pt x="149" y="336"/>
                  </a:lnTo>
                  <a:lnTo>
                    <a:pt x="149" y="338"/>
                  </a:lnTo>
                  <a:lnTo>
                    <a:pt x="149" y="339"/>
                  </a:lnTo>
                  <a:lnTo>
                    <a:pt x="149" y="341"/>
                  </a:lnTo>
                  <a:lnTo>
                    <a:pt x="151" y="341"/>
                  </a:lnTo>
                  <a:lnTo>
                    <a:pt x="153" y="343"/>
                  </a:lnTo>
                  <a:lnTo>
                    <a:pt x="160" y="341"/>
                  </a:lnTo>
                  <a:lnTo>
                    <a:pt x="170" y="339"/>
                  </a:lnTo>
                  <a:lnTo>
                    <a:pt x="180" y="336"/>
                  </a:lnTo>
                  <a:lnTo>
                    <a:pt x="189" y="336"/>
                  </a:lnTo>
                  <a:lnTo>
                    <a:pt x="182" y="347"/>
                  </a:lnTo>
                  <a:lnTo>
                    <a:pt x="170" y="353"/>
                  </a:lnTo>
                  <a:lnTo>
                    <a:pt x="162" y="359"/>
                  </a:lnTo>
                  <a:lnTo>
                    <a:pt x="160" y="366"/>
                  </a:lnTo>
                  <a:lnTo>
                    <a:pt x="166" y="366"/>
                  </a:lnTo>
                  <a:lnTo>
                    <a:pt x="170" y="366"/>
                  </a:lnTo>
                  <a:lnTo>
                    <a:pt x="174" y="366"/>
                  </a:lnTo>
                  <a:lnTo>
                    <a:pt x="178" y="365"/>
                  </a:lnTo>
                  <a:lnTo>
                    <a:pt x="176" y="372"/>
                  </a:lnTo>
                  <a:lnTo>
                    <a:pt x="174" y="380"/>
                  </a:lnTo>
                  <a:lnTo>
                    <a:pt x="172" y="388"/>
                  </a:lnTo>
                  <a:lnTo>
                    <a:pt x="170" y="395"/>
                  </a:lnTo>
                  <a:lnTo>
                    <a:pt x="168" y="397"/>
                  </a:lnTo>
                  <a:lnTo>
                    <a:pt x="166" y="399"/>
                  </a:lnTo>
                  <a:lnTo>
                    <a:pt x="162" y="399"/>
                  </a:lnTo>
                  <a:lnTo>
                    <a:pt x="160" y="401"/>
                  </a:lnTo>
                  <a:lnTo>
                    <a:pt x="160" y="403"/>
                  </a:lnTo>
                  <a:lnTo>
                    <a:pt x="160" y="405"/>
                  </a:lnTo>
                  <a:lnTo>
                    <a:pt x="160" y="407"/>
                  </a:lnTo>
                  <a:lnTo>
                    <a:pt x="162" y="409"/>
                  </a:lnTo>
                  <a:lnTo>
                    <a:pt x="164" y="409"/>
                  </a:lnTo>
                  <a:lnTo>
                    <a:pt x="166" y="409"/>
                  </a:lnTo>
                  <a:lnTo>
                    <a:pt x="170" y="411"/>
                  </a:lnTo>
                  <a:lnTo>
                    <a:pt x="170" y="415"/>
                  </a:lnTo>
                  <a:lnTo>
                    <a:pt x="170" y="417"/>
                  </a:lnTo>
                  <a:lnTo>
                    <a:pt x="170" y="420"/>
                  </a:lnTo>
                  <a:lnTo>
                    <a:pt x="170" y="424"/>
                  </a:lnTo>
                  <a:lnTo>
                    <a:pt x="172" y="424"/>
                  </a:lnTo>
                  <a:lnTo>
                    <a:pt x="176" y="424"/>
                  </a:lnTo>
                  <a:lnTo>
                    <a:pt x="178" y="424"/>
                  </a:lnTo>
                  <a:lnTo>
                    <a:pt x="182" y="424"/>
                  </a:lnTo>
                  <a:lnTo>
                    <a:pt x="185" y="415"/>
                  </a:lnTo>
                  <a:lnTo>
                    <a:pt x="193" y="403"/>
                  </a:lnTo>
                  <a:lnTo>
                    <a:pt x="201" y="390"/>
                  </a:lnTo>
                  <a:lnTo>
                    <a:pt x="210" y="376"/>
                  </a:lnTo>
                  <a:lnTo>
                    <a:pt x="220" y="365"/>
                  </a:lnTo>
                  <a:lnTo>
                    <a:pt x="230" y="353"/>
                  </a:lnTo>
                  <a:lnTo>
                    <a:pt x="237" y="345"/>
                  </a:lnTo>
                  <a:lnTo>
                    <a:pt x="245" y="341"/>
                  </a:lnTo>
                  <a:lnTo>
                    <a:pt x="249" y="368"/>
                  </a:lnTo>
                  <a:lnTo>
                    <a:pt x="262" y="363"/>
                  </a:lnTo>
                  <a:lnTo>
                    <a:pt x="280" y="345"/>
                  </a:lnTo>
                  <a:lnTo>
                    <a:pt x="293" y="328"/>
                  </a:lnTo>
                  <a:lnTo>
                    <a:pt x="295" y="328"/>
                  </a:lnTo>
                  <a:lnTo>
                    <a:pt x="297" y="328"/>
                  </a:lnTo>
                  <a:lnTo>
                    <a:pt x="299" y="338"/>
                  </a:lnTo>
                  <a:lnTo>
                    <a:pt x="301" y="347"/>
                  </a:lnTo>
                  <a:lnTo>
                    <a:pt x="305" y="355"/>
                  </a:lnTo>
                  <a:lnTo>
                    <a:pt x="316" y="351"/>
                  </a:lnTo>
                  <a:lnTo>
                    <a:pt x="322" y="338"/>
                  </a:lnTo>
                  <a:lnTo>
                    <a:pt x="330" y="318"/>
                  </a:lnTo>
                  <a:lnTo>
                    <a:pt x="341" y="297"/>
                  </a:lnTo>
                  <a:lnTo>
                    <a:pt x="355" y="274"/>
                  </a:lnTo>
                  <a:lnTo>
                    <a:pt x="368" y="253"/>
                  </a:lnTo>
                  <a:lnTo>
                    <a:pt x="382" y="237"/>
                  </a:lnTo>
                  <a:lnTo>
                    <a:pt x="397" y="232"/>
                  </a:lnTo>
                  <a:lnTo>
                    <a:pt x="411" y="237"/>
                  </a:lnTo>
                  <a:lnTo>
                    <a:pt x="409" y="239"/>
                  </a:lnTo>
                  <a:lnTo>
                    <a:pt x="405" y="241"/>
                  </a:lnTo>
                  <a:lnTo>
                    <a:pt x="393" y="245"/>
                  </a:lnTo>
                  <a:lnTo>
                    <a:pt x="374" y="251"/>
                  </a:lnTo>
                  <a:lnTo>
                    <a:pt x="372" y="253"/>
                  </a:lnTo>
                  <a:lnTo>
                    <a:pt x="372" y="255"/>
                  </a:lnTo>
                  <a:lnTo>
                    <a:pt x="372" y="257"/>
                  </a:lnTo>
                  <a:lnTo>
                    <a:pt x="382" y="260"/>
                  </a:lnTo>
                  <a:lnTo>
                    <a:pt x="393" y="259"/>
                  </a:lnTo>
                  <a:lnTo>
                    <a:pt x="405" y="257"/>
                  </a:lnTo>
                  <a:lnTo>
                    <a:pt x="415" y="255"/>
                  </a:lnTo>
                  <a:lnTo>
                    <a:pt x="415" y="257"/>
                  </a:lnTo>
                  <a:lnTo>
                    <a:pt x="415" y="259"/>
                  </a:lnTo>
                  <a:lnTo>
                    <a:pt x="415" y="262"/>
                  </a:lnTo>
                  <a:lnTo>
                    <a:pt x="415" y="264"/>
                  </a:lnTo>
                  <a:lnTo>
                    <a:pt x="405" y="268"/>
                  </a:lnTo>
                  <a:lnTo>
                    <a:pt x="395" y="270"/>
                  </a:lnTo>
                  <a:lnTo>
                    <a:pt x="388" y="274"/>
                  </a:lnTo>
                  <a:lnTo>
                    <a:pt x="380" y="280"/>
                  </a:lnTo>
                  <a:lnTo>
                    <a:pt x="388" y="284"/>
                  </a:lnTo>
                  <a:lnTo>
                    <a:pt x="393" y="284"/>
                  </a:lnTo>
                  <a:lnTo>
                    <a:pt x="399" y="284"/>
                  </a:lnTo>
                  <a:lnTo>
                    <a:pt x="405" y="286"/>
                  </a:lnTo>
                  <a:lnTo>
                    <a:pt x="393" y="291"/>
                  </a:lnTo>
                  <a:lnTo>
                    <a:pt x="376" y="295"/>
                  </a:lnTo>
                  <a:lnTo>
                    <a:pt x="366" y="299"/>
                  </a:lnTo>
                  <a:lnTo>
                    <a:pt x="370" y="307"/>
                  </a:lnTo>
                  <a:lnTo>
                    <a:pt x="370" y="309"/>
                  </a:lnTo>
                  <a:lnTo>
                    <a:pt x="370" y="311"/>
                  </a:lnTo>
                  <a:lnTo>
                    <a:pt x="368" y="311"/>
                  </a:lnTo>
                  <a:lnTo>
                    <a:pt x="366" y="311"/>
                  </a:lnTo>
                  <a:lnTo>
                    <a:pt x="366" y="314"/>
                  </a:lnTo>
                  <a:lnTo>
                    <a:pt x="366" y="316"/>
                  </a:lnTo>
                  <a:lnTo>
                    <a:pt x="366" y="318"/>
                  </a:lnTo>
                  <a:lnTo>
                    <a:pt x="366" y="320"/>
                  </a:lnTo>
                  <a:lnTo>
                    <a:pt x="370" y="322"/>
                  </a:lnTo>
                  <a:lnTo>
                    <a:pt x="374" y="322"/>
                  </a:lnTo>
                  <a:lnTo>
                    <a:pt x="378" y="322"/>
                  </a:lnTo>
                  <a:lnTo>
                    <a:pt x="384" y="324"/>
                  </a:lnTo>
                  <a:lnTo>
                    <a:pt x="384" y="326"/>
                  </a:lnTo>
                  <a:lnTo>
                    <a:pt x="384" y="328"/>
                  </a:lnTo>
                  <a:lnTo>
                    <a:pt x="370" y="330"/>
                  </a:lnTo>
                  <a:lnTo>
                    <a:pt x="357" y="334"/>
                  </a:lnTo>
                  <a:lnTo>
                    <a:pt x="343" y="336"/>
                  </a:lnTo>
                  <a:lnTo>
                    <a:pt x="330" y="339"/>
                  </a:lnTo>
                  <a:lnTo>
                    <a:pt x="330" y="341"/>
                  </a:lnTo>
                  <a:lnTo>
                    <a:pt x="330" y="343"/>
                  </a:lnTo>
                  <a:lnTo>
                    <a:pt x="332" y="345"/>
                  </a:lnTo>
                  <a:lnTo>
                    <a:pt x="343" y="347"/>
                  </a:lnTo>
                  <a:lnTo>
                    <a:pt x="357" y="345"/>
                  </a:lnTo>
                  <a:lnTo>
                    <a:pt x="370" y="343"/>
                  </a:lnTo>
                  <a:lnTo>
                    <a:pt x="384" y="341"/>
                  </a:lnTo>
                  <a:lnTo>
                    <a:pt x="384" y="343"/>
                  </a:lnTo>
                  <a:lnTo>
                    <a:pt x="382" y="343"/>
                  </a:lnTo>
                  <a:lnTo>
                    <a:pt x="382" y="345"/>
                  </a:lnTo>
                  <a:lnTo>
                    <a:pt x="380" y="347"/>
                  </a:lnTo>
                  <a:lnTo>
                    <a:pt x="380" y="349"/>
                  </a:lnTo>
                  <a:lnTo>
                    <a:pt x="368" y="349"/>
                  </a:lnTo>
                  <a:lnTo>
                    <a:pt x="353" y="351"/>
                  </a:lnTo>
                  <a:lnTo>
                    <a:pt x="341" y="355"/>
                  </a:lnTo>
                  <a:lnTo>
                    <a:pt x="334" y="355"/>
                  </a:lnTo>
                  <a:lnTo>
                    <a:pt x="334" y="357"/>
                  </a:lnTo>
                  <a:lnTo>
                    <a:pt x="334" y="359"/>
                  </a:lnTo>
                  <a:lnTo>
                    <a:pt x="334" y="361"/>
                  </a:lnTo>
                  <a:lnTo>
                    <a:pt x="334" y="363"/>
                  </a:lnTo>
                  <a:lnTo>
                    <a:pt x="341" y="365"/>
                  </a:lnTo>
                  <a:lnTo>
                    <a:pt x="349" y="365"/>
                  </a:lnTo>
                  <a:lnTo>
                    <a:pt x="357" y="363"/>
                  </a:lnTo>
                  <a:lnTo>
                    <a:pt x="366" y="363"/>
                  </a:lnTo>
                  <a:lnTo>
                    <a:pt x="357" y="370"/>
                  </a:lnTo>
                  <a:lnTo>
                    <a:pt x="345" y="376"/>
                  </a:lnTo>
                  <a:lnTo>
                    <a:pt x="332" y="382"/>
                  </a:lnTo>
                  <a:lnTo>
                    <a:pt x="320" y="386"/>
                  </a:lnTo>
                  <a:lnTo>
                    <a:pt x="307" y="388"/>
                  </a:lnTo>
                  <a:lnTo>
                    <a:pt x="295" y="392"/>
                  </a:lnTo>
                  <a:lnTo>
                    <a:pt x="282" y="395"/>
                  </a:lnTo>
                  <a:lnTo>
                    <a:pt x="268" y="399"/>
                  </a:lnTo>
                  <a:lnTo>
                    <a:pt x="266" y="401"/>
                  </a:lnTo>
                  <a:lnTo>
                    <a:pt x="264" y="401"/>
                  </a:lnTo>
                  <a:lnTo>
                    <a:pt x="264" y="403"/>
                  </a:lnTo>
                  <a:lnTo>
                    <a:pt x="266" y="405"/>
                  </a:lnTo>
                  <a:lnTo>
                    <a:pt x="268" y="407"/>
                  </a:lnTo>
                  <a:lnTo>
                    <a:pt x="278" y="407"/>
                  </a:lnTo>
                  <a:lnTo>
                    <a:pt x="289" y="405"/>
                  </a:lnTo>
                  <a:lnTo>
                    <a:pt x="299" y="403"/>
                  </a:lnTo>
                  <a:lnTo>
                    <a:pt x="311" y="403"/>
                  </a:lnTo>
                  <a:lnTo>
                    <a:pt x="303" y="409"/>
                  </a:lnTo>
                  <a:lnTo>
                    <a:pt x="293" y="413"/>
                  </a:lnTo>
                  <a:lnTo>
                    <a:pt x="284" y="417"/>
                  </a:lnTo>
                  <a:lnTo>
                    <a:pt x="272" y="418"/>
                  </a:lnTo>
                  <a:lnTo>
                    <a:pt x="260" y="420"/>
                  </a:lnTo>
                  <a:lnTo>
                    <a:pt x="251" y="424"/>
                  </a:lnTo>
                  <a:lnTo>
                    <a:pt x="241" y="426"/>
                  </a:lnTo>
                  <a:lnTo>
                    <a:pt x="232" y="432"/>
                  </a:lnTo>
                  <a:lnTo>
                    <a:pt x="232" y="434"/>
                  </a:lnTo>
                  <a:lnTo>
                    <a:pt x="232" y="436"/>
                  </a:lnTo>
                  <a:lnTo>
                    <a:pt x="245" y="438"/>
                  </a:lnTo>
                  <a:lnTo>
                    <a:pt x="259" y="436"/>
                  </a:lnTo>
                  <a:lnTo>
                    <a:pt x="272" y="434"/>
                  </a:lnTo>
                  <a:lnTo>
                    <a:pt x="287" y="436"/>
                  </a:lnTo>
                  <a:lnTo>
                    <a:pt x="282" y="440"/>
                  </a:lnTo>
                  <a:lnTo>
                    <a:pt x="274" y="442"/>
                  </a:lnTo>
                  <a:lnTo>
                    <a:pt x="264" y="444"/>
                  </a:lnTo>
                  <a:lnTo>
                    <a:pt x="257" y="445"/>
                  </a:lnTo>
                  <a:lnTo>
                    <a:pt x="262" y="453"/>
                  </a:lnTo>
                  <a:lnTo>
                    <a:pt x="278" y="453"/>
                  </a:lnTo>
                  <a:lnTo>
                    <a:pt x="295" y="449"/>
                  </a:lnTo>
                  <a:lnTo>
                    <a:pt x="311" y="449"/>
                  </a:lnTo>
                  <a:lnTo>
                    <a:pt x="303" y="455"/>
                  </a:lnTo>
                  <a:lnTo>
                    <a:pt x="293" y="459"/>
                  </a:lnTo>
                  <a:lnTo>
                    <a:pt x="282" y="463"/>
                  </a:lnTo>
                  <a:lnTo>
                    <a:pt x="270" y="467"/>
                  </a:lnTo>
                  <a:lnTo>
                    <a:pt x="270" y="469"/>
                  </a:lnTo>
                  <a:lnTo>
                    <a:pt x="270" y="471"/>
                  </a:lnTo>
                  <a:lnTo>
                    <a:pt x="270" y="472"/>
                  </a:lnTo>
                  <a:lnTo>
                    <a:pt x="272" y="472"/>
                  </a:lnTo>
                  <a:lnTo>
                    <a:pt x="274" y="474"/>
                  </a:lnTo>
                  <a:lnTo>
                    <a:pt x="276" y="476"/>
                  </a:lnTo>
                  <a:lnTo>
                    <a:pt x="282" y="474"/>
                  </a:lnTo>
                  <a:lnTo>
                    <a:pt x="287" y="471"/>
                  </a:lnTo>
                  <a:lnTo>
                    <a:pt x="291" y="471"/>
                  </a:lnTo>
                  <a:lnTo>
                    <a:pt x="297" y="472"/>
                  </a:lnTo>
                  <a:lnTo>
                    <a:pt x="291" y="482"/>
                  </a:lnTo>
                  <a:lnTo>
                    <a:pt x="284" y="486"/>
                  </a:lnTo>
                  <a:lnTo>
                    <a:pt x="274" y="490"/>
                  </a:lnTo>
                  <a:lnTo>
                    <a:pt x="262" y="494"/>
                  </a:lnTo>
                  <a:lnTo>
                    <a:pt x="262" y="496"/>
                  </a:lnTo>
                  <a:lnTo>
                    <a:pt x="262" y="498"/>
                  </a:lnTo>
                  <a:lnTo>
                    <a:pt x="262" y="499"/>
                  </a:lnTo>
                  <a:lnTo>
                    <a:pt x="262" y="501"/>
                  </a:lnTo>
                  <a:lnTo>
                    <a:pt x="264" y="501"/>
                  </a:lnTo>
                  <a:lnTo>
                    <a:pt x="264" y="503"/>
                  </a:lnTo>
                  <a:lnTo>
                    <a:pt x="268" y="503"/>
                  </a:lnTo>
                  <a:lnTo>
                    <a:pt x="272" y="503"/>
                  </a:lnTo>
                  <a:lnTo>
                    <a:pt x="276" y="501"/>
                  </a:lnTo>
                  <a:lnTo>
                    <a:pt x="286" y="499"/>
                  </a:lnTo>
                  <a:lnTo>
                    <a:pt x="284" y="507"/>
                  </a:lnTo>
                  <a:lnTo>
                    <a:pt x="278" y="509"/>
                  </a:lnTo>
                  <a:lnTo>
                    <a:pt x="274" y="513"/>
                  </a:lnTo>
                  <a:lnTo>
                    <a:pt x="270" y="521"/>
                  </a:lnTo>
                  <a:lnTo>
                    <a:pt x="272" y="523"/>
                  </a:lnTo>
                  <a:lnTo>
                    <a:pt x="274" y="523"/>
                  </a:lnTo>
                  <a:lnTo>
                    <a:pt x="278" y="524"/>
                  </a:lnTo>
                  <a:lnTo>
                    <a:pt x="278" y="526"/>
                  </a:lnTo>
                  <a:lnTo>
                    <a:pt x="278" y="532"/>
                  </a:lnTo>
                  <a:lnTo>
                    <a:pt x="278" y="538"/>
                  </a:lnTo>
                  <a:lnTo>
                    <a:pt x="278" y="544"/>
                  </a:lnTo>
                  <a:lnTo>
                    <a:pt x="276" y="550"/>
                  </a:lnTo>
                  <a:lnTo>
                    <a:pt x="284" y="559"/>
                  </a:lnTo>
                  <a:lnTo>
                    <a:pt x="289" y="563"/>
                  </a:lnTo>
                  <a:lnTo>
                    <a:pt x="297" y="563"/>
                  </a:lnTo>
                  <a:lnTo>
                    <a:pt x="312" y="561"/>
                  </a:lnTo>
                  <a:lnTo>
                    <a:pt x="309" y="571"/>
                  </a:lnTo>
                  <a:lnTo>
                    <a:pt x="305" y="575"/>
                  </a:lnTo>
                  <a:lnTo>
                    <a:pt x="299" y="578"/>
                  </a:lnTo>
                  <a:lnTo>
                    <a:pt x="289" y="584"/>
                  </a:lnTo>
                  <a:lnTo>
                    <a:pt x="289" y="588"/>
                  </a:lnTo>
                  <a:lnTo>
                    <a:pt x="291" y="590"/>
                  </a:lnTo>
                  <a:lnTo>
                    <a:pt x="295" y="592"/>
                  </a:lnTo>
                  <a:lnTo>
                    <a:pt x="297" y="594"/>
                  </a:lnTo>
                  <a:lnTo>
                    <a:pt x="293" y="600"/>
                  </a:lnTo>
                  <a:lnTo>
                    <a:pt x="291" y="605"/>
                  </a:lnTo>
                  <a:lnTo>
                    <a:pt x="287" y="613"/>
                  </a:lnTo>
                  <a:lnTo>
                    <a:pt x="286" y="619"/>
                  </a:lnTo>
                  <a:lnTo>
                    <a:pt x="295" y="621"/>
                  </a:lnTo>
                  <a:lnTo>
                    <a:pt x="309" y="617"/>
                  </a:lnTo>
                  <a:lnTo>
                    <a:pt x="320" y="609"/>
                  </a:lnTo>
                  <a:lnTo>
                    <a:pt x="334" y="598"/>
                  </a:lnTo>
                  <a:lnTo>
                    <a:pt x="345" y="584"/>
                  </a:lnTo>
                  <a:lnTo>
                    <a:pt x="355" y="571"/>
                  </a:lnTo>
                  <a:lnTo>
                    <a:pt x="363" y="559"/>
                  </a:lnTo>
                  <a:lnTo>
                    <a:pt x="368" y="550"/>
                  </a:lnTo>
                  <a:lnTo>
                    <a:pt x="370" y="550"/>
                  </a:lnTo>
                  <a:lnTo>
                    <a:pt x="372" y="550"/>
                  </a:lnTo>
                  <a:lnTo>
                    <a:pt x="372" y="551"/>
                  </a:lnTo>
                  <a:lnTo>
                    <a:pt x="376" y="561"/>
                  </a:lnTo>
                  <a:lnTo>
                    <a:pt x="380" y="573"/>
                  </a:lnTo>
                  <a:lnTo>
                    <a:pt x="386" y="582"/>
                  </a:lnTo>
                  <a:lnTo>
                    <a:pt x="390" y="594"/>
                  </a:lnTo>
                  <a:lnTo>
                    <a:pt x="391" y="596"/>
                  </a:lnTo>
                  <a:lnTo>
                    <a:pt x="395" y="596"/>
                  </a:lnTo>
                  <a:lnTo>
                    <a:pt x="399" y="596"/>
                  </a:lnTo>
                  <a:lnTo>
                    <a:pt x="411" y="559"/>
                  </a:lnTo>
                  <a:lnTo>
                    <a:pt x="424" y="515"/>
                  </a:lnTo>
                  <a:lnTo>
                    <a:pt x="438" y="474"/>
                  </a:lnTo>
                  <a:lnTo>
                    <a:pt x="455" y="451"/>
                  </a:lnTo>
                  <a:lnTo>
                    <a:pt x="474" y="453"/>
                  </a:lnTo>
                  <a:lnTo>
                    <a:pt x="474" y="457"/>
                  </a:lnTo>
                  <a:lnTo>
                    <a:pt x="465" y="461"/>
                  </a:lnTo>
                  <a:lnTo>
                    <a:pt x="451" y="467"/>
                  </a:lnTo>
                  <a:lnTo>
                    <a:pt x="451" y="469"/>
                  </a:lnTo>
                  <a:lnTo>
                    <a:pt x="451" y="471"/>
                  </a:lnTo>
                  <a:lnTo>
                    <a:pt x="453" y="471"/>
                  </a:lnTo>
                  <a:lnTo>
                    <a:pt x="455" y="472"/>
                  </a:lnTo>
                  <a:lnTo>
                    <a:pt x="457" y="474"/>
                  </a:lnTo>
                  <a:lnTo>
                    <a:pt x="461" y="474"/>
                  </a:lnTo>
                  <a:lnTo>
                    <a:pt x="468" y="472"/>
                  </a:lnTo>
                  <a:lnTo>
                    <a:pt x="484" y="471"/>
                  </a:lnTo>
                  <a:lnTo>
                    <a:pt x="484" y="472"/>
                  </a:lnTo>
                  <a:lnTo>
                    <a:pt x="484" y="476"/>
                  </a:lnTo>
                  <a:lnTo>
                    <a:pt x="484" y="478"/>
                  </a:lnTo>
                  <a:lnTo>
                    <a:pt x="484" y="482"/>
                  </a:lnTo>
                  <a:lnTo>
                    <a:pt x="476" y="486"/>
                  </a:lnTo>
                  <a:lnTo>
                    <a:pt x="468" y="488"/>
                  </a:lnTo>
                  <a:lnTo>
                    <a:pt x="459" y="492"/>
                  </a:lnTo>
                  <a:lnTo>
                    <a:pt x="451" y="496"/>
                  </a:lnTo>
                  <a:lnTo>
                    <a:pt x="451" y="498"/>
                  </a:lnTo>
                  <a:lnTo>
                    <a:pt x="449" y="498"/>
                  </a:lnTo>
                  <a:lnTo>
                    <a:pt x="449" y="499"/>
                  </a:lnTo>
                  <a:lnTo>
                    <a:pt x="457" y="501"/>
                  </a:lnTo>
                  <a:lnTo>
                    <a:pt x="465" y="499"/>
                  </a:lnTo>
                  <a:lnTo>
                    <a:pt x="474" y="498"/>
                  </a:lnTo>
                  <a:lnTo>
                    <a:pt x="482" y="498"/>
                  </a:lnTo>
                  <a:lnTo>
                    <a:pt x="480" y="499"/>
                  </a:lnTo>
                  <a:lnTo>
                    <a:pt x="480" y="503"/>
                  </a:lnTo>
                  <a:lnTo>
                    <a:pt x="480" y="505"/>
                  </a:lnTo>
                  <a:lnTo>
                    <a:pt x="480" y="507"/>
                  </a:lnTo>
                  <a:lnTo>
                    <a:pt x="470" y="511"/>
                  </a:lnTo>
                  <a:lnTo>
                    <a:pt x="459" y="513"/>
                  </a:lnTo>
                  <a:lnTo>
                    <a:pt x="447" y="517"/>
                  </a:lnTo>
                  <a:lnTo>
                    <a:pt x="440" y="523"/>
                  </a:lnTo>
                  <a:lnTo>
                    <a:pt x="447" y="526"/>
                  </a:lnTo>
                  <a:lnTo>
                    <a:pt x="457" y="526"/>
                  </a:lnTo>
                  <a:lnTo>
                    <a:pt x="465" y="524"/>
                  </a:lnTo>
                  <a:lnTo>
                    <a:pt x="472" y="521"/>
                  </a:lnTo>
                  <a:lnTo>
                    <a:pt x="472" y="524"/>
                  </a:lnTo>
                  <a:lnTo>
                    <a:pt x="472" y="526"/>
                  </a:lnTo>
                  <a:lnTo>
                    <a:pt x="472" y="528"/>
                  </a:lnTo>
                  <a:lnTo>
                    <a:pt x="470" y="530"/>
                  </a:lnTo>
                  <a:lnTo>
                    <a:pt x="463" y="530"/>
                  </a:lnTo>
                  <a:lnTo>
                    <a:pt x="455" y="530"/>
                  </a:lnTo>
                  <a:lnTo>
                    <a:pt x="445" y="534"/>
                  </a:lnTo>
                  <a:lnTo>
                    <a:pt x="443" y="542"/>
                  </a:lnTo>
                  <a:lnTo>
                    <a:pt x="449" y="544"/>
                  </a:lnTo>
                  <a:lnTo>
                    <a:pt x="455" y="544"/>
                  </a:lnTo>
                  <a:lnTo>
                    <a:pt x="461" y="542"/>
                  </a:lnTo>
                  <a:lnTo>
                    <a:pt x="467" y="540"/>
                  </a:lnTo>
                  <a:lnTo>
                    <a:pt x="465" y="546"/>
                  </a:lnTo>
                  <a:lnTo>
                    <a:pt x="463" y="550"/>
                  </a:lnTo>
                  <a:lnTo>
                    <a:pt x="459" y="555"/>
                  </a:lnTo>
                  <a:lnTo>
                    <a:pt x="457" y="561"/>
                  </a:lnTo>
                  <a:lnTo>
                    <a:pt x="447" y="563"/>
                  </a:lnTo>
                  <a:lnTo>
                    <a:pt x="438" y="565"/>
                  </a:lnTo>
                  <a:lnTo>
                    <a:pt x="428" y="567"/>
                  </a:lnTo>
                  <a:lnTo>
                    <a:pt x="420" y="569"/>
                  </a:lnTo>
                  <a:lnTo>
                    <a:pt x="420" y="571"/>
                  </a:lnTo>
                  <a:lnTo>
                    <a:pt x="422" y="573"/>
                  </a:lnTo>
                  <a:lnTo>
                    <a:pt x="426" y="575"/>
                  </a:lnTo>
                  <a:lnTo>
                    <a:pt x="434" y="575"/>
                  </a:lnTo>
                  <a:lnTo>
                    <a:pt x="442" y="573"/>
                  </a:lnTo>
                  <a:lnTo>
                    <a:pt x="447" y="573"/>
                  </a:lnTo>
                  <a:lnTo>
                    <a:pt x="447" y="575"/>
                  </a:lnTo>
                  <a:lnTo>
                    <a:pt x="445" y="577"/>
                  </a:lnTo>
                  <a:lnTo>
                    <a:pt x="445" y="578"/>
                  </a:lnTo>
                  <a:lnTo>
                    <a:pt x="443" y="580"/>
                  </a:lnTo>
                  <a:lnTo>
                    <a:pt x="436" y="580"/>
                  </a:lnTo>
                  <a:lnTo>
                    <a:pt x="428" y="580"/>
                  </a:lnTo>
                  <a:lnTo>
                    <a:pt x="424" y="586"/>
                  </a:lnTo>
                  <a:lnTo>
                    <a:pt x="422" y="594"/>
                  </a:lnTo>
                  <a:lnTo>
                    <a:pt x="424" y="594"/>
                  </a:lnTo>
                  <a:lnTo>
                    <a:pt x="426" y="594"/>
                  </a:lnTo>
                  <a:lnTo>
                    <a:pt x="430" y="594"/>
                  </a:lnTo>
                  <a:lnTo>
                    <a:pt x="434" y="596"/>
                  </a:lnTo>
                  <a:lnTo>
                    <a:pt x="432" y="600"/>
                  </a:lnTo>
                  <a:lnTo>
                    <a:pt x="430" y="602"/>
                  </a:lnTo>
                  <a:lnTo>
                    <a:pt x="428" y="605"/>
                  </a:lnTo>
                  <a:lnTo>
                    <a:pt x="428" y="611"/>
                  </a:lnTo>
                  <a:lnTo>
                    <a:pt x="430" y="613"/>
                  </a:lnTo>
                  <a:lnTo>
                    <a:pt x="432" y="615"/>
                  </a:lnTo>
                  <a:lnTo>
                    <a:pt x="434" y="615"/>
                  </a:lnTo>
                  <a:lnTo>
                    <a:pt x="436" y="615"/>
                  </a:lnTo>
                  <a:lnTo>
                    <a:pt x="434" y="617"/>
                  </a:lnTo>
                  <a:lnTo>
                    <a:pt x="432" y="619"/>
                  </a:lnTo>
                  <a:lnTo>
                    <a:pt x="428" y="621"/>
                  </a:lnTo>
                  <a:lnTo>
                    <a:pt x="422" y="623"/>
                  </a:lnTo>
                  <a:lnTo>
                    <a:pt x="422" y="625"/>
                  </a:lnTo>
                  <a:lnTo>
                    <a:pt x="422" y="627"/>
                  </a:lnTo>
                  <a:lnTo>
                    <a:pt x="422" y="629"/>
                  </a:lnTo>
                  <a:lnTo>
                    <a:pt x="430" y="629"/>
                  </a:lnTo>
                  <a:lnTo>
                    <a:pt x="440" y="629"/>
                  </a:lnTo>
                  <a:lnTo>
                    <a:pt x="451" y="627"/>
                  </a:lnTo>
                  <a:lnTo>
                    <a:pt x="457" y="627"/>
                  </a:lnTo>
                  <a:lnTo>
                    <a:pt x="457" y="629"/>
                  </a:lnTo>
                  <a:lnTo>
                    <a:pt x="455" y="631"/>
                  </a:lnTo>
                  <a:lnTo>
                    <a:pt x="455" y="632"/>
                  </a:lnTo>
                  <a:lnTo>
                    <a:pt x="449" y="634"/>
                  </a:lnTo>
                  <a:lnTo>
                    <a:pt x="443" y="636"/>
                  </a:lnTo>
                  <a:lnTo>
                    <a:pt x="438" y="638"/>
                  </a:lnTo>
                  <a:lnTo>
                    <a:pt x="434" y="642"/>
                  </a:lnTo>
                  <a:lnTo>
                    <a:pt x="434" y="644"/>
                  </a:lnTo>
                  <a:lnTo>
                    <a:pt x="434" y="646"/>
                  </a:lnTo>
                  <a:lnTo>
                    <a:pt x="434" y="648"/>
                  </a:lnTo>
                  <a:lnTo>
                    <a:pt x="438" y="648"/>
                  </a:lnTo>
                  <a:lnTo>
                    <a:pt x="440" y="648"/>
                  </a:lnTo>
                  <a:lnTo>
                    <a:pt x="443" y="648"/>
                  </a:lnTo>
                  <a:lnTo>
                    <a:pt x="447" y="648"/>
                  </a:lnTo>
                  <a:lnTo>
                    <a:pt x="447" y="650"/>
                  </a:lnTo>
                  <a:lnTo>
                    <a:pt x="447" y="652"/>
                  </a:lnTo>
                  <a:lnTo>
                    <a:pt x="442" y="661"/>
                  </a:lnTo>
                  <a:lnTo>
                    <a:pt x="436" y="671"/>
                  </a:lnTo>
                  <a:lnTo>
                    <a:pt x="430" y="681"/>
                  </a:lnTo>
                  <a:lnTo>
                    <a:pt x="424" y="692"/>
                  </a:lnTo>
                  <a:lnTo>
                    <a:pt x="422" y="692"/>
                  </a:lnTo>
                  <a:lnTo>
                    <a:pt x="420" y="690"/>
                  </a:lnTo>
                  <a:lnTo>
                    <a:pt x="416" y="690"/>
                  </a:lnTo>
                  <a:lnTo>
                    <a:pt x="409" y="690"/>
                  </a:lnTo>
                  <a:lnTo>
                    <a:pt x="409" y="671"/>
                  </a:lnTo>
                  <a:lnTo>
                    <a:pt x="407" y="656"/>
                  </a:lnTo>
                  <a:lnTo>
                    <a:pt x="405" y="642"/>
                  </a:lnTo>
                  <a:lnTo>
                    <a:pt x="399" y="632"/>
                  </a:lnTo>
                  <a:lnTo>
                    <a:pt x="391" y="625"/>
                  </a:lnTo>
                  <a:lnTo>
                    <a:pt x="382" y="619"/>
                  </a:lnTo>
                  <a:lnTo>
                    <a:pt x="368" y="613"/>
                  </a:lnTo>
                  <a:lnTo>
                    <a:pt x="351" y="609"/>
                  </a:lnTo>
                  <a:lnTo>
                    <a:pt x="330" y="613"/>
                  </a:lnTo>
                  <a:lnTo>
                    <a:pt x="318" y="621"/>
                  </a:lnTo>
                  <a:lnTo>
                    <a:pt x="311" y="629"/>
                  </a:lnTo>
                  <a:lnTo>
                    <a:pt x="309" y="638"/>
                  </a:lnTo>
                  <a:lnTo>
                    <a:pt x="311" y="648"/>
                  </a:lnTo>
                  <a:lnTo>
                    <a:pt x="314" y="661"/>
                  </a:lnTo>
                  <a:lnTo>
                    <a:pt x="320" y="675"/>
                  </a:lnTo>
                  <a:lnTo>
                    <a:pt x="326" y="690"/>
                  </a:lnTo>
                  <a:lnTo>
                    <a:pt x="320" y="706"/>
                  </a:lnTo>
                  <a:lnTo>
                    <a:pt x="326" y="715"/>
                  </a:lnTo>
                  <a:lnTo>
                    <a:pt x="332" y="725"/>
                  </a:lnTo>
                  <a:lnTo>
                    <a:pt x="336" y="733"/>
                  </a:lnTo>
                  <a:lnTo>
                    <a:pt x="305" y="738"/>
                  </a:lnTo>
                  <a:lnTo>
                    <a:pt x="287" y="752"/>
                  </a:lnTo>
                  <a:lnTo>
                    <a:pt x="278" y="767"/>
                  </a:lnTo>
                  <a:lnTo>
                    <a:pt x="276" y="789"/>
                  </a:lnTo>
                  <a:lnTo>
                    <a:pt x="280" y="810"/>
                  </a:lnTo>
                  <a:lnTo>
                    <a:pt x="291" y="833"/>
                  </a:lnTo>
                  <a:lnTo>
                    <a:pt x="303" y="856"/>
                  </a:lnTo>
                  <a:lnTo>
                    <a:pt x="318" y="875"/>
                  </a:lnTo>
                  <a:lnTo>
                    <a:pt x="320" y="877"/>
                  </a:lnTo>
                  <a:lnTo>
                    <a:pt x="324" y="879"/>
                  </a:lnTo>
                  <a:lnTo>
                    <a:pt x="326" y="883"/>
                  </a:lnTo>
                  <a:lnTo>
                    <a:pt x="328" y="885"/>
                  </a:lnTo>
                  <a:lnTo>
                    <a:pt x="328" y="887"/>
                  </a:lnTo>
                  <a:lnTo>
                    <a:pt x="307" y="898"/>
                  </a:lnTo>
                  <a:lnTo>
                    <a:pt x="295" y="916"/>
                  </a:lnTo>
                  <a:lnTo>
                    <a:pt x="287" y="939"/>
                  </a:lnTo>
                  <a:lnTo>
                    <a:pt x="286" y="962"/>
                  </a:lnTo>
                  <a:lnTo>
                    <a:pt x="286" y="964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4" name="Freeform 157"/>
            <p:cNvSpPr>
              <a:spLocks/>
            </p:cNvSpPr>
            <p:nvPr/>
          </p:nvSpPr>
          <p:spPr bwMode="auto">
            <a:xfrm>
              <a:off x="2355" y="3687"/>
              <a:ext cx="25" cy="73"/>
            </a:xfrm>
            <a:custGeom>
              <a:avLst/>
              <a:gdLst>
                <a:gd name="T0" fmla="*/ 21 w 25"/>
                <a:gd name="T1" fmla="*/ 73 h 73"/>
                <a:gd name="T2" fmla="*/ 6 w 25"/>
                <a:gd name="T3" fmla="*/ 52 h 73"/>
                <a:gd name="T4" fmla="*/ 0 w 25"/>
                <a:gd name="T5" fmla="*/ 42 h 73"/>
                <a:gd name="T6" fmla="*/ 4 w 25"/>
                <a:gd name="T7" fmla="*/ 29 h 73"/>
                <a:gd name="T8" fmla="*/ 15 w 25"/>
                <a:gd name="T9" fmla="*/ 2 h 73"/>
                <a:gd name="T10" fmla="*/ 17 w 25"/>
                <a:gd name="T11" fmla="*/ 0 h 73"/>
                <a:gd name="T12" fmla="*/ 17 w 25"/>
                <a:gd name="T13" fmla="*/ 0 h 73"/>
                <a:gd name="T14" fmla="*/ 19 w 25"/>
                <a:gd name="T15" fmla="*/ 0 h 73"/>
                <a:gd name="T16" fmla="*/ 19 w 25"/>
                <a:gd name="T17" fmla="*/ 0 h 73"/>
                <a:gd name="T18" fmla="*/ 21 w 25"/>
                <a:gd name="T19" fmla="*/ 19 h 73"/>
                <a:gd name="T20" fmla="*/ 23 w 25"/>
                <a:gd name="T21" fmla="*/ 37 h 73"/>
                <a:gd name="T22" fmla="*/ 23 w 25"/>
                <a:gd name="T23" fmla="*/ 54 h 73"/>
                <a:gd name="T24" fmla="*/ 25 w 25"/>
                <a:gd name="T25" fmla="*/ 73 h 73"/>
                <a:gd name="T26" fmla="*/ 23 w 25"/>
                <a:gd name="T27" fmla="*/ 73 h 73"/>
                <a:gd name="T28" fmla="*/ 23 w 25"/>
                <a:gd name="T29" fmla="*/ 73 h 73"/>
                <a:gd name="T30" fmla="*/ 23 w 25"/>
                <a:gd name="T31" fmla="*/ 73 h 73"/>
                <a:gd name="T32" fmla="*/ 21 w 25"/>
                <a:gd name="T33" fmla="*/ 73 h 73"/>
                <a:gd name="T34" fmla="*/ 21 w 25"/>
                <a:gd name="T35" fmla="*/ 73 h 73"/>
                <a:gd name="T36" fmla="*/ 21 w 25"/>
                <a:gd name="T37" fmla="*/ 73 h 73"/>
                <a:gd name="T38" fmla="*/ 21 w 25"/>
                <a:gd name="T39" fmla="*/ 73 h 73"/>
                <a:gd name="T40" fmla="*/ 21 w 25"/>
                <a:gd name="T41" fmla="*/ 73 h 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5" h="73">
                  <a:moveTo>
                    <a:pt x="21" y="73"/>
                  </a:moveTo>
                  <a:lnTo>
                    <a:pt x="6" y="52"/>
                  </a:lnTo>
                  <a:lnTo>
                    <a:pt x="0" y="42"/>
                  </a:lnTo>
                  <a:lnTo>
                    <a:pt x="4" y="29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1" y="19"/>
                  </a:lnTo>
                  <a:lnTo>
                    <a:pt x="23" y="37"/>
                  </a:lnTo>
                  <a:lnTo>
                    <a:pt x="23" y="54"/>
                  </a:lnTo>
                  <a:lnTo>
                    <a:pt x="25" y="73"/>
                  </a:lnTo>
                  <a:lnTo>
                    <a:pt x="23" y="73"/>
                  </a:lnTo>
                  <a:lnTo>
                    <a:pt x="21" y="7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5" name="Freeform 158"/>
            <p:cNvSpPr>
              <a:spLocks/>
            </p:cNvSpPr>
            <p:nvPr/>
          </p:nvSpPr>
          <p:spPr bwMode="auto">
            <a:xfrm>
              <a:off x="3110" y="2762"/>
              <a:ext cx="412" cy="942"/>
            </a:xfrm>
            <a:custGeom>
              <a:avLst/>
              <a:gdLst>
                <a:gd name="T0" fmla="*/ 381 w 412"/>
                <a:gd name="T1" fmla="*/ 927 h 942"/>
                <a:gd name="T2" fmla="*/ 333 w 412"/>
                <a:gd name="T3" fmla="*/ 815 h 942"/>
                <a:gd name="T4" fmla="*/ 289 w 412"/>
                <a:gd name="T5" fmla="*/ 750 h 942"/>
                <a:gd name="T6" fmla="*/ 275 w 412"/>
                <a:gd name="T7" fmla="*/ 740 h 942"/>
                <a:gd name="T8" fmla="*/ 266 w 412"/>
                <a:gd name="T9" fmla="*/ 730 h 942"/>
                <a:gd name="T10" fmla="*/ 242 w 412"/>
                <a:gd name="T11" fmla="*/ 813 h 942"/>
                <a:gd name="T12" fmla="*/ 239 w 412"/>
                <a:gd name="T13" fmla="*/ 807 h 942"/>
                <a:gd name="T14" fmla="*/ 208 w 412"/>
                <a:gd name="T15" fmla="*/ 875 h 942"/>
                <a:gd name="T16" fmla="*/ 210 w 412"/>
                <a:gd name="T17" fmla="*/ 800 h 942"/>
                <a:gd name="T18" fmla="*/ 194 w 412"/>
                <a:gd name="T19" fmla="*/ 796 h 942"/>
                <a:gd name="T20" fmla="*/ 181 w 412"/>
                <a:gd name="T21" fmla="*/ 778 h 942"/>
                <a:gd name="T22" fmla="*/ 206 w 412"/>
                <a:gd name="T23" fmla="*/ 678 h 942"/>
                <a:gd name="T24" fmla="*/ 194 w 412"/>
                <a:gd name="T25" fmla="*/ 653 h 942"/>
                <a:gd name="T26" fmla="*/ 177 w 412"/>
                <a:gd name="T27" fmla="*/ 624 h 942"/>
                <a:gd name="T28" fmla="*/ 221 w 412"/>
                <a:gd name="T29" fmla="*/ 509 h 942"/>
                <a:gd name="T30" fmla="*/ 246 w 412"/>
                <a:gd name="T31" fmla="*/ 432 h 942"/>
                <a:gd name="T32" fmla="*/ 244 w 412"/>
                <a:gd name="T33" fmla="*/ 422 h 942"/>
                <a:gd name="T34" fmla="*/ 227 w 412"/>
                <a:gd name="T35" fmla="*/ 414 h 942"/>
                <a:gd name="T36" fmla="*/ 208 w 412"/>
                <a:gd name="T37" fmla="*/ 387 h 942"/>
                <a:gd name="T38" fmla="*/ 137 w 412"/>
                <a:gd name="T39" fmla="*/ 462 h 942"/>
                <a:gd name="T40" fmla="*/ 133 w 412"/>
                <a:gd name="T41" fmla="*/ 422 h 942"/>
                <a:gd name="T42" fmla="*/ 115 w 412"/>
                <a:gd name="T43" fmla="*/ 408 h 942"/>
                <a:gd name="T44" fmla="*/ 129 w 412"/>
                <a:gd name="T45" fmla="*/ 337 h 942"/>
                <a:gd name="T46" fmla="*/ 162 w 412"/>
                <a:gd name="T47" fmla="*/ 264 h 942"/>
                <a:gd name="T48" fmla="*/ 138 w 412"/>
                <a:gd name="T49" fmla="*/ 231 h 942"/>
                <a:gd name="T50" fmla="*/ 127 w 412"/>
                <a:gd name="T51" fmla="*/ 214 h 942"/>
                <a:gd name="T52" fmla="*/ 65 w 412"/>
                <a:gd name="T53" fmla="*/ 258 h 942"/>
                <a:gd name="T54" fmla="*/ 13 w 412"/>
                <a:gd name="T55" fmla="*/ 299 h 942"/>
                <a:gd name="T56" fmla="*/ 19 w 412"/>
                <a:gd name="T57" fmla="*/ 248 h 942"/>
                <a:gd name="T58" fmla="*/ 52 w 412"/>
                <a:gd name="T59" fmla="*/ 189 h 942"/>
                <a:gd name="T60" fmla="*/ 79 w 412"/>
                <a:gd name="T61" fmla="*/ 135 h 942"/>
                <a:gd name="T62" fmla="*/ 65 w 412"/>
                <a:gd name="T63" fmla="*/ 119 h 942"/>
                <a:gd name="T64" fmla="*/ 119 w 412"/>
                <a:gd name="T65" fmla="*/ 0 h 942"/>
                <a:gd name="T66" fmla="*/ 152 w 412"/>
                <a:gd name="T67" fmla="*/ 69 h 942"/>
                <a:gd name="T68" fmla="*/ 152 w 412"/>
                <a:gd name="T69" fmla="*/ 108 h 942"/>
                <a:gd name="T70" fmla="*/ 175 w 412"/>
                <a:gd name="T71" fmla="*/ 61 h 942"/>
                <a:gd name="T72" fmla="*/ 231 w 412"/>
                <a:gd name="T73" fmla="*/ 221 h 942"/>
                <a:gd name="T74" fmla="*/ 210 w 412"/>
                <a:gd name="T75" fmla="*/ 320 h 942"/>
                <a:gd name="T76" fmla="*/ 164 w 412"/>
                <a:gd name="T77" fmla="*/ 391 h 942"/>
                <a:gd name="T78" fmla="*/ 189 w 412"/>
                <a:gd name="T79" fmla="*/ 381 h 942"/>
                <a:gd name="T80" fmla="*/ 242 w 412"/>
                <a:gd name="T81" fmla="*/ 327 h 942"/>
                <a:gd name="T82" fmla="*/ 250 w 412"/>
                <a:gd name="T83" fmla="*/ 362 h 942"/>
                <a:gd name="T84" fmla="*/ 264 w 412"/>
                <a:gd name="T85" fmla="*/ 420 h 942"/>
                <a:gd name="T86" fmla="*/ 262 w 412"/>
                <a:gd name="T87" fmla="*/ 539 h 942"/>
                <a:gd name="T88" fmla="*/ 264 w 412"/>
                <a:gd name="T89" fmla="*/ 545 h 942"/>
                <a:gd name="T90" fmla="*/ 287 w 412"/>
                <a:gd name="T91" fmla="*/ 549 h 942"/>
                <a:gd name="T92" fmla="*/ 246 w 412"/>
                <a:gd name="T93" fmla="*/ 680 h 942"/>
                <a:gd name="T94" fmla="*/ 221 w 412"/>
                <a:gd name="T95" fmla="*/ 753 h 942"/>
                <a:gd name="T96" fmla="*/ 250 w 412"/>
                <a:gd name="T97" fmla="*/ 699 h 942"/>
                <a:gd name="T98" fmla="*/ 302 w 412"/>
                <a:gd name="T99" fmla="*/ 566 h 942"/>
                <a:gd name="T100" fmla="*/ 335 w 412"/>
                <a:gd name="T101" fmla="*/ 723 h 942"/>
                <a:gd name="T102" fmla="*/ 402 w 412"/>
                <a:gd name="T103" fmla="*/ 904 h 942"/>
                <a:gd name="T104" fmla="*/ 410 w 412"/>
                <a:gd name="T105" fmla="*/ 942 h 94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12" h="942">
                  <a:moveTo>
                    <a:pt x="410" y="942"/>
                  </a:moveTo>
                  <a:lnTo>
                    <a:pt x="402" y="933"/>
                  </a:lnTo>
                  <a:lnTo>
                    <a:pt x="398" y="929"/>
                  </a:lnTo>
                  <a:lnTo>
                    <a:pt x="391" y="927"/>
                  </a:lnTo>
                  <a:lnTo>
                    <a:pt x="381" y="927"/>
                  </a:lnTo>
                  <a:lnTo>
                    <a:pt x="371" y="900"/>
                  </a:lnTo>
                  <a:lnTo>
                    <a:pt x="370" y="875"/>
                  </a:lnTo>
                  <a:lnTo>
                    <a:pt x="360" y="852"/>
                  </a:lnTo>
                  <a:lnTo>
                    <a:pt x="339" y="836"/>
                  </a:lnTo>
                  <a:lnTo>
                    <a:pt x="333" y="815"/>
                  </a:lnTo>
                  <a:lnTo>
                    <a:pt x="321" y="778"/>
                  </a:lnTo>
                  <a:lnTo>
                    <a:pt x="306" y="746"/>
                  </a:lnTo>
                  <a:lnTo>
                    <a:pt x="289" y="736"/>
                  </a:lnTo>
                  <a:lnTo>
                    <a:pt x="289" y="744"/>
                  </a:lnTo>
                  <a:lnTo>
                    <a:pt x="289" y="750"/>
                  </a:lnTo>
                  <a:lnTo>
                    <a:pt x="285" y="757"/>
                  </a:lnTo>
                  <a:lnTo>
                    <a:pt x="281" y="763"/>
                  </a:lnTo>
                  <a:lnTo>
                    <a:pt x="279" y="753"/>
                  </a:lnTo>
                  <a:lnTo>
                    <a:pt x="277" y="746"/>
                  </a:lnTo>
                  <a:lnTo>
                    <a:pt x="275" y="740"/>
                  </a:lnTo>
                  <a:lnTo>
                    <a:pt x="271" y="732"/>
                  </a:lnTo>
                  <a:lnTo>
                    <a:pt x="269" y="730"/>
                  </a:lnTo>
                  <a:lnTo>
                    <a:pt x="268" y="730"/>
                  </a:lnTo>
                  <a:lnTo>
                    <a:pt x="266" y="730"/>
                  </a:lnTo>
                  <a:lnTo>
                    <a:pt x="264" y="751"/>
                  </a:lnTo>
                  <a:lnTo>
                    <a:pt x="258" y="773"/>
                  </a:lnTo>
                  <a:lnTo>
                    <a:pt x="252" y="792"/>
                  </a:lnTo>
                  <a:lnTo>
                    <a:pt x="242" y="813"/>
                  </a:lnTo>
                  <a:lnTo>
                    <a:pt x="241" y="813"/>
                  </a:lnTo>
                  <a:lnTo>
                    <a:pt x="239" y="809"/>
                  </a:lnTo>
                  <a:lnTo>
                    <a:pt x="239" y="807"/>
                  </a:lnTo>
                  <a:lnTo>
                    <a:pt x="237" y="807"/>
                  </a:lnTo>
                  <a:lnTo>
                    <a:pt x="235" y="807"/>
                  </a:lnTo>
                  <a:lnTo>
                    <a:pt x="223" y="825"/>
                  </a:lnTo>
                  <a:lnTo>
                    <a:pt x="216" y="848"/>
                  </a:lnTo>
                  <a:lnTo>
                    <a:pt x="208" y="875"/>
                  </a:lnTo>
                  <a:lnTo>
                    <a:pt x="198" y="894"/>
                  </a:lnTo>
                  <a:lnTo>
                    <a:pt x="202" y="871"/>
                  </a:lnTo>
                  <a:lnTo>
                    <a:pt x="208" y="844"/>
                  </a:lnTo>
                  <a:lnTo>
                    <a:pt x="212" y="817"/>
                  </a:lnTo>
                  <a:lnTo>
                    <a:pt x="210" y="800"/>
                  </a:lnTo>
                  <a:lnTo>
                    <a:pt x="204" y="800"/>
                  </a:lnTo>
                  <a:lnTo>
                    <a:pt x="200" y="802"/>
                  </a:lnTo>
                  <a:lnTo>
                    <a:pt x="196" y="803"/>
                  </a:lnTo>
                  <a:lnTo>
                    <a:pt x="192" y="805"/>
                  </a:lnTo>
                  <a:lnTo>
                    <a:pt x="194" y="796"/>
                  </a:lnTo>
                  <a:lnTo>
                    <a:pt x="196" y="784"/>
                  </a:lnTo>
                  <a:lnTo>
                    <a:pt x="198" y="773"/>
                  </a:lnTo>
                  <a:lnTo>
                    <a:pt x="194" y="767"/>
                  </a:lnTo>
                  <a:lnTo>
                    <a:pt x="187" y="773"/>
                  </a:lnTo>
                  <a:lnTo>
                    <a:pt x="181" y="778"/>
                  </a:lnTo>
                  <a:lnTo>
                    <a:pt x="175" y="784"/>
                  </a:lnTo>
                  <a:lnTo>
                    <a:pt x="169" y="792"/>
                  </a:lnTo>
                  <a:lnTo>
                    <a:pt x="175" y="763"/>
                  </a:lnTo>
                  <a:lnTo>
                    <a:pt x="190" y="719"/>
                  </a:lnTo>
                  <a:lnTo>
                    <a:pt x="206" y="678"/>
                  </a:lnTo>
                  <a:lnTo>
                    <a:pt x="208" y="653"/>
                  </a:lnTo>
                  <a:lnTo>
                    <a:pt x="204" y="653"/>
                  </a:lnTo>
                  <a:lnTo>
                    <a:pt x="202" y="653"/>
                  </a:lnTo>
                  <a:lnTo>
                    <a:pt x="198" y="653"/>
                  </a:lnTo>
                  <a:lnTo>
                    <a:pt x="194" y="653"/>
                  </a:lnTo>
                  <a:lnTo>
                    <a:pt x="190" y="644"/>
                  </a:lnTo>
                  <a:lnTo>
                    <a:pt x="187" y="640"/>
                  </a:lnTo>
                  <a:lnTo>
                    <a:pt x="181" y="638"/>
                  </a:lnTo>
                  <a:lnTo>
                    <a:pt x="171" y="636"/>
                  </a:lnTo>
                  <a:lnTo>
                    <a:pt x="177" y="624"/>
                  </a:lnTo>
                  <a:lnTo>
                    <a:pt x="190" y="599"/>
                  </a:lnTo>
                  <a:lnTo>
                    <a:pt x="204" y="574"/>
                  </a:lnTo>
                  <a:lnTo>
                    <a:pt x="212" y="561"/>
                  </a:lnTo>
                  <a:lnTo>
                    <a:pt x="217" y="534"/>
                  </a:lnTo>
                  <a:lnTo>
                    <a:pt x="221" y="509"/>
                  </a:lnTo>
                  <a:lnTo>
                    <a:pt x="225" y="482"/>
                  </a:lnTo>
                  <a:lnTo>
                    <a:pt x="235" y="457"/>
                  </a:lnTo>
                  <a:lnTo>
                    <a:pt x="239" y="449"/>
                  </a:lnTo>
                  <a:lnTo>
                    <a:pt x="242" y="441"/>
                  </a:lnTo>
                  <a:lnTo>
                    <a:pt x="246" y="432"/>
                  </a:lnTo>
                  <a:lnTo>
                    <a:pt x="248" y="424"/>
                  </a:lnTo>
                  <a:lnTo>
                    <a:pt x="246" y="422"/>
                  </a:lnTo>
                  <a:lnTo>
                    <a:pt x="244" y="422"/>
                  </a:lnTo>
                  <a:lnTo>
                    <a:pt x="242" y="422"/>
                  </a:lnTo>
                  <a:lnTo>
                    <a:pt x="239" y="422"/>
                  </a:lnTo>
                  <a:lnTo>
                    <a:pt x="233" y="424"/>
                  </a:lnTo>
                  <a:lnTo>
                    <a:pt x="223" y="426"/>
                  </a:lnTo>
                  <a:lnTo>
                    <a:pt x="227" y="414"/>
                  </a:lnTo>
                  <a:lnTo>
                    <a:pt x="233" y="401"/>
                  </a:lnTo>
                  <a:lnTo>
                    <a:pt x="237" y="387"/>
                  </a:lnTo>
                  <a:lnTo>
                    <a:pt x="239" y="376"/>
                  </a:lnTo>
                  <a:lnTo>
                    <a:pt x="225" y="379"/>
                  </a:lnTo>
                  <a:lnTo>
                    <a:pt x="208" y="387"/>
                  </a:lnTo>
                  <a:lnTo>
                    <a:pt x="192" y="401"/>
                  </a:lnTo>
                  <a:lnTo>
                    <a:pt x="177" y="416"/>
                  </a:lnTo>
                  <a:lnTo>
                    <a:pt x="162" y="432"/>
                  </a:lnTo>
                  <a:lnTo>
                    <a:pt x="148" y="449"/>
                  </a:lnTo>
                  <a:lnTo>
                    <a:pt x="137" y="462"/>
                  </a:lnTo>
                  <a:lnTo>
                    <a:pt x="127" y="472"/>
                  </a:lnTo>
                  <a:lnTo>
                    <a:pt x="129" y="460"/>
                  </a:lnTo>
                  <a:lnTo>
                    <a:pt x="133" y="447"/>
                  </a:lnTo>
                  <a:lnTo>
                    <a:pt x="135" y="435"/>
                  </a:lnTo>
                  <a:lnTo>
                    <a:pt x="133" y="422"/>
                  </a:lnTo>
                  <a:lnTo>
                    <a:pt x="127" y="422"/>
                  </a:lnTo>
                  <a:lnTo>
                    <a:pt x="123" y="422"/>
                  </a:lnTo>
                  <a:lnTo>
                    <a:pt x="117" y="424"/>
                  </a:lnTo>
                  <a:lnTo>
                    <a:pt x="112" y="424"/>
                  </a:lnTo>
                  <a:lnTo>
                    <a:pt x="115" y="408"/>
                  </a:lnTo>
                  <a:lnTo>
                    <a:pt x="119" y="389"/>
                  </a:lnTo>
                  <a:lnTo>
                    <a:pt x="119" y="370"/>
                  </a:lnTo>
                  <a:lnTo>
                    <a:pt x="113" y="356"/>
                  </a:lnTo>
                  <a:lnTo>
                    <a:pt x="119" y="351"/>
                  </a:lnTo>
                  <a:lnTo>
                    <a:pt x="129" y="337"/>
                  </a:lnTo>
                  <a:lnTo>
                    <a:pt x="140" y="320"/>
                  </a:lnTo>
                  <a:lnTo>
                    <a:pt x="148" y="306"/>
                  </a:lnTo>
                  <a:lnTo>
                    <a:pt x="152" y="295"/>
                  </a:lnTo>
                  <a:lnTo>
                    <a:pt x="156" y="279"/>
                  </a:lnTo>
                  <a:lnTo>
                    <a:pt x="162" y="264"/>
                  </a:lnTo>
                  <a:lnTo>
                    <a:pt x="167" y="248"/>
                  </a:lnTo>
                  <a:lnTo>
                    <a:pt x="169" y="235"/>
                  </a:lnTo>
                  <a:lnTo>
                    <a:pt x="165" y="225"/>
                  </a:lnTo>
                  <a:lnTo>
                    <a:pt x="156" y="223"/>
                  </a:lnTo>
                  <a:lnTo>
                    <a:pt x="138" y="231"/>
                  </a:lnTo>
                  <a:lnTo>
                    <a:pt x="138" y="225"/>
                  </a:lnTo>
                  <a:lnTo>
                    <a:pt x="138" y="221"/>
                  </a:lnTo>
                  <a:lnTo>
                    <a:pt x="138" y="218"/>
                  </a:lnTo>
                  <a:lnTo>
                    <a:pt x="138" y="212"/>
                  </a:lnTo>
                  <a:lnTo>
                    <a:pt x="127" y="214"/>
                  </a:lnTo>
                  <a:lnTo>
                    <a:pt x="113" y="219"/>
                  </a:lnTo>
                  <a:lnTo>
                    <a:pt x="102" y="227"/>
                  </a:lnTo>
                  <a:lnTo>
                    <a:pt x="88" y="237"/>
                  </a:lnTo>
                  <a:lnTo>
                    <a:pt x="77" y="248"/>
                  </a:lnTo>
                  <a:lnTo>
                    <a:pt x="65" y="258"/>
                  </a:lnTo>
                  <a:lnTo>
                    <a:pt x="56" y="270"/>
                  </a:lnTo>
                  <a:lnTo>
                    <a:pt x="48" y="279"/>
                  </a:lnTo>
                  <a:lnTo>
                    <a:pt x="40" y="273"/>
                  </a:lnTo>
                  <a:lnTo>
                    <a:pt x="27" y="283"/>
                  </a:lnTo>
                  <a:lnTo>
                    <a:pt x="13" y="299"/>
                  </a:lnTo>
                  <a:lnTo>
                    <a:pt x="0" y="310"/>
                  </a:lnTo>
                  <a:lnTo>
                    <a:pt x="8" y="291"/>
                  </a:lnTo>
                  <a:lnTo>
                    <a:pt x="23" y="272"/>
                  </a:lnTo>
                  <a:lnTo>
                    <a:pt x="31" y="256"/>
                  </a:lnTo>
                  <a:lnTo>
                    <a:pt x="19" y="248"/>
                  </a:lnTo>
                  <a:lnTo>
                    <a:pt x="21" y="239"/>
                  </a:lnTo>
                  <a:lnTo>
                    <a:pt x="27" y="227"/>
                  </a:lnTo>
                  <a:lnTo>
                    <a:pt x="34" y="214"/>
                  </a:lnTo>
                  <a:lnTo>
                    <a:pt x="42" y="200"/>
                  </a:lnTo>
                  <a:lnTo>
                    <a:pt x="52" y="189"/>
                  </a:lnTo>
                  <a:lnTo>
                    <a:pt x="60" y="175"/>
                  </a:lnTo>
                  <a:lnTo>
                    <a:pt x="69" y="166"/>
                  </a:lnTo>
                  <a:lnTo>
                    <a:pt x="77" y="156"/>
                  </a:lnTo>
                  <a:lnTo>
                    <a:pt x="79" y="144"/>
                  </a:lnTo>
                  <a:lnTo>
                    <a:pt x="79" y="135"/>
                  </a:lnTo>
                  <a:lnTo>
                    <a:pt x="75" y="127"/>
                  </a:lnTo>
                  <a:lnTo>
                    <a:pt x="65" y="121"/>
                  </a:lnTo>
                  <a:lnTo>
                    <a:pt x="65" y="119"/>
                  </a:lnTo>
                  <a:lnTo>
                    <a:pt x="86" y="92"/>
                  </a:lnTo>
                  <a:lnTo>
                    <a:pt x="102" y="63"/>
                  </a:lnTo>
                  <a:lnTo>
                    <a:pt x="113" y="34"/>
                  </a:lnTo>
                  <a:lnTo>
                    <a:pt x="119" y="0"/>
                  </a:lnTo>
                  <a:lnTo>
                    <a:pt x="131" y="6"/>
                  </a:lnTo>
                  <a:lnTo>
                    <a:pt x="144" y="19"/>
                  </a:lnTo>
                  <a:lnTo>
                    <a:pt x="158" y="34"/>
                  </a:lnTo>
                  <a:lnTo>
                    <a:pt x="164" y="46"/>
                  </a:lnTo>
                  <a:lnTo>
                    <a:pt x="152" y="69"/>
                  </a:lnTo>
                  <a:lnTo>
                    <a:pt x="140" y="94"/>
                  </a:lnTo>
                  <a:lnTo>
                    <a:pt x="131" y="117"/>
                  </a:lnTo>
                  <a:lnTo>
                    <a:pt x="123" y="142"/>
                  </a:lnTo>
                  <a:lnTo>
                    <a:pt x="137" y="131"/>
                  </a:lnTo>
                  <a:lnTo>
                    <a:pt x="152" y="108"/>
                  </a:lnTo>
                  <a:lnTo>
                    <a:pt x="164" y="81"/>
                  </a:lnTo>
                  <a:lnTo>
                    <a:pt x="173" y="61"/>
                  </a:lnTo>
                  <a:lnTo>
                    <a:pt x="175" y="61"/>
                  </a:lnTo>
                  <a:lnTo>
                    <a:pt x="177" y="61"/>
                  </a:lnTo>
                  <a:lnTo>
                    <a:pt x="194" y="102"/>
                  </a:lnTo>
                  <a:lnTo>
                    <a:pt x="208" y="140"/>
                  </a:lnTo>
                  <a:lnTo>
                    <a:pt x="221" y="179"/>
                  </a:lnTo>
                  <a:lnTo>
                    <a:pt x="231" y="221"/>
                  </a:lnTo>
                  <a:lnTo>
                    <a:pt x="233" y="243"/>
                  </a:lnTo>
                  <a:lnTo>
                    <a:pt x="231" y="262"/>
                  </a:lnTo>
                  <a:lnTo>
                    <a:pt x="225" y="281"/>
                  </a:lnTo>
                  <a:lnTo>
                    <a:pt x="219" y="300"/>
                  </a:lnTo>
                  <a:lnTo>
                    <a:pt x="210" y="320"/>
                  </a:lnTo>
                  <a:lnTo>
                    <a:pt x="202" y="337"/>
                  </a:lnTo>
                  <a:lnTo>
                    <a:pt x="190" y="354"/>
                  </a:lnTo>
                  <a:lnTo>
                    <a:pt x="181" y="372"/>
                  </a:lnTo>
                  <a:lnTo>
                    <a:pt x="173" y="381"/>
                  </a:lnTo>
                  <a:lnTo>
                    <a:pt x="164" y="391"/>
                  </a:lnTo>
                  <a:lnTo>
                    <a:pt x="156" y="401"/>
                  </a:lnTo>
                  <a:lnTo>
                    <a:pt x="152" y="410"/>
                  </a:lnTo>
                  <a:lnTo>
                    <a:pt x="164" y="406"/>
                  </a:lnTo>
                  <a:lnTo>
                    <a:pt x="175" y="395"/>
                  </a:lnTo>
                  <a:lnTo>
                    <a:pt x="189" y="381"/>
                  </a:lnTo>
                  <a:lnTo>
                    <a:pt x="204" y="366"/>
                  </a:lnTo>
                  <a:lnTo>
                    <a:pt x="216" y="351"/>
                  </a:lnTo>
                  <a:lnTo>
                    <a:pt x="227" y="337"/>
                  </a:lnTo>
                  <a:lnTo>
                    <a:pt x="237" y="329"/>
                  </a:lnTo>
                  <a:lnTo>
                    <a:pt x="242" y="327"/>
                  </a:lnTo>
                  <a:lnTo>
                    <a:pt x="242" y="335"/>
                  </a:lnTo>
                  <a:lnTo>
                    <a:pt x="244" y="343"/>
                  </a:lnTo>
                  <a:lnTo>
                    <a:pt x="244" y="351"/>
                  </a:lnTo>
                  <a:lnTo>
                    <a:pt x="244" y="360"/>
                  </a:lnTo>
                  <a:lnTo>
                    <a:pt x="250" y="362"/>
                  </a:lnTo>
                  <a:lnTo>
                    <a:pt x="254" y="362"/>
                  </a:lnTo>
                  <a:lnTo>
                    <a:pt x="256" y="364"/>
                  </a:lnTo>
                  <a:lnTo>
                    <a:pt x="260" y="376"/>
                  </a:lnTo>
                  <a:lnTo>
                    <a:pt x="262" y="399"/>
                  </a:lnTo>
                  <a:lnTo>
                    <a:pt x="264" y="420"/>
                  </a:lnTo>
                  <a:lnTo>
                    <a:pt x="269" y="443"/>
                  </a:lnTo>
                  <a:lnTo>
                    <a:pt x="273" y="466"/>
                  </a:lnTo>
                  <a:lnTo>
                    <a:pt x="268" y="499"/>
                  </a:lnTo>
                  <a:lnTo>
                    <a:pt x="264" y="524"/>
                  </a:lnTo>
                  <a:lnTo>
                    <a:pt x="262" y="539"/>
                  </a:lnTo>
                  <a:lnTo>
                    <a:pt x="260" y="545"/>
                  </a:lnTo>
                  <a:lnTo>
                    <a:pt x="262" y="545"/>
                  </a:lnTo>
                  <a:lnTo>
                    <a:pt x="264" y="545"/>
                  </a:lnTo>
                  <a:lnTo>
                    <a:pt x="269" y="539"/>
                  </a:lnTo>
                  <a:lnTo>
                    <a:pt x="275" y="532"/>
                  </a:lnTo>
                  <a:lnTo>
                    <a:pt x="283" y="526"/>
                  </a:lnTo>
                  <a:lnTo>
                    <a:pt x="289" y="522"/>
                  </a:lnTo>
                  <a:lnTo>
                    <a:pt x="287" y="549"/>
                  </a:lnTo>
                  <a:lnTo>
                    <a:pt x="283" y="576"/>
                  </a:lnTo>
                  <a:lnTo>
                    <a:pt x="275" y="603"/>
                  </a:lnTo>
                  <a:lnTo>
                    <a:pt x="268" y="628"/>
                  </a:lnTo>
                  <a:lnTo>
                    <a:pt x="256" y="653"/>
                  </a:lnTo>
                  <a:lnTo>
                    <a:pt x="246" y="680"/>
                  </a:lnTo>
                  <a:lnTo>
                    <a:pt x="237" y="705"/>
                  </a:lnTo>
                  <a:lnTo>
                    <a:pt x="227" y="730"/>
                  </a:lnTo>
                  <a:lnTo>
                    <a:pt x="223" y="738"/>
                  </a:lnTo>
                  <a:lnTo>
                    <a:pt x="221" y="746"/>
                  </a:lnTo>
                  <a:lnTo>
                    <a:pt x="221" y="753"/>
                  </a:lnTo>
                  <a:lnTo>
                    <a:pt x="223" y="763"/>
                  </a:lnTo>
                  <a:lnTo>
                    <a:pt x="231" y="751"/>
                  </a:lnTo>
                  <a:lnTo>
                    <a:pt x="241" y="730"/>
                  </a:lnTo>
                  <a:lnTo>
                    <a:pt x="246" y="711"/>
                  </a:lnTo>
                  <a:lnTo>
                    <a:pt x="250" y="699"/>
                  </a:lnTo>
                  <a:lnTo>
                    <a:pt x="271" y="645"/>
                  </a:lnTo>
                  <a:lnTo>
                    <a:pt x="287" y="601"/>
                  </a:lnTo>
                  <a:lnTo>
                    <a:pt x="296" y="574"/>
                  </a:lnTo>
                  <a:lnTo>
                    <a:pt x="300" y="563"/>
                  </a:lnTo>
                  <a:lnTo>
                    <a:pt x="302" y="566"/>
                  </a:lnTo>
                  <a:lnTo>
                    <a:pt x="304" y="578"/>
                  </a:lnTo>
                  <a:lnTo>
                    <a:pt x="308" y="603"/>
                  </a:lnTo>
                  <a:lnTo>
                    <a:pt x="314" y="649"/>
                  </a:lnTo>
                  <a:lnTo>
                    <a:pt x="323" y="686"/>
                  </a:lnTo>
                  <a:lnTo>
                    <a:pt x="335" y="723"/>
                  </a:lnTo>
                  <a:lnTo>
                    <a:pt x="348" y="757"/>
                  </a:lnTo>
                  <a:lnTo>
                    <a:pt x="362" y="792"/>
                  </a:lnTo>
                  <a:lnTo>
                    <a:pt x="375" y="829"/>
                  </a:lnTo>
                  <a:lnTo>
                    <a:pt x="391" y="865"/>
                  </a:lnTo>
                  <a:lnTo>
                    <a:pt x="402" y="904"/>
                  </a:lnTo>
                  <a:lnTo>
                    <a:pt x="412" y="942"/>
                  </a:lnTo>
                  <a:lnTo>
                    <a:pt x="410" y="942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6" name="Freeform 159"/>
            <p:cNvSpPr>
              <a:spLocks/>
            </p:cNvSpPr>
            <p:nvPr/>
          </p:nvSpPr>
          <p:spPr bwMode="auto">
            <a:xfrm>
              <a:off x="2299" y="3151"/>
              <a:ext cx="310" cy="526"/>
            </a:xfrm>
            <a:custGeom>
              <a:avLst/>
              <a:gdLst>
                <a:gd name="T0" fmla="*/ 12 w 310"/>
                <a:gd name="T1" fmla="*/ 503 h 526"/>
                <a:gd name="T2" fmla="*/ 35 w 310"/>
                <a:gd name="T3" fmla="*/ 472 h 526"/>
                <a:gd name="T4" fmla="*/ 33 w 310"/>
                <a:gd name="T5" fmla="*/ 447 h 526"/>
                <a:gd name="T6" fmla="*/ 33 w 310"/>
                <a:gd name="T7" fmla="*/ 445 h 526"/>
                <a:gd name="T8" fmla="*/ 67 w 310"/>
                <a:gd name="T9" fmla="*/ 414 h 526"/>
                <a:gd name="T10" fmla="*/ 131 w 310"/>
                <a:gd name="T11" fmla="*/ 359 h 526"/>
                <a:gd name="T12" fmla="*/ 162 w 310"/>
                <a:gd name="T13" fmla="*/ 305 h 526"/>
                <a:gd name="T14" fmla="*/ 156 w 310"/>
                <a:gd name="T15" fmla="*/ 303 h 526"/>
                <a:gd name="T16" fmla="*/ 164 w 310"/>
                <a:gd name="T17" fmla="*/ 283 h 526"/>
                <a:gd name="T18" fmla="*/ 191 w 310"/>
                <a:gd name="T19" fmla="*/ 251 h 526"/>
                <a:gd name="T20" fmla="*/ 214 w 310"/>
                <a:gd name="T21" fmla="*/ 229 h 526"/>
                <a:gd name="T22" fmla="*/ 254 w 310"/>
                <a:gd name="T23" fmla="*/ 152 h 526"/>
                <a:gd name="T24" fmla="*/ 243 w 310"/>
                <a:gd name="T25" fmla="*/ 95 h 526"/>
                <a:gd name="T26" fmla="*/ 225 w 310"/>
                <a:gd name="T27" fmla="*/ 64 h 526"/>
                <a:gd name="T28" fmla="*/ 202 w 310"/>
                <a:gd name="T29" fmla="*/ 52 h 526"/>
                <a:gd name="T30" fmla="*/ 248 w 310"/>
                <a:gd name="T31" fmla="*/ 6 h 526"/>
                <a:gd name="T32" fmla="*/ 262 w 310"/>
                <a:gd name="T33" fmla="*/ 79 h 526"/>
                <a:gd name="T34" fmla="*/ 275 w 310"/>
                <a:gd name="T35" fmla="*/ 174 h 526"/>
                <a:gd name="T36" fmla="*/ 264 w 310"/>
                <a:gd name="T37" fmla="*/ 197 h 526"/>
                <a:gd name="T38" fmla="*/ 221 w 310"/>
                <a:gd name="T39" fmla="*/ 233 h 526"/>
                <a:gd name="T40" fmla="*/ 185 w 310"/>
                <a:gd name="T41" fmla="*/ 268 h 526"/>
                <a:gd name="T42" fmla="*/ 166 w 310"/>
                <a:gd name="T43" fmla="*/ 301 h 526"/>
                <a:gd name="T44" fmla="*/ 171 w 310"/>
                <a:gd name="T45" fmla="*/ 303 h 526"/>
                <a:gd name="T46" fmla="*/ 189 w 310"/>
                <a:gd name="T47" fmla="*/ 280 h 526"/>
                <a:gd name="T48" fmla="*/ 216 w 310"/>
                <a:gd name="T49" fmla="*/ 253 h 526"/>
                <a:gd name="T50" fmla="*/ 252 w 310"/>
                <a:gd name="T51" fmla="*/ 226 h 526"/>
                <a:gd name="T52" fmla="*/ 281 w 310"/>
                <a:gd name="T53" fmla="*/ 195 h 526"/>
                <a:gd name="T54" fmla="*/ 283 w 310"/>
                <a:gd name="T55" fmla="*/ 195 h 526"/>
                <a:gd name="T56" fmla="*/ 310 w 310"/>
                <a:gd name="T57" fmla="*/ 297 h 526"/>
                <a:gd name="T58" fmla="*/ 283 w 310"/>
                <a:gd name="T59" fmla="*/ 414 h 526"/>
                <a:gd name="T60" fmla="*/ 262 w 310"/>
                <a:gd name="T61" fmla="*/ 463 h 526"/>
                <a:gd name="T62" fmla="*/ 258 w 310"/>
                <a:gd name="T63" fmla="*/ 465 h 526"/>
                <a:gd name="T64" fmla="*/ 256 w 310"/>
                <a:gd name="T65" fmla="*/ 453 h 526"/>
                <a:gd name="T66" fmla="*/ 250 w 310"/>
                <a:gd name="T67" fmla="*/ 449 h 526"/>
                <a:gd name="T68" fmla="*/ 241 w 310"/>
                <a:gd name="T69" fmla="*/ 449 h 526"/>
                <a:gd name="T70" fmla="*/ 262 w 310"/>
                <a:gd name="T71" fmla="*/ 397 h 526"/>
                <a:gd name="T72" fmla="*/ 273 w 310"/>
                <a:gd name="T73" fmla="*/ 335 h 526"/>
                <a:gd name="T74" fmla="*/ 252 w 310"/>
                <a:gd name="T75" fmla="*/ 310 h 526"/>
                <a:gd name="T76" fmla="*/ 252 w 310"/>
                <a:gd name="T77" fmla="*/ 299 h 526"/>
                <a:gd name="T78" fmla="*/ 191 w 310"/>
                <a:gd name="T79" fmla="*/ 320 h 526"/>
                <a:gd name="T80" fmla="*/ 133 w 310"/>
                <a:gd name="T81" fmla="*/ 393 h 526"/>
                <a:gd name="T82" fmla="*/ 102 w 310"/>
                <a:gd name="T83" fmla="*/ 430 h 526"/>
                <a:gd name="T84" fmla="*/ 98 w 310"/>
                <a:gd name="T85" fmla="*/ 424 h 526"/>
                <a:gd name="T86" fmla="*/ 58 w 310"/>
                <a:gd name="T87" fmla="*/ 455 h 526"/>
                <a:gd name="T88" fmla="*/ 21 w 310"/>
                <a:gd name="T89" fmla="*/ 507 h 526"/>
                <a:gd name="T90" fmla="*/ 0 w 310"/>
                <a:gd name="T91" fmla="*/ 526 h 526"/>
                <a:gd name="T92" fmla="*/ 0 w 310"/>
                <a:gd name="T93" fmla="*/ 526 h 52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10" h="526">
                  <a:moveTo>
                    <a:pt x="0" y="526"/>
                  </a:moveTo>
                  <a:lnTo>
                    <a:pt x="4" y="515"/>
                  </a:lnTo>
                  <a:lnTo>
                    <a:pt x="12" y="503"/>
                  </a:lnTo>
                  <a:lnTo>
                    <a:pt x="21" y="494"/>
                  </a:lnTo>
                  <a:lnTo>
                    <a:pt x="29" y="482"/>
                  </a:lnTo>
                  <a:lnTo>
                    <a:pt x="35" y="472"/>
                  </a:lnTo>
                  <a:lnTo>
                    <a:pt x="39" y="463"/>
                  </a:lnTo>
                  <a:lnTo>
                    <a:pt x="39" y="453"/>
                  </a:lnTo>
                  <a:lnTo>
                    <a:pt x="33" y="447"/>
                  </a:lnTo>
                  <a:lnTo>
                    <a:pt x="33" y="445"/>
                  </a:lnTo>
                  <a:lnTo>
                    <a:pt x="33" y="443"/>
                  </a:lnTo>
                  <a:lnTo>
                    <a:pt x="48" y="430"/>
                  </a:lnTo>
                  <a:lnTo>
                    <a:pt x="67" y="414"/>
                  </a:lnTo>
                  <a:lnTo>
                    <a:pt x="91" y="397"/>
                  </a:lnTo>
                  <a:lnTo>
                    <a:pt x="112" y="378"/>
                  </a:lnTo>
                  <a:lnTo>
                    <a:pt x="131" y="359"/>
                  </a:lnTo>
                  <a:lnTo>
                    <a:pt x="146" y="339"/>
                  </a:lnTo>
                  <a:lnTo>
                    <a:pt x="158" y="320"/>
                  </a:lnTo>
                  <a:lnTo>
                    <a:pt x="162" y="305"/>
                  </a:lnTo>
                  <a:lnTo>
                    <a:pt x="160" y="303"/>
                  </a:lnTo>
                  <a:lnTo>
                    <a:pt x="158" y="303"/>
                  </a:lnTo>
                  <a:lnTo>
                    <a:pt x="156" y="303"/>
                  </a:lnTo>
                  <a:lnTo>
                    <a:pt x="156" y="301"/>
                  </a:lnTo>
                  <a:lnTo>
                    <a:pt x="158" y="293"/>
                  </a:lnTo>
                  <a:lnTo>
                    <a:pt x="164" y="283"/>
                  </a:lnTo>
                  <a:lnTo>
                    <a:pt x="171" y="272"/>
                  </a:lnTo>
                  <a:lnTo>
                    <a:pt x="181" y="262"/>
                  </a:lnTo>
                  <a:lnTo>
                    <a:pt x="191" y="251"/>
                  </a:lnTo>
                  <a:lnTo>
                    <a:pt x="200" y="241"/>
                  </a:lnTo>
                  <a:lnTo>
                    <a:pt x="208" y="233"/>
                  </a:lnTo>
                  <a:lnTo>
                    <a:pt x="214" y="229"/>
                  </a:lnTo>
                  <a:lnTo>
                    <a:pt x="231" y="204"/>
                  </a:lnTo>
                  <a:lnTo>
                    <a:pt x="248" y="179"/>
                  </a:lnTo>
                  <a:lnTo>
                    <a:pt x="254" y="152"/>
                  </a:lnTo>
                  <a:lnTo>
                    <a:pt x="247" y="123"/>
                  </a:lnTo>
                  <a:lnTo>
                    <a:pt x="247" y="106"/>
                  </a:lnTo>
                  <a:lnTo>
                    <a:pt x="243" y="95"/>
                  </a:lnTo>
                  <a:lnTo>
                    <a:pt x="239" y="83"/>
                  </a:lnTo>
                  <a:lnTo>
                    <a:pt x="235" y="68"/>
                  </a:lnTo>
                  <a:lnTo>
                    <a:pt x="225" y="64"/>
                  </a:lnTo>
                  <a:lnTo>
                    <a:pt x="214" y="64"/>
                  </a:lnTo>
                  <a:lnTo>
                    <a:pt x="206" y="62"/>
                  </a:lnTo>
                  <a:lnTo>
                    <a:pt x="202" y="52"/>
                  </a:lnTo>
                  <a:lnTo>
                    <a:pt x="214" y="41"/>
                  </a:lnTo>
                  <a:lnTo>
                    <a:pt x="233" y="23"/>
                  </a:lnTo>
                  <a:lnTo>
                    <a:pt x="248" y="6"/>
                  </a:lnTo>
                  <a:lnTo>
                    <a:pt x="256" y="0"/>
                  </a:lnTo>
                  <a:lnTo>
                    <a:pt x="254" y="29"/>
                  </a:lnTo>
                  <a:lnTo>
                    <a:pt x="262" y="79"/>
                  </a:lnTo>
                  <a:lnTo>
                    <a:pt x="272" y="131"/>
                  </a:lnTo>
                  <a:lnTo>
                    <a:pt x="279" y="170"/>
                  </a:lnTo>
                  <a:lnTo>
                    <a:pt x="275" y="174"/>
                  </a:lnTo>
                  <a:lnTo>
                    <a:pt x="272" y="181"/>
                  </a:lnTo>
                  <a:lnTo>
                    <a:pt x="268" y="191"/>
                  </a:lnTo>
                  <a:lnTo>
                    <a:pt x="264" y="197"/>
                  </a:lnTo>
                  <a:lnTo>
                    <a:pt x="250" y="210"/>
                  </a:lnTo>
                  <a:lnTo>
                    <a:pt x="235" y="222"/>
                  </a:lnTo>
                  <a:lnTo>
                    <a:pt x="221" y="233"/>
                  </a:lnTo>
                  <a:lnTo>
                    <a:pt x="210" y="243"/>
                  </a:lnTo>
                  <a:lnTo>
                    <a:pt x="196" y="255"/>
                  </a:lnTo>
                  <a:lnTo>
                    <a:pt x="185" y="268"/>
                  </a:lnTo>
                  <a:lnTo>
                    <a:pt x="175" y="282"/>
                  </a:lnTo>
                  <a:lnTo>
                    <a:pt x="166" y="299"/>
                  </a:lnTo>
                  <a:lnTo>
                    <a:pt x="166" y="301"/>
                  </a:lnTo>
                  <a:lnTo>
                    <a:pt x="168" y="301"/>
                  </a:lnTo>
                  <a:lnTo>
                    <a:pt x="170" y="301"/>
                  </a:lnTo>
                  <a:lnTo>
                    <a:pt x="171" y="303"/>
                  </a:lnTo>
                  <a:lnTo>
                    <a:pt x="177" y="295"/>
                  </a:lnTo>
                  <a:lnTo>
                    <a:pt x="183" y="287"/>
                  </a:lnTo>
                  <a:lnTo>
                    <a:pt x="189" y="280"/>
                  </a:lnTo>
                  <a:lnTo>
                    <a:pt x="193" y="274"/>
                  </a:lnTo>
                  <a:lnTo>
                    <a:pt x="204" y="264"/>
                  </a:lnTo>
                  <a:lnTo>
                    <a:pt x="216" y="253"/>
                  </a:lnTo>
                  <a:lnTo>
                    <a:pt x="227" y="243"/>
                  </a:lnTo>
                  <a:lnTo>
                    <a:pt x="241" y="233"/>
                  </a:lnTo>
                  <a:lnTo>
                    <a:pt x="252" y="226"/>
                  </a:lnTo>
                  <a:lnTo>
                    <a:pt x="264" y="216"/>
                  </a:lnTo>
                  <a:lnTo>
                    <a:pt x="273" y="204"/>
                  </a:lnTo>
                  <a:lnTo>
                    <a:pt x="281" y="195"/>
                  </a:lnTo>
                  <a:lnTo>
                    <a:pt x="283" y="195"/>
                  </a:lnTo>
                  <a:lnTo>
                    <a:pt x="285" y="195"/>
                  </a:lnTo>
                  <a:lnTo>
                    <a:pt x="299" y="243"/>
                  </a:lnTo>
                  <a:lnTo>
                    <a:pt x="310" y="297"/>
                  </a:lnTo>
                  <a:lnTo>
                    <a:pt x="310" y="349"/>
                  </a:lnTo>
                  <a:lnTo>
                    <a:pt x="289" y="399"/>
                  </a:lnTo>
                  <a:lnTo>
                    <a:pt x="283" y="414"/>
                  </a:lnTo>
                  <a:lnTo>
                    <a:pt x="277" y="432"/>
                  </a:lnTo>
                  <a:lnTo>
                    <a:pt x="270" y="447"/>
                  </a:lnTo>
                  <a:lnTo>
                    <a:pt x="262" y="463"/>
                  </a:lnTo>
                  <a:lnTo>
                    <a:pt x="260" y="463"/>
                  </a:lnTo>
                  <a:lnTo>
                    <a:pt x="258" y="465"/>
                  </a:lnTo>
                  <a:lnTo>
                    <a:pt x="256" y="465"/>
                  </a:lnTo>
                  <a:lnTo>
                    <a:pt x="256" y="457"/>
                  </a:lnTo>
                  <a:lnTo>
                    <a:pt x="256" y="453"/>
                  </a:lnTo>
                  <a:lnTo>
                    <a:pt x="256" y="451"/>
                  </a:lnTo>
                  <a:lnTo>
                    <a:pt x="254" y="449"/>
                  </a:lnTo>
                  <a:lnTo>
                    <a:pt x="250" y="449"/>
                  </a:lnTo>
                  <a:lnTo>
                    <a:pt x="248" y="449"/>
                  </a:lnTo>
                  <a:lnTo>
                    <a:pt x="245" y="449"/>
                  </a:lnTo>
                  <a:lnTo>
                    <a:pt x="241" y="449"/>
                  </a:lnTo>
                  <a:lnTo>
                    <a:pt x="245" y="436"/>
                  </a:lnTo>
                  <a:lnTo>
                    <a:pt x="252" y="418"/>
                  </a:lnTo>
                  <a:lnTo>
                    <a:pt x="262" y="397"/>
                  </a:lnTo>
                  <a:lnTo>
                    <a:pt x="268" y="374"/>
                  </a:lnTo>
                  <a:lnTo>
                    <a:pt x="273" y="353"/>
                  </a:lnTo>
                  <a:lnTo>
                    <a:pt x="273" y="335"/>
                  </a:lnTo>
                  <a:lnTo>
                    <a:pt x="266" y="324"/>
                  </a:lnTo>
                  <a:lnTo>
                    <a:pt x="252" y="320"/>
                  </a:lnTo>
                  <a:lnTo>
                    <a:pt x="252" y="310"/>
                  </a:lnTo>
                  <a:lnTo>
                    <a:pt x="252" y="305"/>
                  </a:lnTo>
                  <a:lnTo>
                    <a:pt x="252" y="301"/>
                  </a:lnTo>
                  <a:lnTo>
                    <a:pt x="252" y="299"/>
                  </a:lnTo>
                  <a:lnTo>
                    <a:pt x="233" y="295"/>
                  </a:lnTo>
                  <a:lnTo>
                    <a:pt x="212" y="303"/>
                  </a:lnTo>
                  <a:lnTo>
                    <a:pt x="191" y="320"/>
                  </a:lnTo>
                  <a:lnTo>
                    <a:pt x="171" y="341"/>
                  </a:lnTo>
                  <a:lnTo>
                    <a:pt x="150" y="368"/>
                  </a:lnTo>
                  <a:lnTo>
                    <a:pt x="133" y="393"/>
                  </a:lnTo>
                  <a:lnTo>
                    <a:pt x="118" y="416"/>
                  </a:lnTo>
                  <a:lnTo>
                    <a:pt x="106" y="432"/>
                  </a:lnTo>
                  <a:lnTo>
                    <a:pt x="102" y="430"/>
                  </a:lnTo>
                  <a:lnTo>
                    <a:pt x="100" y="428"/>
                  </a:lnTo>
                  <a:lnTo>
                    <a:pt x="100" y="426"/>
                  </a:lnTo>
                  <a:lnTo>
                    <a:pt x="98" y="424"/>
                  </a:lnTo>
                  <a:lnTo>
                    <a:pt x="85" y="428"/>
                  </a:lnTo>
                  <a:lnTo>
                    <a:pt x="71" y="440"/>
                  </a:lnTo>
                  <a:lnTo>
                    <a:pt x="58" y="455"/>
                  </a:lnTo>
                  <a:lnTo>
                    <a:pt x="46" y="472"/>
                  </a:lnTo>
                  <a:lnTo>
                    <a:pt x="33" y="492"/>
                  </a:lnTo>
                  <a:lnTo>
                    <a:pt x="21" y="507"/>
                  </a:lnTo>
                  <a:lnTo>
                    <a:pt x="10" y="521"/>
                  </a:lnTo>
                  <a:lnTo>
                    <a:pt x="0" y="526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7" name="Freeform 160"/>
            <p:cNvSpPr>
              <a:spLocks/>
            </p:cNvSpPr>
            <p:nvPr/>
          </p:nvSpPr>
          <p:spPr bwMode="auto">
            <a:xfrm>
              <a:off x="3420" y="3134"/>
              <a:ext cx="372" cy="520"/>
            </a:xfrm>
            <a:custGeom>
              <a:avLst/>
              <a:gdLst>
                <a:gd name="T0" fmla="*/ 108 w 372"/>
                <a:gd name="T1" fmla="*/ 516 h 520"/>
                <a:gd name="T2" fmla="*/ 96 w 372"/>
                <a:gd name="T3" fmla="*/ 495 h 520"/>
                <a:gd name="T4" fmla="*/ 77 w 372"/>
                <a:gd name="T5" fmla="*/ 435 h 520"/>
                <a:gd name="T6" fmla="*/ 54 w 372"/>
                <a:gd name="T7" fmla="*/ 379 h 520"/>
                <a:gd name="T8" fmla="*/ 48 w 372"/>
                <a:gd name="T9" fmla="*/ 343 h 520"/>
                <a:gd name="T10" fmla="*/ 54 w 372"/>
                <a:gd name="T11" fmla="*/ 299 h 520"/>
                <a:gd name="T12" fmla="*/ 25 w 372"/>
                <a:gd name="T13" fmla="*/ 214 h 520"/>
                <a:gd name="T14" fmla="*/ 21 w 372"/>
                <a:gd name="T15" fmla="*/ 202 h 520"/>
                <a:gd name="T16" fmla="*/ 33 w 372"/>
                <a:gd name="T17" fmla="*/ 194 h 520"/>
                <a:gd name="T18" fmla="*/ 42 w 372"/>
                <a:gd name="T19" fmla="*/ 191 h 520"/>
                <a:gd name="T20" fmla="*/ 19 w 372"/>
                <a:gd name="T21" fmla="*/ 158 h 520"/>
                <a:gd name="T22" fmla="*/ 65 w 372"/>
                <a:gd name="T23" fmla="*/ 158 h 520"/>
                <a:gd name="T24" fmla="*/ 108 w 372"/>
                <a:gd name="T25" fmla="*/ 171 h 520"/>
                <a:gd name="T26" fmla="*/ 142 w 372"/>
                <a:gd name="T27" fmla="*/ 181 h 520"/>
                <a:gd name="T28" fmla="*/ 150 w 372"/>
                <a:gd name="T29" fmla="*/ 189 h 520"/>
                <a:gd name="T30" fmla="*/ 150 w 372"/>
                <a:gd name="T31" fmla="*/ 187 h 520"/>
                <a:gd name="T32" fmla="*/ 171 w 372"/>
                <a:gd name="T33" fmla="*/ 204 h 520"/>
                <a:gd name="T34" fmla="*/ 192 w 372"/>
                <a:gd name="T35" fmla="*/ 210 h 520"/>
                <a:gd name="T36" fmla="*/ 171 w 372"/>
                <a:gd name="T37" fmla="*/ 185 h 520"/>
                <a:gd name="T38" fmla="*/ 144 w 372"/>
                <a:gd name="T39" fmla="*/ 167 h 520"/>
                <a:gd name="T40" fmla="*/ 104 w 372"/>
                <a:gd name="T41" fmla="*/ 127 h 520"/>
                <a:gd name="T42" fmla="*/ 54 w 372"/>
                <a:gd name="T43" fmla="*/ 81 h 520"/>
                <a:gd name="T44" fmla="*/ 6 w 372"/>
                <a:gd name="T45" fmla="*/ 31 h 520"/>
                <a:gd name="T46" fmla="*/ 0 w 372"/>
                <a:gd name="T47" fmla="*/ 15 h 520"/>
                <a:gd name="T48" fmla="*/ 6 w 372"/>
                <a:gd name="T49" fmla="*/ 7 h 520"/>
                <a:gd name="T50" fmla="*/ 8 w 372"/>
                <a:gd name="T51" fmla="*/ 4 h 520"/>
                <a:gd name="T52" fmla="*/ 6 w 372"/>
                <a:gd name="T53" fmla="*/ 0 h 520"/>
                <a:gd name="T54" fmla="*/ 31 w 372"/>
                <a:gd name="T55" fmla="*/ 9 h 520"/>
                <a:gd name="T56" fmla="*/ 67 w 372"/>
                <a:gd name="T57" fmla="*/ 63 h 520"/>
                <a:gd name="T58" fmla="*/ 171 w 372"/>
                <a:gd name="T59" fmla="*/ 129 h 520"/>
                <a:gd name="T60" fmla="*/ 268 w 372"/>
                <a:gd name="T61" fmla="*/ 169 h 520"/>
                <a:gd name="T62" fmla="*/ 289 w 372"/>
                <a:gd name="T63" fmla="*/ 183 h 520"/>
                <a:gd name="T64" fmla="*/ 295 w 372"/>
                <a:gd name="T65" fmla="*/ 187 h 520"/>
                <a:gd name="T66" fmla="*/ 285 w 372"/>
                <a:gd name="T67" fmla="*/ 189 h 520"/>
                <a:gd name="T68" fmla="*/ 248 w 372"/>
                <a:gd name="T69" fmla="*/ 183 h 520"/>
                <a:gd name="T70" fmla="*/ 252 w 372"/>
                <a:gd name="T71" fmla="*/ 210 h 520"/>
                <a:gd name="T72" fmla="*/ 295 w 372"/>
                <a:gd name="T73" fmla="*/ 243 h 520"/>
                <a:gd name="T74" fmla="*/ 347 w 372"/>
                <a:gd name="T75" fmla="*/ 306 h 520"/>
                <a:gd name="T76" fmla="*/ 372 w 372"/>
                <a:gd name="T77" fmla="*/ 366 h 520"/>
                <a:gd name="T78" fmla="*/ 350 w 372"/>
                <a:gd name="T79" fmla="*/ 351 h 520"/>
                <a:gd name="T80" fmla="*/ 327 w 372"/>
                <a:gd name="T81" fmla="*/ 345 h 520"/>
                <a:gd name="T82" fmla="*/ 320 w 372"/>
                <a:gd name="T83" fmla="*/ 349 h 520"/>
                <a:gd name="T84" fmla="*/ 347 w 372"/>
                <a:gd name="T85" fmla="*/ 431 h 520"/>
                <a:gd name="T86" fmla="*/ 320 w 372"/>
                <a:gd name="T87" fmla="*/ 397 h 520"/>
                <a:gd name="T88" fmla="*/ 266 w 372"/>
                <a:gd name="T89" fmla="*/ 358 h 520"/>
                <a:gd name="T90" fmla="*/ 239 w 372"/>
                <a:gd name="T91" fmla="*/ 410 h 520"/>
                <a:gd name="T92" fmla="*/ 217 w 372"/>
                <a:gd name="T93" fmla="*/ 318 h 520"/>
                <a:gd name="T94" fmla="*/ 189 w 372"/>
                <a:gd name="T95" fmla="*/ 312 h 520"/>
                <a:gd name="T96" fmla="*/ 175 w 372"/>
                <a:gd name="T97" fmla="*/ 306 h 520"/>
                <a:gd name="T98" fmla="*/ 144 w 372"/>
                <a:gd name="T99" fmla="*/ 275 h 520"/>
                <a:gd name="T100" fmla="*/ 92 w 372"/>
                <a:gd name="T101" fmla="*/ 291 h 520"/>
                <a:gd name="T102" fmla="*/ 90 w 372"/>
                <a:gd name="T103" fmla="*/ 362 h 520"/>
                <a:gd name="T104" fmla="*/ 96 w 372"/>
                <a:gd name="T105" fmla="*/ 403 h 520"/>
                <a:gd name="T106" fmla="*/ 90 w 372"/>
                <a:gd name="T107" fmla="*/ 405 h 520"/>
                <a:gd name="T108" fmla="*/ 98 w 372"/>
                <a:gd name="T109" fmla="*/ 430 h 520"/>
                <a:gd name="T110" fmla="*/ 96 w 372"/>
                <a:gd name="T111" fmla="*/ 439 h 520"/>
                <a:gd name="T112" fmla="*/ 94 w 372"/>
                <a:gd name="T113" fmla="*/ 458 h 520"/>
                <a:gd name="T114" fmla="*/ 119 w 372"/>
                <a:gd name="T115" fmla="*/ 520 h 520"/>
                <a:gd name="T116" fmla="*/ 117 w 372"/>
                <a:gd name="T117" fmla="*/ 520 h 520"/>
                <a:gd name="T118" fmla="*/ 117 w 372"/>
                <a:gd name="T119" fmla="*/ 520 h 52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2" h="520">
                  <a:moveTo>
                    <a:pt x="117" y="520"/>
                  </a:moveTo>
                  <a:lnTo>
                    <a:pt x="112" y="518"/>
                  </a:lnTo>
                  <a:lnTo>
                    <a:pt x="108" y="516"/>
                  </a:lnTo>
                  <a:lnTo>
                    <a:pt x="106" y="516"/>
                  </a:lnTo>
                  <a:lnTo>
                    <a:pt x="102" y="514"/>
                  </a:lnTo>
                  <a:lnTo>
                    <a:pt x="96" y="495"/>
                  </a:lnTo>
                  <a:lnTo>
                    <a:pt x="88" y="474"/>
                  </a:lnTo>
                  <a:lnTo>
                    <a:pt x="83" y="455"/>
                  </a:lnTo>
                  <a:lnTo>
                    <a:pt x="77" y="435"/>
                  </a:lnTo>
                  <a:lnTo>
                    <a:pt x="69" y="418"/>
                  </a:lnTo>
                  <a:lnTo>
                    <a:pt x="61" y="399"/>
                  </a:lnTo>
                  <a:lnTo>
                    <a:pt x="54" y="379"/>
                  </a:lnTo>
                  <a:lnTo>
                    <a:pt x="44" y="362"/>
                  </a:lnTo>
                  <a:lnTo>
                    <a:pt x="46" y="352"/>
                  </a:lnTo>
                  <a:lnTo>
                    <a:pt x="48" y="343"/>
                  </a:lnTo>
                  <a:lnTo>
                    <a:pt x="52" y="333"/>
                  </a:lnTo>
                  <a:lnTo>
                    <a:pt x="56" y="327"/>
                  </a:lnTo>
                  <a:lnTo>
                    <a:pt x="54" y="299"/>
                  </a:lnTo>
                  <a:lnTo>
                    <a:pt x="50" y="268"/>
                  </a:lnTo>
                  <a:lnTo>
                    <a:pt x="40" y="237"/>
                  </a:lnTo>
                  <a:lnTo>
                    <a:pt x="25" y="214"/>
                  </a:lnTo>
                  <a:lnTo>
                    <a:pt x="23" y="210"/>
                  </a:lnTo>
                  <a:lnTo>
                    <a:pt x="21" y="206"/>
                  </a:lnTo>
                  <a:lnTo>
                    <a:pt x="21" y="202"/>
                  </a:lnTo>
                  <a:lnTo>
                    <a:pt x="21" y="196"/>
                  </a:lnTo>
                  <a:lnTo>
                    <a:pt x="27" y="194"/>
                  </a:lnTo>
                  <a:lnTo>
                    <a:pt x="33" y="194"/>
                  </a:lnTo>
                  <a:lnTo>
                    <a:pt x="36" y="196"/>
                  </a:lnTo>
                  <a:lnTo>
                    <a:pt x="42" y="198"/>
                  </a:lnTo>
                  <a:lnTo>
                    <a:pt x="42" y="191"/>
                  </a:lnTo>
                  <a:lnTo>
                    <a:pt x="35" y="179"/>
                  </a:lnTo>
                  <a:lnTo>
                    <a:pt x="25" y="167"/>
                  </a:lnTo>
                  <a:lnTo>
                    <a:pt x="19" y="158"/>
                  </a:lnTo>
                  <a:lnTo>
                    <a:pt x="36" y="156"/>
                  </a:lnTo>
                  <a:lnTo>
                    <a:pt x="52" y="156"/>
                  </a:lnTo>
                  <a:lnTo>
                    <a:pt x="65" y="158"/>
                  </a:lnTo>
                  <a:lnTo>
                    <a:pt x="81" y="162"/>
                  </a:lnTo>
                  <a:lnTo>
                    <a:pt x="94" y="166"/>
                  </a:lnTo>
                  <a:lnTo>
                    <a:pt x="108" y="171"/>
                  </a:lnTo>
                  <a:lnTo>
                    <a:pt x="123" y="175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4" y="185"/>
                  </a:lnTo>
                  <a:lnTo>
                    <a:pt x="146" y="187"/>
                  </a:lnTo>
                  <a:lnTo>
                    <a:pt x="150" y="189"/>
                  </a:lnTo>
                  <a:lnTo>
                    <a:pt x="150" y="187"/>
                  </a:lnTo>
                  <a:lnTo>
                    <a:pt x="162" y="192"/>
                  </a:lnTo>
                  <a:lnTo>
                    <a:pt x="171" y="204"/>
                  </a:lnTo>
                  <a:lnTo>
                    <a:pt x="181" y="218"/>
                  </a:lnTo>
                  <a:lnTo>
                    <a:pt x="194" y="221"/>
                  </a:lnTo>
                  <a:lnTo>
                    <a:pt x="192" y="210"/>
                  </a:lnTo>
                  <a:lnTo>
                    <a:pt x="187" y="200"/>
                  </a:lnTo>
                  <a:lnTo>
                    <a:pt x="179" y="192"/>
                  </a:lnTo>
                  <a:lnTo>
                    <a:pt x="171" y="185"/>
                  </a:lnTo>
                  <a:lnTo>
                    <a:pt x="162" y="179"/>
                  </a:lnTo>
                  <a:lnTo>
                    <a:pt x="152" y="173"/>
                  </a:lnTo>
                  <a:lnTo>
                    <a:pt x="144" y="167"/>
                  </a:lnTo>
                  <a:lnTo>
                    <a:pt x="137" y="162"/>
                  </a:lnTo>
                  <a:lnTo>
                    <a:pt x="121" y="142"/>
                  </a:lnTo>
                  <a:lnTo>
                    <a:pt x="104" y="127"/>
                  </a:lnTo>
                  <a:lnTo>
                    <a:pt x="88" y="110"/>
                  </a:lnTo>
                  <a:lnTo>
                    <a:pt x="71" y="96"/>
                  </a:lnTo>
                  <a:lnTo>
                    <a:pt x="54" y="81"/>
                  </a:lnTo>
                  <a:lnTo>
                    <a:pt x="36" y="65"/>
                  </a:lnTo>
                  <a:lnTo>
                    <a:pt x="21" y="48"/>
                  </a:lnTo>
                  <a:lnTo>
                    <a:pt x="6" y="31"/>
                  </a:lnTo>
                  <a:lnTo>
                    <a:pt x="4" y="25"/>
                  </a:lnTo>
                  <a:lnTo>
                    <a:pt x="2" y="19"/>
                  </a:lnTo>
                  <a:lnTo>
                    <a:pt x="0" y="15"/>
                  </a:lnTo>
                  <a:lnTo>
                    <a:pt x="0" y="9"/>
                  </a:lnTo>
                  <a:lnTo>
                    <a:pt x="4" y="7"/>
                  </a:lnTo>
                  <a:lnTo>
                    <a:pt x="6" y="7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3" y="4"/>
                  </a:lnTo>
                  <a:lnTo>
                    <a:pt x="31" y="9"/>
                  </a:lnTo>
                  <a:lnTo>
                    <a:pt x="38" y="13"/>
                  </a:lnTo>
                  <a:lnTo>
                    <a:pt x="46" y="38"/>
                  </a:lnTo>
                  <a:lnTo>
                    <a:pt x="67" y="63"/>
                  </a:lnTo>
                  <a:lnTo>
                    <a:pt x="98" y="86"/>
                  </a:lnTo>
                  <a:lnTo>
                    <a:pt x="133" y="108"/>
                  </a:lnTo>
                  <a:lnTo>
                    <a:pt x="171" y="129"/>
                  </a:lnTo>
                  <a:lnTo>
                    <a:pt x="210" y="146"/>
                  </a:lnTo>
                  <a:lnTo>
                    <a:pt x="243" y="160"/>
                  </a:lnTo>
                  <a:lnTo>
                    <a:pt x="268" y="169"/>
                  </a:lnTo>
                  <a:lnTo>
                    <a:pt x="273" y="173"/>
                  </a:lnTo>
                  <a:lnTo>
                    <a:pt x="281" y="177"/>
                  </a:lnTo>
                  <a:lnTo>
                    <a:pt x="289" y="183"/>
                  </a:lnTo>
                  <a:lnTo>
                    <a:pt x="296" y="187"/>
                  </a:lnTo>
                  <a:lnTo>
                    <a:pt x="295" y="187"/>
                  </a:lnTo>
                  <a:lnTo>
                    <a:pt x="295" y="189"/>
                  </a:lnTo>
                  <a:lnTo>
                    <a:pt x="285" y="189"/>
                  </a:lnTo>
                  <a:lnTo>
                    <a:pt x="277" y="189"/>
                  </a:lnTo>
                  <a:lnTo>
                    <a:pt x="266" y="187"/>
                  </a:lnTo>
                  <a:lnTo>
                    <a:pt x="248" y="183"/>
                  </a:lnTo>
                  <a:lnTo>
                    <a:pt x="241" y="192"/>
                  </a:lnTo>
                  <a:lnTo>
                    <a:pt x="244" y="202"/>
                  </a:lnTo>
                  <a:lnTo>
                    <a:pt x="252" y="210"/>
                  </a:lnTo>
                  <a:lnTo>
                    <a:pt x="264" y="218"/>
                  </a:lnTo>
                  <a:lnTo>
                    <a:pt x="277" y="227"/>
                  </a:lnTo>
                  <a:lnTo>
                    <a:pt x="295" y="243"/>
                  </a:lnTo>
                  <a:lnTo>
                    <a:pt x="312" y="262"/>
                  </a:lnTo>
                  <a:lnTo>
                    <a:pt x="329" y="283"/>
                  </a:lnTo>
                  <a:lnTo>
                    <a:pt x="347" y="306"/>
                  </a:lnTo>
                  <a:lnTo>
                    <a:pt x="360" y="327"/>
                  </a:lnTo>
                  <a:lnTo>
                    <a:pt x="368" y="349"/>
                  </a:lnTo>
                  <a:lnTo>
                    <a:pt x="372" y="366"/>
                  </a:lnTo>
                  <a:lnTo>
                    <a:pt x="372" y="368"/>
                  </a:lnTo>
                  <a:lnTo>
                    <a:pt x="360" y="358"/>
                  </a:lnTo>
                  <a:lnTo>
                    <a:pt x="350" y="351"/>
                  </a:lnTo>
                  <a:lnTo>
                    <a:pt x="341" y="345"/>
                  </a:lnTo>
                  <a:lnTo>
                    <a:pt x="329" y="343"/>
                  </a:lnTo>
                  <a:lnTo>
                    <a:pt x="327" y="345"/>
                  </a:lnTo>
                  <a:lnTo>
                    <a:pt x="325" y="345"/>
                  </a:lnTo>
                  <a:lnTo>
                    <a:pt x="321" y="347"/>
                  </a:lnTo>
                  <a:lnTo>
                    <a:pt x="320" y="349"/>
                  </a:lnTo>
                  <a:lnTo>
                    <a:pt x="325" y="370"/>
                  </a:lnTo>
                  <a:lnTo>
                    <a:pt x="337" y="403"/>
                  </a:lnTo>
                  <a:lnTo>
                    <a:pt x="347" y="431"/>
                  </a:lnTo>
                  <a:lnTo>
                    <a:pt x="345" y="445"/>
                  </a:lnTo>
                  <a:lnTo>
                    <a:pt x="333" y="422"/>
                  </a:lnTo>
                  <a:lnTo>
                    <a:pt x="320" y="397"/>
                  </a:lnTo>
                  <a:lnTo>
                    <a:pt x="304" y="372"/>
                  </a:lnTo>
                  <a:lnTo>
                    <a:pt x="289" y="352"/>
                  </a:lnTo>
                  <a:lnTo>
                    <a:pt x="266" y="358"/>
                  </a:lnTo>
                  <a:lnTo>
                    <a:pt x="254" y="374"/>
                  </a:lnTo>
                  <a:lnTo>
                    <a:pt x="248" y="393"/>
                  </a:lnTo>
                  <a:lnTo>
                    <a:pt x="239" y="410"/>
                  </a:lnTo>
                  <a:lnTo>
                    <a:pt x="233" y="381"/>
                  </a:lnTo>
                  <a:lnTo>
                    <a:pt x="229" y="345"/>
                  </a:lnTo>
                  <a:lnTo>
                    <a:pt x="217" y="318"/>
                  </a:lnTo>
                  <a:lnTo>
                    <a:pt x="194" y="308"/>
                  </a:lnTo>
                  <a:lnTo>
                    <a:pt x="191" y="310"/>
                  </a:lnTo>
                  <a:lnTo>
                    <a:pt x="189" y="312"/>
                  </a:lnTo>
                  <a:lnTo>
                    <a:pt x="185" y="316"/>
                  </a:lnTo>
                  <a:lnTo>
                    <a:pt x="183" y="318"/>
                  </a:lnTo>
                  <a:lnTo>
                    <a:pt x="175" y="306"/>
                  </a:lnTo>
                  <a:lnTo>
                    <a:pt x="165" y="293"/>
                  </a:lnTo>
                  <a:lnTo>
                    <a:pt x="154" y="283"/>
                  </a:lnTo>
                  <a:lnTo>
                    <a:pt x="144" y="275"/>
                  </a:lnTo>
                  <a:lnTo>
                    <a:pt x="119" y="270"/>
                  </a:lnTo>
                  <a:lnTo>
                    <a:pt x="102" y="275"/>
                  </a:lnTo>
                  <a:lnTo>
                    <a:pt x="92" y="291"/>
                  </a:lnTo>
                  <a:lnTo>
                    <a:pt x="88" y="312"/>
                  </a:lnTo>
                  <a:lnTo>
                    <a:pt x="88" y="337"/>
                  </a:lnTo>
                  <a:lnTo>
                    <a:pt x="90" y="362"/>
                  </a:lnTo>
                  <a:lnTo>
                    <a:pt x="94" y="385"/>
                  </a:lnTo>
                  <a:lnTo>
                    <a:pt x="98" y="403"/>
                  </a:lnTo>
                  <a:lnTo>
                    <a:pt x="96" y="403"/>
                  </a:lnTo>
                  <a:lnTo>
                    <a:pt x="94" y="403"/>
                  </a:lnTo>
                  <a:lnTo>
                    <a:pt x="90" y="405"/>
                  </a:lnTo>
                  <a:lnTo>
                    <a:pt x="92" y="412"/>
                  </a:lnTo>
                  <a:lnTo>
                    <a:pt x="96" y="420"/>
                  </a:lnTo>
                  <a:lnTo>
                    <a:pt x="98" y="430"/>
                  </a:lnTo>
                  <a:lnTo>
                    <a:pt x="100" y="439"/>
                  </a:lnTo>
                  <a:lnTo>
                    <a:pt x="98" y="439"/>
                  </a:lnTo>
                  <a:lnTo>
                    <a:pt x="96" y="439"/>
                  </a:lnTo>
                  <a:lnTo>
                    <a:pt x="92" y="439"/>
                  </a:lnTo>
                  <a:lnTo>
                    <a:pt x="90" y="441"/>
                  </a:lnTo>
                  <a:lnTo>
                    <a:pt x="94" y="458"/>
                  </a:lnTo>
                  <a:lnTo>
                    <a:pt x="102" y="480"/>
                  </a:lnTo>
                  <a:lnTo>
                    <a:pt x="112" y="501"/>
                  </a:lnTo>
                  <a:lnTo>
                    <a:pt x="119" y="520"/>
                  </a:lnTo>
                  <a:lnTo>
                    <a:pt x="117" y="520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8" name="Freeform 161"/>
            <p:cNvSpPr>
              <a:spLocks/>
            </p:cNvSpPr>
            <p:nvPr/>
          </p:nvSpPr>
          <p:spPr bwMode="auto">
            <a:xfrm>
              <a:off x="2565" y="3490"/>
              <a:ext cx="115" cy="156"/>
            </a:xfrm>
            <a:custGeom>
              <a:avLst/>
              <a:gdLst>
                <a:gd name="T0" fmla="*/ 0 w 115"/>
                <a:gd name="T1" fmla="*/ 156 h 156"/>
                <a:gd name="T2" fmla="*/ 7 w 115"/>
                <a:gd name="T3" fmla="*/ 122 h 156"/>
                <a:gd name="T4" fmla="*/ 23 w 115"/>
                <a:gd name="T5" fmla="*/ 81 h 156"/>
                <a:gd name="T6" fmla="*/ 42 w 115"/>
                <a:gd name="T7" fmla="*/ 39 h 156"/>
                <a:gd name="T8" fmla="*/ 56 w 115"/>
                <a:gd name="T9" fmla="*/ 0 h 156"/>
                <a:gd name="T10" fmla="*/ 56 w 115"/>
                <a:gd name="T11" fmla="*/ 0 h 156"/>
                <a:gd name="T12" fmla="*/ 58 w 115"/>
                <a:gd name="T13" fmla="*/ 0 h 156"/>
                <a:gd name="T14" fmla="*/ 58 w 115"/>
                <a:gd name="T15" fmla="*/ 0 h 156"/>
                <a:gd name="T16" fmla="*/ 59 w 115"/>
                <a:gd name="T17" fmla="*/ 0 h 156"/>
                <a:gd name="T18" fmla="*/ 71 w 115"/>
                <a:gd name="T19" fmla="*/ 39 h 156"/>
                <a:gd name="T20" fmla="*/ 85 w 115"/>
                <a:gd name="T21" fmla="*/ 77 h 156"/>
                <a:gd name="T22" fmla="*/ 98 w 115"/>
                <a:gd name="T23" fmla="*/ 116 h 156"/>
                <a:gd name="T24" fmla="*/ 115 w 115"/>
                <a:gd name="T25" fmla="*/ 155 h 156"/>
                <a:gd name="T26" fmla="*/ 113 w 115"/>
                <a:gd name="T27" fmla="*/ 155 h 156"/>
                <a:gd name="T28" fmla="*/ 113 w 115"/>
                <a:gd name="T29" fmla="*/ 155 h 156"/>
                <a:gd name="T30" fmla="*/ 113 w 115"/>
                <a:gd name="T31" fmla="*/ 156 h 156"/>
                <a:gd name="T32" fmla="*/ 111 w 115"/>
                <a:gd name="T33" fmla="*/ 156 h 156"/>
                <a:gd name="T34" fmla="*/ 106 w 115"/>
                <a:gd name="T35" fmla="*/ 149 h 156"/>
                <a:gd name="T36" fmla="*/ 100 w 115"/>
                <a:gd name="T37" fmla="*/ 143 h 156"/>
                <a:gd name="T38" fmla="*/ 92 w 115"/>
                <a:gd name="T39" fmla="*/ 143 h 156"/>
                <a:gd name="T40" fmla="*/ 85 w 115"/>
                <a:gd name="T41" fmla="*/ 143 h 156"/>
                <a:gd name="T42" fmla="*/ 81 w 115"/>
                <a:gd name="T43" fmla="*/ 128 h 156"/>
                <a:gd name="T44" fmla="*/ 73 w 115"/>
                <a:gd name="T45" fmla="*/ 114 h 156"/>
                <a:gd name="T46" fmla="*/ 63 w 115"/>
                <a:gd name="T47" fmla="*/ 110 h 156"/>
                <a:gd name="T48" fmla="*/ 48 w 115"/>
                <a:gd name="T49" fmla="*/ 120 h 156"/>
                <a:gd name="T50" fmla="*/ 46 w 115"/>
                <a:gd name="T51" fmla="*/ 120 h 156"/>
                <a:gd name="T52" fmla="*/ 46 w 115"/>
                <a:gd name="T53" fmla="*/ 120 h 156"/>
                <a:gd name="T54" fmla="*/ 44 w 115"/>
                <a:gd name="T55" fmla="*/ 120 h 156"/>
                <a:gd name="T56" fmla="*/ 44 w 115"/>
                <a:gd name="T57" fmla="*/ 120 h 156"/>
                <a:gd name="T58" fmla="*/ 42 w 115"/>
                <a:gd name="T59" fmla="*/ 118 h 156"/>
                <a:gd name="T60" fmla="*/ 40 w 115"/>
                <a:gd name="T61" fmla="*/ 116 h 156"/>
                <a:gd name="T62" fmla="*/ 38 w 115"/>
                <a:gd name="T63" fmla="*/ 116 h 156"/>
                <a:gd name="T64" fmla="*/ 36 w 115"/>
                <a:gd name="T65" fmla="*/ 116 h 156"/>
                <a:gd name="T66" fmla="*/ 27 w 115"/>
                <a:gd name="T67" fmla="*/ 126 h 156"/>
                <a:gd name="T68" fmla="*/ 19 w 115"/>
                <a:gd name="T69" fmla="*/ 137 h 156"/>
                <a:gd name="T70" fmla="*/ 9 w 115"/>
                <a:gd name="T71" fmla="*/ 149 h 156"/>
                <a:gd name="T72" fmla="*/ 0 w 115"/>
                <a:gd name="T73" fmla="*/ 156 h 156"/>
                <a:gd name="T74" fmla="*/ 0 w 115"/>
                <a:gd name="T75" fmla="*/ 156 h 156"/>
                <a:gd name="T76" fmla="*/ 0 w 115"/>
                <a:gd name="T77" fmla="*/ 156 h 156"/>
                <a:gd name="T78" fmla="*/ 0 w 115"/>
                <a:gd name="T79" fmla="*/ 156 h 156"/>
                <a:gd name="T80" fmla="*/ 0 w 115"/>
                <a:gd name="T81" fmla="*/ 156 h 15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5" h="156">
                  <a:moveTo>
                    <a:pt x="0" y="156"/>
                  </a:moveTo>
                  <a:lnTo>
                    <a:pt x="7" y="122"/>
                  </a:lnTo>
                  <a:lnTo>
                    <a:pt x="23" y="81"/>
                  </a:lnTo>
                  <a:lnTo>
                    <a:pt x="42" y="39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71" y="39"/>
                  </a:lnTo>
                  <a:lnTo>
                    <a:pt x="85" y="77"/>
                  </a:lnTo>
                  <a:lnTo>
                    <a:pt x="98" y="116"/>
                  </a:lnTo>
                  <a:lnTo>
                    <a:pt x="115" y="155"/>
                  </a:lnTo>
                  <a:lnTo>
                    <a:pt x="113" y="155"/>
                  </a:lnTo>
                  <a:lnTo>
                    <a:pt x="113" y="156"/>
                  </a:lnTo>
                  <a:lnTo>
                    <a:pt x="111" y="156"/>
                  </a:lnTo>
                  <a:lnTo>
                    <a:pt x="106" y="149"/>
                  </a:lnTo>
                  <a:lnTo>
                    <a:pt x="100" y="143"/>
                  </a:lnTo>
                  <a:lnTo>
                    <a:pt x="92" y="143"/>
                  </a:lnTo>
                  <a:lnTo>
                    <a:pt x="85" y="143"/>
                  </a:lnTo>
                  <a:lnTo>
                    <a:pt x="81" y="128"/>
                  </a:lnTo>
                  <a:lnTo>
                    <a:pt x="73" y="114"/>
                  </a:lnTo>
                  <a:lnTo>
                    <a:pt x="63" y="110"/>
                  </a:lnTo>
                  <a:lnTo>
                    <a:pt x="48" y="120"/>
                  </a:lnTo>
                  <a:lnTo>
                    <a:pt x="46" y="120"/>
                  </a:lnTo>
                  <a:lnTo>
                    <a:pt x="44" y="120"/>
                  </a:lnTo>
                  <a:lnTo>
                    <a:pt x="42" y="118"/>
                  </a:lnTo>
                  <a:lnTo>
                    <a:pt x="40" y="116"/>
                  </a:lnTo>
                  <a:lnTo>
                    <a:pt x="38" y="116"/>
                  </a:lnTo>
                  <a:lnTo>
                    <a:pt x="36" y="116"/>
                  </a:lnTo>
                  <a:lnTo>
                    <a:pt x="27" y="126"/>
                  </a:lnTo>
                  <a:lnTo>
                    <a:pt x="19" y="137"/>
                  </a:lnTo>
                  <a:lnTo>
                    <a:pt x="9" y="149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39" name="Freeform 162"/>
            <p:cNvSpPr>
              <a:spLocks/>
            </p:cNvSpPr>
            <p:nvPr/>
          </p:nvSpPr>
          <p:spPr bwMode="auto">
            <a:xfrm>
              <a:off x="2900" y="3483"/>
              <a:ext cx="17" cy="21"/>
            </a:xfrm>
            <a:custGeom>
              <a:avLst/>
              <a:gdLst>
                <a:gd name="T0" fmla="*/ 0 w 17"/>
                <a:gd name="T1" fmla="*/ 21 h 21"/>
                <a:gd name="T2" fmla="*/ 0 w 17"/>
                <a:gd name="T3" fmla="*/ 15 h 21"/>
                <a:gd name="T4" fmla="*/ 0 w 17"/>
                <a:gd name="T5" fmla="*/ 9 h 21"/>
                <a:gd name="T6" fmla="*/ 0 w 17"/>
                <a:gd name="T7" fmla="*/ 5 h 21"/>
                <a:gd name="T8" fmla="*/ 0 w 17"/>
                <a:gd name="T9" fmla="*/ 0 h 21"/>
                <a:gd name="T10" fmla="*/ 6 w 17"/>
                <a:gd name="T11" fmla="*/ 2 h 21"/>
                <a:gd name="T12" fmla="*/ 10 w 17"/>
                <a:gd name="T13" fmla="*/ 5 h 21"/>
                <a:gd name="T14" fmla="*/ 13 w 17"/>
                <a:gd name="T15" fmla="*/ 11 h 21"/>
                <a:gd name="T16" fmla="*/ 17 w 17"/>
                <a:gd name="T17" fmla="*/ 17 h 21"/>
                <a:gd name="T18" fmla="*/ 13 w 17"/>
                <a:gd name="T19" fmla="*/ 19 h 21"/>
                <a:gd name="T20" fmla="*/ 10 w 17"/>
                <a:gd name="T21" fmla="*/ 21 h 21"/>
                <a:gd name="T22" fmla="*/ 6 w 17"/>
                <a:gd name="T23" fmla="*/ 21 h 21"/>
                <a:gd name="T24" fmla="*/ 0 w 17"/>
                <a:gd name="T25" fmla="*/ 21 h 21"/>
                <a:gd name="T26" fmla="*/ 0 w 17"/>
                <a:gd name="T27" fmla="*/ 21 h 21"/>
                <a:gd name="T28" fmla="*/ 0 w 17"/>
                <a:gd name="T29" fmla="*/ 21 h 21"/>
                <a:gd name="T30" fmla="*/ 0 w 17"/>
                <a:gd name="T31" fmla="*/ 21 h 21"/>
                <a:gd name="T32" fmla="*/ 0 w 17"/>
                <a:gd name="T33" fmla="*/ 2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" h="21">
                  <a:moveTo>
                    <a:pt x="0" y="21"/>
                  </a:moveTo>
                  <a:lnTo>
                    <a:pt x="0" y="15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6" y="2"/>
                  </a:lnTo>
                  <a:lnTo>
                    <a:pt x="10" y="5"/>
                  </a:lnTo>
                  <a:lnTo>
                    <a:pt x="13" y="11"/>
                  </a:lnTo>
                  <a:lnTo>
                    <a:pt x="17" y="17"/>
                  </a:lnTo>
                  <a:lnTo>
                    <a:pt x="13" y="19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0" name="Freeform 163"/>
            <p:cNvSpPr>
              <a:spLocks/>
            </p:cNvSpPr>
            <p:nvPr/>
          </p:nvSpPr>
          <p:spPr bwMode="auto">
            <a:xfrm>
              <a:off x="3420" y="3259"/>
              <a:ext cx="100" cy="226"/>
            </a:xfrm>
            <a:custGeom>
              <a:avLst/>
              <a:gdLst>
                <a:gd name="T0" fmla="*/ 38 w 100"/>
                <a:gd name="T1" fmla="*/ 224 h 226"/>
                <a:gd name="T2" fmla="*/ 21 w 100"/>
                <a:gd name="T3" fmla="*/ 168 h 226"/>
                <a:gd name="T4" fmla="*/ 11 w 100"/>
                <a:gd name="T5" fmla="*/ 112 h 226"/>
                <a:gd name="T6" fmla="*/ 6 w 100"/>
                <a:gd name="T7" fmla="*/ 58 h 226"/>
                <a:gd name="T8" fmla="*/ 0 w 100"/>
                <a:gd name="T9" fmla="*/ 0 h 226"/>
                <a:gd name="T10" fmla="*/ 13 w 100"/>
                <a:gd name="T11" fmla="*/ 0 h 226"/>
                <a:gd name="T12" fmla="*/ 27 w 100"/>
                <a:gd name="T13" fmla="*/ 2 h 226"/>
                <a:gd name="T14" fmla="*/ 40 w 100"/>
                <a:gd name="T15" fmla="*/ 4 h 226"/>
                <a:gd name="T16" fmla="*/ 52 w 100"/>
                <a:gd name="T17" fmla="*/ 8 h 226"/>
                <a:gd name="T18" fmla="*/ 63 w 100"/>
                <a:gd name="T19" fmla="*/ 14 h 226"/>
                <a:gd name="T20" fmla="*/ 75 w 100"/>
                <a:gd name="T21" fmla="*/ 17 h 226"/>
                <a:gd name="T22" fmla="*/ 87 w 100"/>
                <a:gd name="T23" fmla="*/ 23 h 226"/>
                <a:gd name="T24" fmla="*/ 100 w 100"/>
                <a:gd name="T25" fmla="*/ 31 h 226"/>
                <a:gd name="T26" fmla="*/ 100 w 100"/>
                <a:gd name="T27" fmla="*/ 31 h 226"/>
                <a:gd name="T28" fmla="*/ 100 w 100"/>
                <a:gd name="T29" fmla="*/ 31 h 226"/>
                <a:gd name="T30" fmla="*/ 100 w 100"/>
                <a:gd name="T31" fmla="*/ 33 h 226"/>
                <a:gd name="T32" fmla="*/ 98 w 100"/>
                <a:gd name="T33" fmla="*/ 33 h 226"/>
                <a:gd name="T34" fmla="*/ 90 w 100"/>
                <a:gd name="T35" fmla="*/ 31 h 226"/>
                <a:gd name="T36" fmla="*/ 79 w 100"/>
                <a:gd name="T37" fmla="*/ 29 h 226"/>
                <a:gd name="T38" fmla="*/ 65 w 100"/>
                <a:gd name="T39" fmla="*/ 27 h 226"/>
                <a:gd name="T40" fmla="*/ 52 w 100"/>
                <a:gd name="T41" fmla="*/ 27 h 226"/>
                <a:gd name="T42" fmla="*/ 38 w 100"/>
                <a:gd name="T43" fmla="*/ 27 h 226"/>
                <a:gd name="T44" fmla="*/ 25 w 100"/>
                <a:gd name="T45" fmla="*/ 29 h 226"/>
                <a:gd name="T46" fmla="*/ 17 w 100"/>
                <a:gd name="T47" fmla="*/ 33 h 226"/>
                <a:gd name="T48" fmla="*/ 13 w 100"/>
                <a:gd name="T49" fmla="*/ 41 h 226"/>
                <a:gd name="T50" fmla="*/ 17 w 100"/>
                <a:gd name="T51" fmla="*/ 44 h 226"/>
                <a:gd name="T52" fmla="*/ 25 w 100"/>
                <a:gd name="T53" fmla="*/ 50 h 226"/>
                <a:gd name="T54" fmla="*/ 31 w 100"/>
                <a:gd name="T55" fmla="*/ 58 h 226"/>
                <a:gd name="T56" fmla="*/ 33 w 100"/>
                <a:gd name="T57" fmla="*/ 64 h 226"/>
                <a:gd name="T58" fmla="*/ 25 w 100"/>
                <a:gd name="T59" fmla="*/ 66 h 226"/>
                <a:gd name="T60" fmla="*/ 19 w 100"/>
                <a:gd name="T61" fmla="*/ 69 h 226"/>
                <a:gd name="T62" fmla="*/ 17 w 100"/>
                <a:gd name="T63" fmla="*/ 75 h 226"/>
                <a:gd name="T64" fmla="*/ 15 w 100"/>
                <a:gd name="T65" fmla="*/ 83 h 226"/>
                <a:gd name="T66" fmla="*/ 23 w 100"/>
                <a:gd name="T67" fmla="*/ 96 h 226"/>
                <a:gd name="T68" fmla="*/ 31 w 100"/>
                <a:gd name="T69" fmla="*/ 114 h 226"/>
                <a:gd name="T70" fmla="*/ 38 w 100"/>
                <a:gd name="T71" fmla="*/ 133 h 226"/>
                <a:gd name="T72" fmla="*/ 46 w 100"/>
                <a:gd name="T73" fmla="*/ 152 h 226"/>
                <a:gd name="T74" fmla="*/ 52 w 100"/>
                <a:gd name="T75" fmla="*/ 174 h 226"/>
                <a:gd name="T76" fmla="*/ 54 w 100"/>
                <a:gd name="T77" fmla="*/ 193 h 226"/>
                <a:gd name="T78" fmla="*/ 50 w 100"/>
                <a:gd name="T79" fmla="*/ 210 h 226"/>
                <a:gd name="T80" fmla="*/ 40 w 100"/>
                <a:gd name="T81" fmla="*/ 226 h 226"/>
                <a:gd name="T82" fmla="*/ 40 w 100"/>
                <a:gd name="T83" fmla="*/ 224 h 226"/>
                <a:gd name="T84" fmla="*/ 40 w 100"/>
                <a:gd name="T85" fmla="*/ 224 h 226"/>
                <a:gd name="T86" fmla="*/ 38 w 100"/>
                <a:gd name="T87" fmla="*/ 224 h 226"/>
                <a:gd name="T88" fmla="*/ 38 w 100"/>
                <a:gd name="T89" fmla="*/ 224 h 226"/>
                <a:gd name="T90" fmla="*/ 38 w 100"/>
                <a:gd name="T91" fmla="*/ 224 h 226"/>
                <a:gd name="T92" fmla="*/ 38 w 100"/>
                <a:gd name="T93" fmla="*/ 224 h 226"/>
                <a:gd name="T94" fmla="*/ 38 w 100"/>
                <a:gd name="T95" fmla="*/ 224 h 226"/>
                <a:gd name="T96" fmla="*/ 38 w 100"/>
                <a:gd name="T97" fmla="*/ 224 h 2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00" h="226">
                  <a:moveTo>
                    <a:pt x="38" y="224"/>
                  </a:moveTo>
                  <a:lnTo>
                    <a:pt x="21" y="168"/>
                  </a:lnTo>
                  <a:lnTo>
                    <a:pt x="11" y="112"/>
                  </a:lnTo>
                  <a:lnTo>
                    <a:pt x="6" y="5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27" y="2"/>
                  </a:lnTo>
                  <a:lnTo>
                    <a:pt x="40" y="4"/>
                  </a:lnTo>
                  <a:lnTo>
                    <a:pt x="52" y="8"/>
                  </a:lnTo>
                  <a:lnTo>
                    <a:pt x="63" y="14"/>
                  </a:lnTo>
                  <a:lnTo>
                    <a:pt x="75" y="17"/>
                  </a:lnTo>
                  <a:lnTo>
                    <a:pt x="87" y="23"/>
                  </a:lnTo>
                  <a:lnTo>
                    <a:pt x="100" y="31"/>
                  </a:lnTo>
                  <a:lnTo>
                    <a:pt x="100" y="33"/>
                  </a:lnTo>
                  <a:lnTo>
                    <a:pt x="98" y="33"/>
                  </a:lnTo>
                  <a:lnTo>
                    <a:pt x="90" y="31"/>
                  </a:lnTo>
                  <a:lnTo>
                    <a:pt x="79" y="29"/>
                  </a:lnTo>
                  <a:lnTo>
                    <a:pt x="65" y="27"/>
                  </a:lnTo>
                  <a:lnTo>
                    <a:pt x="52" y="27"/>
                  </a:lnTo>
                  <a:lnTo>
                    <a:pt x="38" y="27"/>
                  </a:lnTo>
                  <a:lnTo>
                    <a:pt x="25" y="29"/>
                  </a:lnTo>
                  <a:lnTo>
                    <a:pt x="17" y="33"/>
                  </a:lnTo>
                  <a:lnTo>
                    <a:pt x="13" y="41"/>
                  </a:lnTo>
                  <a:lnTo>
                    <a:pt x="17" y="44"/>
                  </a:lnTo>
                  <a:lnTo>
                    <a:pt x="25" y="50"/>
                  </a:lnTo>
                  <a:lnTo>
                    <a:pt x="31" y="58"/>
                  </a:lnTo>
                  <a:lnTo>
                    <a:pt x="33" y="64"/>
                  </a:lnTo>
                  <a:lnTo>
                    <a:pt x="25" y="66"/>
                  </a:lnTo>
                  <a:lnTo>
                    <a:pt x="19" y="69"/>
                  </a:lnTo>
                  <a:lnTo>
                    <a:pt x="17" y="75"/>
                  </a:lnTo>
                  <a:lnTo>
                    <a:pt x="15" y="83"/>
                  </a:lnTo>
                  <a:lnTo>
                    <a:pt x="23" y="96"/>
                  </a:lnTo>
                  <a:lnTo>
                    <a:pt x="31" y="114"/>
                  </a:lnTo>
                  <a:lnTo>
                    <a:pt x="38" y="133"/>
                  </a:lnTo>
                  <a:lnTo>
                    <a:pt x="46" y="152"/>
                  </a:lnTo>
                  <a:lnTo>
                    <a:pt x="52" y="174"/>
                  </a:lnTo>
                  <a:lnTo>
                    <a:pt x="54" y="193"/>
                  </a:lnTo>
                  <a:lnTo>
                    <a:pt x="50" y="210"/>
                  </a:lnTo>
                  <a:lnTo>
                    <a:pt x="40" y="226"/>
                  </a:lnTo>
                  <a:lnTo>
                    <a:pt x="40" y="224"/>
                  </a:lnTo>
                  <a:lnTo>
                    <a:pt x="38" y="224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1" name="Freeform 164"/>
            <p:cNvSpPr>
              <a:spLocks/>
            </p:cNvSpPr>
            <p:nvPr/>
          </p:nvSpPr>
          <p:spPr bwMode="auto">
            <a:xfrm>
              <a:off x="3127" y="3149"/>
              <a:ext cx="220" cy="251"/>
            </a:xfrm>
            <a:custGeom>
              <a:avLst/>
              <a:gdLst>
                <a:gd name="T0" fmla="*/ 25 w 220"/>
                <a:gd name="T1" fmla="*/ 230 h 251"/>
                <a:gd name="T2" fmla="*/ 37 w 220"/>
                <a:gd name="T3" fmla="*/ 189 h 251"/>
                <a:gd name="T4" fmla="*/ 25 w 220"/>
                <a:gd name="T5" fmla="*/ 168 h 251"/>
                <a:gd name="T6" fmla="*/ 8 w 220"/>
                <a:gd name="T7" fmla="*/ 172 h 251"/>
                <a:gd name="T8" fmla="*/ 10 w 220"/>
                <a:gd name="T9" fmla="*/ 149 h 251"/>
                <a:gd name="T10" fmla="*/ 27 w 220"/>
                <a:gd name="T11" fmla="*/ 97 h 251"/>
                <a:gd name="T12" fmla="*/ 10 w 220"/>
                <a:gd name="T13" fmla="*/ 77 h 251"/>
                <a:gd name="T14" fmla="*/ 31 w 220"/>
                <a:gd name="T15" fmla="*/ 62 h 251"/>
                <a:gd name="T16" fmla="*/ 60 w 220"/>
                <a:gd name="T17" fmla="*/ 39 h 251"/>
                <a:gd name="T18" fmla="*/ 83 w 220"/>
                <a:gd name="T19" fmla="*/ 23 h 251"/>
                <a:gd name="T20" fmla="*/ 87 w 220"/>
                <a:gd name="T21" fmla="*/ 27 h 251"/>
                <a:gd name="T22" fmla="*/ 85 w 220"/>
                <a:gd name="T23" fmla="*/ 35 h 251"/>
                <a:gd name="T24" fmla="*/ 93 w 220"/>
                <a:gd name="T25" fmla="*/ 45 h 251"/>
                <a:gd name="T26" fmla="*/ 102 w 220"/>
                <a:gd name="T27" fmla="*/ 43 h 251"/>
                <a:gd name="T28" fmla="*/ 108 w 220"/>
                <a:gd name="T29" fmla="*/ 56 h 251"/>
                <a:gd name="T30" fmla="*/ 102 w 220"/>
                <a:gd name="T31" fmla="*/ 81 h 251"/>
                <a:gd name="T32" fmla="*/ 100 w 220"/>
                <a:gd name="T33" fmla="*/ 95 h 251"/>
                <a:gd name="T34" fmla="*/ 102 w 220"/>
                <a:gd name="T35" fmla="*/ 95 h 251"/>
                <a:gd name="T36" fmla="*/ 116 w 220"/>
                <a:gd name="T37" fmla="*/ 89 h 251"/>
                <a:gd name="T38" fmla="*/ 141 w 220"/>
                <a:gd name="T39" fmla="*/ 64 h 251"/>
                <a:gd name="T40" fmla="*/ 168 w 220"/>
                <a:gd name="T41" fmla="*/ 33 h 251"/>
                <a:gd name="T42" fmla="*/ 197 w 220"/>
                <a:gd name="T43" fmla="*/ 8 h 251"/>
                <a:gd name="T44" fmla="*/ 202 w 220"/>
                <a:gd name="T45" fmla="*/ 25 h 251"/>
                <a:gd name="T46" fmla="*/ 200 w 220"/>
                <a:gd name="T47" fmla="*/ 45 h 251"/>
                <a:gd name="T48" fmla="*/ 216 w 220"/>
                <a:gd name="T49" fmla="*/ 58 h 251"/>
                <a:gd name="T50" fmla="*/ 199 w 220"/>
                <a:gd name="T51" fmla="*/ 98 h 251"/>
                <a:gd name="T52" fmla="*/ 172 w 220"/>
                <a:gd name="T53" fmla="*/ 95 h 251"/>
                <a:gd name="T54" fmla="*/ 139 w 220"/>
                <a:gd name="T55" fmla="*/ 108 h 251"/>
                <a:gd name="T56" fmla="*/ 121 w 220"/>
                <a:gd name="T57" fmla="*/ 152 h 251"/>
                <a:gd name="T58" fmla="*/ 108 w 220"/>
                <a:gd name="T59" fmla="*/ 201 h 251"/>
                <a:gd name="T60" fmla="*/ 102 w 220"/>
                <a:gd name="T61" fmla="*/ 220 h 251"/>
                <a:gd name="T62" fmla="*/ 102 w 220"/>
                <a:gd name="T63" fmla="*/ 222 h 251"/>
                <a:gd name="T64" fmla="*/ 89 w 220"/>
                <a:gd name="T65" fmla="*/ 201 h 251"/>
                <a:gd name="T66" fmla="*/ 71 w 220"/>
                <a:gd name="T67" fmla="*/ 193 h 251"/>
                <a:gd name="T68" fmla="*/ 52 w 220"/>
                <a:gd name="T69" fmla="*/ 210 h 251"/>
                <a:gd name="T70" fmla="*/ 29 w 220"/>
                <a:gd name="T71" fmla="*/ 239 h 251"/>
                <a:gd name="T72" fmla="*/ 16 w 220"/>
                <a:gd name="T73" fmla="*/ 251 h 251"/>
                <a:gd name="T74" fmla="*/ 16 w 220"/>
                <a:gd name="T75" fmla="*/ 251 h 25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20" h="251">
                  <a:moveTo>
                    <a:pt x="16" y="251"/>
                  </a:moveTo>
                  <a:lnTo>
                    <a:pt x="25" y="230"/>
                  </a:lnTo>
                  <a:lnTo>
                    <a:pt x="31" y="210"/>
                  </a:lnTo>
                  <a:lnTo>
                    <a:pt x="37" y="189"/>
                  </a:lnTo>
                  <a:lnTo>
                    <a:pt x="35" y="168"/>
                  </a:lnTo>
                  <a:lnTo>
                    <a:pt x="25" y="168"/>
                  </a:lnTo>
                  <a:lnTo>
                    <a:pt x="16" y="170"/>
                  </a:lnTo>
                  <a:lnTo>
                    <a:pt x="8" y="172"/>
                  </a:lnTo>
                  <a:lnTo>
                    <a:pt x="0" y="176"/>
                  </a:lnTo>
                  <a:lnTo>
                    <a:pt x="10" y="149"/>
                  </a:lnTo>
                  <a:lnTo>
                    <a:pt x="23" y="122"/>
                  </a:lnTo>
                  <a:lnTo>
                    <a:pt x="27" y="97"/>
                  </a:lnTo>
                  <a:lnTo>
                    <a:pt x="6" y="81"/>
                  </a:lnTo>
                  <a:lnTo>
                    <a:pt x="10" y="77"/>
                  </a:lnTo>
                  <a:lnTo>
                    <a:pt x="17" y="71"/>
                  </a:lnTo>
                  <a:lnTo>
                    <a:pt x="31" y="62"/>
                  </a:lnTo>
                  <a:lnTo>
                    <a:pt x="44" y="50"/>
                  </a:lnTo>
                  <a:lnTo>
                    <a:pt x="60" y="39"/>
                  </a:lnTo>
                  <a:lnTo>
                    <a:pt x="73" y="29"/>
                  </a:lnTo>
                  <a:lnTo>
                    <a:pt x="83" y="23"/>
                  </a:lnTo>
                  <a:lnTo>
                    <a:pt x="89" y="19"/>
                  </a:lnTo>
                  <a:lnTo>
                    <a:pt x="87" y="27"/>
                  </a:lnTo>
                  <a:lnTo>
                    <a:pt x="85" y="31"/>
                  </a:lnTo>
                  <a:lnTo>
                    <a:pt x="85" y="35"/>
                  </a:lnTo>
                  <a:lnTo>
                    <a:pt x="85" y="41"/>
                  </a:lnTo>
                  <a:lnTo>
                    <a:pt x="93" y="45"/>
                  </a:lnTo>
                  <a:lnTo>
                    <a:pt x="96" y="45"/>
                  </a:lnTo>
                  <a:lnTo>
                    <a:pt x="102" y="43"/>
                  </a:lnTo>
                  <a:lnTo>
                    <a:pt x="110" y="43"/>
                  </a:lnTo>
                  <a:lnTo>
                    <a:pt x="108" y="56"/>
                  </a:lnTo>
                  <a:lnTo>
                    <a:pt x="104" y="68"/>
                  </a:lnTo>
                  <a:lnTo>
                    <a:pt x="102" y="81"/>
                  </a:lnTo>
                  <a:lnTo>
                    <a:pt x="100" y="95"/>
                  </a:lnTo>
                  <a:lnTo>
                    <a:pt x="102" y="95"/>
                  </a:lnTo>
                  <a:lnTo>
                    <a:pt x="102" y="97"/>
                  </a:lnTo>
                  <a:lnTo>
                    <a:pt x="116" y="89"/>
                  </a:lnTo>
                  <a:lnTo>
                    <a:pt x="129" y="77"/>
                  </a:lnTo>
                  <a:lnTo>
                    <a:pt x="141" y="64"/>
                  </a:lnTo>
                  <a:lnTo>
                    <a:pt x="154" y="48"/>
                  </a:lnTo>
                  <a:lnTo>
                    <a:pt x="168" y="33"/>
                  </a:lnTo>
                  <a:lnTo>
                    <a:pt x="181" y="18"/>
                  </a:lnTo>
                  <a:lnTo>
                    <a:pt x="197" y="8"/>
                  </a:lnTo>
                  <a:lnTo>
                    <a:pt x="212" y="0"/>
                  </a:lnTo>
                  <a:lnTo>
                    <a:pt x="202" y="25"/>
                  </a:lnTo>
                  <a:lnTo>
                    <a:pt x="197" y="39"/>
                  </a:lnTo>
                  <a:lnTo>
                    <a:pt x="200" y="45"/>
                  </a:lnTo>
                  <a:lnTo>
                    <a:pt x="220" y="45"/>
                  </a:lnTo>
                  <a:lnTo>
                    <a:pt x="216" y="58"/>
                  </a:lnTo>
                  <a:lnTo>
                    <a:pt x="208" y="79"/>
                  </a:lnTo>
                  <a:lnTo>
                    <a:pt x="199" y="98"/>
                  </a:lnTo>
                  <a:lnTo>
                    <a:pt x="195" y="106"/>
                  </a:lnTo>
                  <a:lnTo>
                    <a:pt x="172" y="95"/>
                  </a:lnTo>
                  <a:lnTo>
                    <a:pt x="152" y="97"/>
                  </a:lnTo>
                  <a:lnTo>
                    <a:pt x="139" y="108"/>
                  </a:lnTo>
                  <a:lnTo>
                    <a:pt x="129" y="127"/>
                  </a:lnTo>
                  <a:lnTo>
                    <a:pt x="121" y="152"/>
                  </a:lnTo>
                  <a:lnTo>
                    <a:pt x="116" y="177"/>
                  </a:lnTo>
                  <a:lnTo>
                    <a:pt x="108" y="201"/>
                  </a:lnTo>
                  <a:lnTo>
                    <a:pt x="102" y="220"/>
                  </a:lnTo>
                  <a:lnTo>
                    <a:pt x="102" y="222"/>
                  </a:lnTo>
                  <a:lnTo>
                    <a:pt x="100" y="222"/>
                  </a:lnTo>
                  <a:lnTo>
                    <a:pt x="89" y="201"/>
                  </a:lnTo>
                  <a:lnTo>
                    <a:pt x="79" y="193"/>
                  </a:lnTo>
                  <a:lnTo>
                    <a:pt x="71" y="193"/>
                  </a:lnTo>
                  <a:lnTo>
                    <a:pt x="62" y="199"/>
                  </a:lnTo>
                  <a:lnTo>
                    <a:pt x="52" y="210"/>
                  </a:lnTo>
                  <a:lnTo>
                    <a:pt x="41" y="226"/>
                  </a:lnTo>
                  <a:lnTo>
                    <a:pt x="29" y="239"/>
                  </a:lnTo>
                  <a:lnTo>
                    <a:pt x="16" y="251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2" name="Freeform 165"/>
            <p:cNvSpPr>
              <a:spLocks/>
            </p:cNvSpPr>
            <p:nvPr/>
          </p:nvSpPr>
          <p:spPr bwMode="auto">
            <a:xfrm>
              <a:off x="1827" y="2933"/>
              <a:ext cx="678" cy="463"/>
            </a:xfrm>
            <a:custGeom>
              <a:avLst/>
              <a:gdLst>
                <a:gd name="T0" fmla="*/ 64 w 678"/>
                <a:gd name="T1" fmla="*/ 320 h 463"/>
                <a:gd name="T2" fmla="*/ 52 w 678"/>
                <a:gd name="T3" fmla="*/ 286 h 463"/>
                <a:gd name="T4" fmla="*/ 0 w 678"/>
                <a:gd name="T5" fmla="*/ 299 h 463"/>
                <a:gd name="T6" fmla="*/ 35 w 678"/>
                <a:gd name="T7" fmla="*/ 272 h 463"/>
                <a:gd name="T8" fmla="*/ 110 w 678"/>
                <a:gd name="T9" fmla="*/ 245 h 463"/>
                <a:gd name="T10" fmla="*/ 139 w 678"/>
                <a:gd name="T11" fmla="*/ 232 h 463"/>
                <a:gd name="T12" fmla="*/ 154 w 678"/>
                <a:gd name="T13" fmla="*/ 224 h 463"/>
                <a:gd name="T14" fmla="*/ 170 w 678"/>
                <a:gd name="T15" fmla="*/ 205 h 463"/>
                <a:gd name="T16" fmla="*/ 287 w 678"/>
                <a:gd name="T17" fmla="*/ 228 h 463"/>
                <a:gd name="T18" fmla="*/ 331 w 678"/>
                <a:gd name="T19" fmla="*/ 207 h 463"/>
                <a:gd name="T20" fmla="*/ 410 w 678"/>
                <a:gd name="T21" fmla="*/ 203 h 463"/>
                <a:gd name="T22" fmla="*/ 441 w 678"/>
                <a:gd name="T23" fmla="*/ 155 h 463"/>
                <a:gd name="T24" fmla="*/ 420 w 678"/>
                <a:gd name="T25" fmla="*/ 114 h 463"/>
                <a:gd name="T26" fmla="*/ 264 w 678"/>
                <a:gd name="T27" fmla="*/ 156 h 463"/>
                <a:gd name="T28" fmla="*/ 252 w 678"/>
                <a:gd name="T29" fmla="*/ 151 h 463"/>
                <a:gd name="T30" fmla="*/ 266 w 678"/>
                <a:gd name="T31" fmla="*/ 114 h 463"/>
                <a:gd name="T32" fmla="*/ 266 w 678"/>
                <a:gd name="T33" fmla="*/ 68 h 463"/>
                <a:gd name="T34" fmla="*/ 183 w 678"/>
                <a:gd name="T35" fmla="*/ 58 h 463"/>
                <a:gd name="T36" fmla="*/ 181 w 678"/>
                <a:gd name="T37" fmla="*/ 48 h 463"/>
                <a:gd name="T38" fmla="*/ 299 w 678"/>
                <a:gd name="T39" fmla="*/ 33 h 463"/>
                <a:gd name="T40" fmla="*/ 360 w 678"/>
                <a:gd name="T41" fmla="*/ 6 h 463"/>
                <a:gd name="T42" fmla="*/ 457 w 678"/>
                <a:gd name="T43" fmla="*/ 50 h 463"/>
                <a:gd name="T44" fmla="*/ 497 w 678"/>
                <a:gd name="T45" fmla="*/ 37 h 463"/>
                <a:gd name="T46" fmla="*/ 520 w 678"/>
                <a:gd name="T47" fmla="*/ 12 h 463"/>
                <a:gd name="T48" fmla="*/ 574 w 678"/>
                <a:gd name="T49" fmla="*/ 18 h 463"/>
                <a:gd name="T50" fmla="*/ 632 w 678"/>
                <a:gd name="T51" fmla="*/ 33 h 463"/>
                <a:gd name="T52" fmla="*/ 670 w 678"/>
                <a:gd name="T53" fmla="*/ 50 h 463"/>
                <a:gd name="T54" fmla="*/ 576 w 678"/>
                <a:gd name="T55" fmla="*/ 47 h 463"/>
                <a:gd name="T56" fmla="*/ 566 w 678"/>
                <a:gd name="T57" fmla="*/ 66 h 463"/>
                <a:gd name="T58" fmla="*/ 518 w 678"/>
                <a:gd name="T59" fmla="*/ 79 h 463"/>
                <a:gd name="T60" fmla="*/ 476 w 678"/>
                <a:gd name="T61" fmla="*/ 79 h 463"/>
                <a:gd name="T62" fmla="*/ 424 w 678"/>
                <a:gd name="T63" fmla="*/ 75 h 463"/>
                <a:gd name="T64" fmla="*/ 339 w 678"/>
                <a:gd name="T65" fmla="*/ 70 h 463"/>
                <a:gd name="T66" fmla="*/ 349 w 678"/>
                <a:gd name="T67" fmla="*/ 79 h 463"/>
                <a:gd name="T68" fmla="*/ 347 w 678"/>
                <a:gd name="T69" fmla="*/ 87 h 463"/>
                <a:gd name="T70" fmla="*/ 331 w 678"/>
                <a:gd name="T71" fmla="*/ 97 h 463"/>
                <a:gd name="T72" fmla="*/ 430 w 678"/>
                <a:gd name="T73" fmla="*/ 102 h 463"/>
                <a:gd name="T74" fmla="*/ 472 w 678"/>
                <a:gd name="T75" fmla="*/ 129 h 463"/>
                <a:gd name="T76" fmla="*/ 484 w 678"/>
                <a:gd name="T77" fmla="*/ 151 h 463"/>
                <a:gd name="T78" fmla="*/ 468 w 678"/>
                <a:gd name="T79" fmla="*/ 166 h 463"/>
                <a:gd name="T80" fmla="*/ 455 w 678"/>
                <a:gd name="T81" fmla="*/ 201 h 463"/>
                <a:gd name="T82" fmla="*/ 362 w 678"/>
                <a:gd name="T83" fmla="*/ 224 h 463"/>
                <a:gd name="T84" fmla="*/ 330 w 678"/>
                <a:gd name="T85" fmla="*/ 243 h 463"/>
                <a:gd name="T86" fmla="*/ 224 w 678"/>
                <a:gd name="T87" fmla="*/ 245 h 463"/>
                <a:gd name="T88" fmla="*/ 166 w 678"/>
                <a:gd name="T89" fmla="*/ 255 h 463"/>
                <a:gd name="T90" fmla="*/ 137 w 678"/>
                <a:gd name="T91" fmla="*/ 272 h 463"/>
                <a:gd name="T92" fmla="*/ 179 w 678"/>
                <a:gd name="T93" fmla="*/ 286 h 463"/>
                <a:gd name="T94" fmla="*/ 200 w 678"/>
                <a:gd name="T95" fmla="*/ 293 h 463"/>
                <a:gd name="T96" fmla="*/ 252 w 678"/>
                <a:gd name="T97" fmla="*/ 289 h 463"/>
                <a:gd name="T98" fmla="*/ 331 w 678"/>
                <a:gd name="T99" fmla="*/ 287 h 463"/>
                <a:gd name="T100" fmla="*/ 349 w 678"/>
                <a:gd name="T101" fmla="*/ 305 h 463"/>
                <a:gd name="T102" fmla="*/ 328 w 678"/>
                <a:gd name="T103" fmla="*/ 338 h 463"/>
                <a:gd name="T104" fmla="*/ 287 w 678"/>
                <a:gd name="T105" fmla="*/ 311 h 463"/>
                <a:gd name="T106" fmla="*/ 224 w 678"/>
                <a:gd name="T107" fmla="*/ 359 h 463"/>
                <a:gd name="T108" fmla="*/ 222 w 678"/>
                <a:gd name="T109" fmla="*/ 340 h 463"/>
                <a:gd name="T110" fmla="*/ 168 w 678"/>
                <a:gd name="T111" fmla="*/ 326 h 463"/>
                <a:gd name="T112" fmla="*/ 131 w 678"/>
                <a:gd name="T113" fmla="*/ 345 h 463"/>
                <a:gd name="T114" fmla="*/ 91 w 678"/>
                <a:gd name="T115" fmla="*/ 345 h 463"/>
                <a:gd name="T116" fmla="*/ 14 w 678"/>
                <a:gd name="T117" fmla="*/ 453 h 463"/>
                <a:gd name="T118" fmla="*/ 2 w 678"/>
                <a:gd name="T119" fmla="*/ 463 h 46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78" h="463">
                  <a:moveTo>
                    <a:pt x="2" y="463"/>
                  </a:moveTo>
                  <a:lnTo>
                    <a:pt x="6" y="428"/>
                  </a:lnTo>
                  <a:lnTo>
                    <a:pt x="18" y="392"/>
                  </a:lnTo>
                  <a:lnTo>
                    <a:pt x="35" y="359"/>
                  </a:lnTo>
                  <a:lnTo>
                    <a:pt x="56" y="328"/>
                  </a:lnTo>
                  <a:lnTo>
                    <a:pt x="64" y="320"/>
                  </a:lnTo>
                  <a:lnTo>
                    <a:pt x="73" y="313"/>
                  </a:lnTo>
                  <a:lnTo>
                    <a:pt x="79" y="303"/>
                  </a:lnTo>
                  <a:lnTo>
                    <a:pt x="83" y="293"/>
                  </a:lnTo>
                  <a:lnTo>
                    <a:pt x="73" y="287"/>
                  </a:lnTo>
                  <a:lnTo>
                    <a:pt x="64" y="286"/>
                  </a:lnTo>
                  <a:lnTo>
                    <a:pt x="52" y="286"/>
                  </a:lnTo>
                  <a:lnTo>
                    <a:pt x="43" y="287"/>
                  </a:lnTo>
                  <a:lnTo>
                    <a:pt x="31" y="289"/>
                  </a:lnTo>
                  <a:lnTo>
                    <a:pt x="19" y="293"/>
                  </a:lnTo>
                  <a:lnTo>
                    <a:pt x="10" y="297"/>
                  </a:lnTo>
                  <a:lnTo>
                    <a:pt x="0" y="301"/>
                  </a:lnTo>
                  <a:lnTo>
                    <a:pt x="0" y="299"/>
                  </a:lnTo>
                  <a:lnTo>
                    <a:pt x="0" y="297"/>
                  </a:lnTo>
                  <a:lnTo>
                    <a:pt x="12" y="287"/>
                  </a:lnTo>
                  <a:lnTo>
                    <a:pt x="23" y="280"/>
                  </a:lnTo>
                  <a:lnTo>
                    <a:pt x="35" y="272"/>
                  </a:lnTo>
                  <a:lnTo>
                    <a:pt x="46" y="266"/>
                  </a:lnTo>
                  <a:lnTo>
                    <a:pt x="60" y="262"/>
                  </a:lnTo>
                  <a:lnTo>
                    <a:pt x="73" y="257"/>
                  </a:lnTo>
                  <a:lnTo>
                    <a:pt x="85" y="253"/>
                  </a:lnTo>
                  <a:lnTo>
                    <a:pt x="98" y="247"/>
                  </a:lnTo>
                  <a:lnTo>
                    <a:pt x="110" y="245"/>
                  </a:lnTo>
                  <a:lnTo>
                    <a:pt x="120" y="243"/>
                  </a:lnTo>
                  <a:lnTo>
                    <a:pt x="129" y="239"/>
                  </a:lnTo>
                  <a:lnTo>
                    <a:pt x="139" y="235"/>
                  </a:lnTo>
                  <a:lnTo>
                    <a:pt x="139" y="234"/>
                  </a:lnTo>
                  <a:lnTo>
                    <a:pt x="139" y="232"/>
                  </a:lnTo>
                  <a:lnTo>
                    <a:pt x="139" y="230"/>
                  </a:lnTo>
                  <a:lnTo>
                    <a:pt x="137" y="228"/>
                  </a:lnTo>
                  <a:lnTo>
                    <a:pt x="135" y="228"/>
                  </a:lnTo>
                  <a:lnTo>
                    <a:pt x="135" y="226"/>
                  </a:lnTo>
                  <a:lnTo>
                    <a:pt x="133" y="224"/>
                  </a:lnTo>
                  <a:lnTo>
                    <a:pt x="154" y="224"/>
                  </a:lnTo>
                  <a:lnTo>
                    <a:pt x="168" y="222"/>
                  </a:lnTo>
                  <a:lnTo>
                    <a:pt x="174" y="222"/>
                  </a:lnTo>
                  <a:lnTo>
                    <a:pt x="177" y="218"/>
                  </a:lnTo>
                  <a:lnTo>
                    <a:pt x="175" y="216"/>
                  </a:lnTo>
                  <a:lnTo>
                    <a:pt x="174" y="210"/>
                  </a:lnTo>
                  <a:lnTo>
                    <a:pt x="170" y="205"/>
                  </a:lnTo>
                  <a:lnTo>
                    <a:pt x="168" y="195"/>
                  </a:lnTo>
                  <a:lnTo>
                    <a:pt x="181" y="199"/>
                  </a:lnTo>
                  <a:lnTo>
                    <a:pt x="204" y="205"/>
                  </a:lnTo>
                  <a:lnTo>
                    <a:pt x="229" y="214"/>
                  </a:lnTo>
                  <a:lnTo>
                    <a:pt x="258" y="222"/>
                  </a:lnTo>
                  <a:lnTo>
                    <a:pt x="287" y="228"/>
                  </a:lnTo>
                  <a:lnTo>
                    <a:pt x="310" y="230"/>
                  </a:lnTo>
                  <a:lnTo>
                    <a:pt x="328" y="226"/>
                  </a:lnTo>
                  <a:lnTo>
                    <a:pt x="335" y="212"/>
                  </a:lnTo>
                  <a:lnTo>
                    <a:pt x="333" y="210"/>
                  </a:lnTo>
                  <a:lnTo>
                    <a:pt x="331" y="208"/>
                  </a:lnTo>
                  <a:lnTo>
                    <a:pt x="331" y="207"/>
                  </a:lnTo>
                  <a:lnTo>
                    <a:pt x="331" y="205"/>
                  </a:lnTo>
                  <a:lnTo>
                    <a:pt x="347" y="205"/>
                  </a:lnTo>
                  <a:lnTo>
                    <a:pt x="362" y="205"/>
                  </a:lnTo>
                  <a:lnTo>
                    <a:pt x="380" y="207"/>
                  </a:lnTo>
                  <a:lnTo>
                    <a:pt x="395" y="205"/>
                  </a:lnTo>
                  <a:lnTo>
                    <a:pt x="410" y="203"/>
                  </a:lnTo>
                  <a:lnTo>
                    <a:pt x="426" y="197"/>
                  </a:lnTo>
                  <a:lnTo>
                    <a:pt x="437" y="187"/>
                  </a:lnTo>
                  <a:lnTo>
                    <a:pt x="449" y="176"/>
                  </a:lnTo>
                  <a:lnTo>
                    <a:pt x="447" y="166"/>
                  </a:lnTo>
                  <a:lnTo>
                    <a:pt x="445" y="160"/>
                  </a:lnTo>
                  <a:lnTo>
                    <a:pt x="441" y="155"/>
                  </a:lnTo>
                  <a:lnTo>
                    <a:pt x="439" y="149"/>
                  </a:lnTo>
                  <a:lnTo>
                    <a:pt x="445" y="143"/>
                  </a:lnTo>
                  <a:lnTo>
                    <a:pt x="447" y="137"/>
                  </a:lnTo>
                  <a:lnTo>
                    <a:pt x="445" y="129"/>
                  </a:lnTo>
                  <a:lnTo>
                    <a:pt x="443" y="124"/>
                  </a:lnTo>
                  <a:lnTo>
                    <a:pt x="420" y="114"/>
                  </a:lnTo>
                  <a:lnTo>
                    <a:pt x="395" y="112"/>
                  </a:lnTo>
                  <a:lnTo>
                    <a:pt x="368" y="116"/>
                  </a:lnTo>
                  <a:lnTo>
                    <a:pt x="341" y="124"/>
                  </a:lnTo>
                  <a:lnTo>
                    <a:pt x="314" y="133"/>
                  </a:lnTo>
                  <a:lnTo>
                    <a:pt x="289" y="145"/>
                  </a:lnTo>
                  <a:lnTo>
                    <a:pt x="264" y="156"/>
                  </a:lnTo>
                  <a:lnTo>
                    <a:pt x="243" y="164"/>
                  </a:lnTo>
                  <a:lnTo>
                    <a:pt x="243" y="162"/>
                  </a:lnTo>
                  <a:lnTo>
                    <a:pt x="243" y="160"/>
                  </a:lnTo>
                  <a:lnTo>
                    <a:pt x="252" y="151"/>
                  </a:lnTo>
                  <a:lnTo>
                    <a:pt x="262" y="143"/>
                  </a:lnTo>
                  <a:lnTo>
                    <a:pt x="272" y="135"/>
                  </a:lnTo>
                  <a:lnTo>
                    <a:pt x="276" y="128"/>
                  </a:lnTo>
                  <a:lnTo>
                    <a:pt x="278" y="122"/>
                  </a:lnTo>
                  <a:lnTo>
                    <a:pt x="276" y="118"/>
                  </a:lnTo>
                  <a:lnTo>
                    <a:pt x="266" y="114"/>
                  </a:lnTo>
                  <a:lnTo>
                    <a:pt x="251" y="112"/>
                  </a:lnTo>
                  <a:lnTo>
                    <a:pt x="260" y="102"/>
                  </a:lnTo>
                  <a:lnTo>
                    <a:pt x="276" y="95"/>
                  </a:lnTo>
                  <a:lnTo>
                    <a:pt x="285" y="85"/>
                  </a:lnTo>
                  <a:lnTo>
                    <a:pt x="278" y="74"/>
                  </a:lnTo>
                  <a:lnTo>
                    <a:pt x="266" y="68"/>
                  </a:lnTo>
                  <a:lnTo>
                    <a:pt x="252" y="64"/>
                  </a:lnTo>
                  <a:lnTo>
                    <a:pt x="239" y="62"/>
                  </a:lnTo>
                  <a:lnTo>
                    <a:pt x="226" y="60"/>
                  </a:lnTo>
                  <a:lnTo>
                    <a:pt x="212" y="58"/>
                  </a:lnTo>
                  <a:lnTo>
                    <a:pt x="199" y="58"/>
                  </a:lnTo>
                  <a:lnTo>
                    <a:pt x="183" y="58"/>
                  </a:lnTo>
                  <a:lnTo>
                    <a:pt x="170" y="58"/>
                  </a:lnTo>
                  <a:lnTo>
                    <a:pt x="170" y="56"/>
                  </a:lnTo>
                  <a:lnTo>
                    <a:pt x="181" y="48"/>
                  </a:lnTo>
                  <a:lnTo>
                    <a:pt x="199" y="43"/>
                  </a:lnTo>
                  <a:lnTo>
                    <a:pt x="218" y="37"/>
                  </a:lnTo>
                  <a:lnTo>
                    <a:pt x="239" y="33"/>
                  </a:lnTo>
                  <a:lnTo>
                    <a:pt x="260" y="31"/>
                  </a:lnTo>
                  <a:lnTo>
                    <a:pt x="281" y="31"/>
                  </a:lnTo>
                  <a:lnTo>
                    <a:pt x="299" y="33"/>
                  </a:lnTo>
                  <a:lnTo>
                    <a:pt x="312" y="35"/>
                  </a:lnTo>
                  <a:lnTo>
                    <a:pt x="335" y="35"/>
                  </a:lnTo>
                  <a:lnTo>
                    <a:pt x="345" y="31"/>
                  </a:lnTo>
                  <a:lnTo>
                    <a:pt x="347" y="20"/>
                  </a:lnTo>
                  <a:lnTo>
                    <a:pt x="343" y="0"/>
                  </a:lnTo>
                  <a:lnTo>
                    <a:pt x="360" y="6"/>
                  </a:lnTo>
                  <a:lnTo>
                    <a:pt x="376" y="14"/>
                  </a:lnTo>
                  <a:lnTo>
                    <a:pt x="391" y="22"/>
                  </a:lnTo>
                  <a:lnTo>
                    <a:pt x="408" y="29"/>
                  </a:lnTo>
                  <a:lnTo>
                    <a:pt x="424" y="37"/>
                  </a:lnTo>
                  <a:lnTo>
                    <a:pt x="439" y="45"/>
                  </a:lnTo>
                  <a:lnTo>
                    <a:pt x="457" y="50"/>
                  </a:lnTo>
                  <a:lnTo>
                    <a:pt x="474" y="56"/>
                  </a:lnTo>
                  <a:lnTo>
                    <a:pt x="480" y="52"/>
                  </a:lnTo>
                  <a:lnTo>
                    <a:pt x="484" y="48"/>
                  </a:lnTo>
                  <a:lnTo>
                    <a:pt x="486" y="43"/>
                  </a:lnTo>
                  <a:lnTo>
                    <a:pt x="487" y="35"/>
                  </a:lnTo>
                  <a:lnTo>
                    <a:pt x="497" y="37"/>
                  </a:lnTo>
                  <a:lnTo>
                    <a:pt x="509" y="39"/>
                  </a:lnTo>
                  <a:lnTo>
                    <a:pt x="518" y="39"/>
                  </a:lnTo>
                  <a:lnTo>
                    <a:pt x="530" y="35"/>
                  </a:lnTo>
                  <a:lnTo>
                    <a:pt x="530" y="25"/>
                  </a:lnTo>
                  <a:lnTo>
                    <a:pt x="526" y="20"/>
                  </a:lnTo>
                  <a:lnTo>
                    <a:pt x="520" y="12"/>
                  </a:lnTo>
                  <a:lnTo>
                    <a:pt x="516" y="6"/>
                  </a:lnTo>
                  <a:lnTo>
                    <a:pt x="528" y="6"/>
                  </a:lnTo>
                  <a:lnTo>
                    <a:pt x="539" y="8"/>
                  </a:lnTo>
                  <a:lnTo>
                    <a:pt x="551" y="10"/>
                  </a:lnTo>
                  <a:lnTo>
                    <a:pt x="563" y="14"/>
                  </a:lnTo>
                  <a:lnTo>
                    <a:pt x="574" y="18"/>
                  </a:lnTo>
                  <a:lnTo>
                    <a:pt x="584" y="22"/>
                  </a:lnTo>
                  <a:lnTo>
                    <a:pt x="595" y="25"/>
                  </a:lnTo>
                  <a:lnTo>
                    <a:pt x="605" y="29"/>
                  </a:lnTo>
                  <a:lnTo>
                    <a:pt x="615" y="31"/>
                  </a:lnTo>
                  <a:lnTo>
                    <a:pt x="622" y="33"/>
                  </a:lnTo>
                  <a:lnTo>
                    <a:pt x="632" y="33"/>
                  </a:lnTo>
                  <a:lnTo>
                    <a:pt x="642" y="35"/>
                  </a:lnTo>
                  <a:lnTo>
                    <a:pt x="651" y="37"/>
                  </a:lnTo>
                  <a:lnTo>
                    <a:pt x="661" y="39"/>
                  </a:lnTo>
                  <a:lnTo>
                    <a:pt x="670" y="43"/>
                  </a:lnTo>
                  <a:lnTo>
                    <a:pt x="678" y="47"/>
                  </a:lnTo>
                  <a:lnTo>
                    <a:pt x="670" y="50"/>
                  </a:lnTo>
                  <a:lnTo>
                    <a:pt x="659" y="50"/>
                  </a:lnTo>
                  <a:lnTo>
                    <a:pt x="643" y="50"/>
                  </a:lnTo>
                  <a:lnTo>
                    <a:pt x="626" y="48"/>
                  </a:lnTo>
                  <a:lnTo>
                    <a:pt x="609" y="47"/>
                  </a:lnTo>
                  <a:lnTo>
                    <a:pt x="591" y="47"/>
                  </a:lnTo>
                  <a:lnTo>
                    <a:pt x="576" y="47"/>
                  </a:lnTo>
                  <a:lnTo>
                    <a:pt x="566" y="50"/>
                  </a:lnTo>
                  <a:lnTo>
                    <a:pt x="566" y="56"/>
                  </a:lnTo>
                  <a:lnTo>
                    <a:pt x="566" y="58"/>
                  </a:lnTo>
                  <a:lnTo>
                    <a:pt x="566" y="62"/>
                  </a:lnTo>
                  <a:lnTo>
                    <a:pt x="566" y="66"/>
                  </a:lnTo>
                  <a:lnTo>
                    <a:pt x="563" y="66"/>
                  </a:lnTo>
                  <a:lnTo>
                    <a:pt x="553" y="66"/>
                  </a:lnTo>
                  <a:lnTo>
                    <a:pt x="534" y="66"/>
                  </a:lnTo>
                  <a:lnTo>
                    <a:pt x="532" y="72"/>
                  </a:lnTo>
                  <a:lnTo>
                    <a:pt x="526" y="77"/>
                  </a:lnTo>
                  <a:lnTo>
                    <a:pt x="518" y="79"/>
                  </a:lnTo>
                  <a:lnTo>
                    <a:pt x="511" y="79"/>
                  </a:lnTo>
                  <a:lnTo>
                    <a:pt x="501" y="79"/>
                  </a:lnTo>
                  <a:lnTo>
                    <a:pt x="491" y="79"/>
                  </a:lnTo>
                  <a:lnTo>
                    <a:pt x="484" y="77"/>
                  </a:lnTo>
                  <a:lnTo>
                    <a:pt x="476" y="77"/>
                  </a:lnTo>
                  <a:lnTo>
                    <a:pt x="476" y="79"/>
                  </a:lnTo>
                  <a:lnTo>
                    <a:pt x="476" y="81"/>
                  </a:lnTo>
                  <a:lnTo>
                    <a:pt x="476" y="83"/>
                  </a:lnTo>
                  <a:lnTo>
                    <a:pt x="476" y="85"/>
                  </a:lnTo>
                  <a:lnTo>
                    <a:pt x="460" y="83"/>
                  </a:lnTo>
                  <a:lnTo>
                    <a:pt x="443" y="79"/>
                  </a:lnTo>
                  <a:lnTo>
                    <a:pt x="424" y="75"/>
                  </a:lnTo>
                  <a:lnTo>
                    <a:pt x="407" y="72"/>
                  </a:lnTo>
                  <a:lnTo>
                    <a:pt x="389" y="68"/>
                  </a:lnTo>
                  <a:lnTo>
                    <a:pt x="372" y="66"/>
                  </a:lnTo>
                  <a:lnTo>
                    <a:pt x="355" y="66"/>
                  </a:lnTo>
                  <a:lnTo>
                    <a:pt x="341" y="68"/>
                  </a:lnTo>
                  <a:lnTo>
                    <a:pt x="339" y="70"/>
                  </a:lnTo>
                  <a:lnTo>
                    <a:pt x="339" y="72"/>
                  </a:lnTo>
                  <a:lnTo>
                    <a:pt x="339" y="74"/>
                  </a:lnTo>
                  <a:lnTo>
                    <a:pt x="343" y="75"/>
                  </a:lnTo>
                  <a:lnTo>
                    <a:pt x="345" y="77"/>
                  </a:lnTo>
                  <a:lnTo>
                    <a:pt x="349" y="79"/>
                  </a:lnTo>
                  <a:lnTo>
                    <a:pt x="353" y="81"/>
                  </a:lnTo>
                  <a:lnTo>
                    <a:pt x="353" y="83"/>
                  </a:lnTo>
                  <a:lnTo>
                    <a:pt x="353" y="85"/>
                  </a:lnTo>
                  <a:lnTo>
                    <a:pt x="347" y="87"/>
                  </a:lnTo>
                  <a:lnTo>
                    <a:pt x="343" y="89"/>
                  </a:lnTo>
                  <a:lnTo>
                    <a:pt x="337" y="91"/>
                  </a:lnTo>
                  <a:lnTo>
                    <a:pt x="331" y="91"/>
                  </a:lnTo>
                  <a:lnTo>
                    <a:pt x="331" y="93"/>
                  </a:lnTo>
                  <a:lnTo>
                    <a:pt x="331" y="95"/>
                  </a:lnTo>
                  <a:lnTo>
                    <a:pt x="331" y="97"/>
                  </a:lnTo>
                  <a:lnTo>
                    <a:pt x="331" y="99"/>
                  </a:lnTo>
                  <a:lnTo>
                    <a:pt x="351" y="99"/>
                  </a:lnTo>
                  <a:lnTo>
                    <a:pt x="370" y="97"/>
                  </a:lnTo>
                  <a:lnTo>
                    <a:pt x="389" y="97"/>
                  </a:lnTo>
                  <a:lnTo>
                    <a:pt x="410" y="99"/>
                  </a:lnTo>
                  <a:lnTo>
                    <a:pt x="430" y="102"/>
                  </a:lnTo>
                  <a:lnTo>
                    <a:pt x="449" y="106"/>
                  </a:lnTo>
                  <a:lnTo>
                    <a:pt x="466" y="114"/>
                  </a:lnTo>
                  <a:lnTo>
                    <a:pt x="484" y="124"/>
                  </a:lnTo>
                  <a:lnTo>
                    <a:pt x="480" y="126"/>
                  </a:lnTo>
                  <a:lnTo>
                    <a:pt x="476" y="128"/>
                  </a:lnTo>
                  <a:lnTo>
                    <a:pt x="472" y="129"/>
                  </a:lnTo>
                  <a:lnTo>
                    <a:pt x="468" y="131"/>
                  </a:lnTo>
                  <a:lnTo>
                    <a:pt x="470" y="135"/>
                  </a:lnTo>
                  <a:lnTo>
                    <a:pt x="474" y="139"/>
                  </a:lnTo>
                  <a:lnTo>
                    <a:pt x="478" y="143"/>
                  </a:lnTo>
                  <a:lnTo>
                    <a:pt x="484" y="149"/>
                  </a:lnTo>
                  <a:lnTo>
                    <a:pt x="484" y="151"/>
                  </a:lnTo>
                  <a:lnTo>
                    <a:pt x="484" y="153"/>
                  </a:lnTo>
                  <a:lnTo>
                    <a:pt x="482" y="155"/>
                  </a:lnTo>
                  <a:lnTo>
                    <a:pt x="482" y="156"/>
                  </a:lnTo>
                  <a:lnTo>
                    <a:pt x="476" y="160"/>
                  </a:lnTo>
                  <a:lnTo>
                    <a:pt x="472" y="164"/>
                  </a:lnTo>
                  <a:lnTo>
                    <a:pt x="468" y="166"/>
                  </a:lnTo>
                  <a:lnTo>
                    <a:pt x="460" y="170"/>
                  </a:lnTo>
                  <a:lnTo>
                    <a:pt x="462" y="176"/>
                  </a:lnTo>
                  <a:lnTo>
                    <a:pt x="464" y="180"/>
                  </a:lnTo>
                  <a:lnTo>
                    <a:pt x="466" y="183"/>
                  </a:lnTo>
                  <a:lnTo>
                    <a:pt x="468" y="191"/>
                  </a:lnTo>
                  <a:lnTo>
                    <a:pt x="455" y="201"/>
                  </a:lnTo>
                  <a:lnTo>
                    <a:pt x="441" y="207"/>
                  </a:lnTo>
                  <a:lnTo>
                    <a:pt x="426" y="212"/>
                  </a:lnTo>
                  <a:lnTo>
                    <a:pt x="410" y="216"/>
                  </a:lnTo>
                  <a:lnTo>
                    <a:pt x="393" y="220"/>
                  </a:lnTo>
                  <a:lnTo>
                    <a:pt x="378" y="222"/>
                  </a:lnTo>
                  <a:lnTo>
                    <a:pt x="362" y="224"/>
                  </a:lnTo>
                  <a:lnTo>
                    <a:pt x="347" y="226"/>
                  </a:lnTo>
                  <a:lnTo>
                    <a:pt x="343" y="230"/>
                  </a:lnTo>
                  <a:lnTo>
                    <a:pt x="343" y="232"/>
                  </a:lnTo>
                  <a:lnTo>
                    <a:pt x="343" y="235"/>
                  </a:lnTo>
                  <a:lnTo>
                    <a:pt x="343" y="239"/>
                  </a:lnTo>
                  <a:lnTo>
                    <a:pt x="330" y="243"/>
                  </a:lnTo>
                  <a:lnTo>
                    <a:pt x="314" y="247"/>
                  </a:lnTo>
                  <a:lnTo>
                    <a:pt x="297" y="247"/>
                  </a:lnTo>
                  <a:lnTo>
                    <a:pt x="278" y="247"/>
                  </a:lnTo>
                  <a:lnTo>
                    <a:pt x="258" y="247"/>
                  </a:lnTo>
                  <a:lnTo>
                    <a:pt x="241" y="247"/>
                  </a:lnTo>
                  <a:lnTo>
                    <a:pt x="224" y="245"/>
                  </a:lnTo>
                  <a:lnTo>
                    <a:pt x="210" y="245"/>
                  </a:lnTo>
                  <a:lnTo>
                    <a:pt x="199" y="247"/>
                  </a:lnTo>
                  <a:lnTo>
                    <a:pt x="187" y="247"/>
                  </a:lnTo>
                  <a:lnTo>
                    <a:pt x="175" y="249"/>
                  </a:lnTo>
                  <a:lnTo>
                    <a:pt x="162" y="251"/>
                  </a:lnTo>
                  <a:lnTo>
                    <a:pt x="166" y="255"/>
                  </a:lnTo>
                  <a:lnTo>
                    <a:pt x="168" y="259"/>
                  </a:lnTo>
                  <a:lnTo>
                    <a:pt x="168" y="261"/>
                  </a:lnTo>
                  <a:lnTo>
                    <a:pt x="170" y="262"/>
                  </a:lnTo>
                  <a:lnTo>
                    <a:pt x="160" y="266"/>
                  </a:lnTo>
                  <a:lnTo>
                    <a:pt x="148" y="270"/>
                  </a:lnTo>
                  <a:lnTo>
                    <a:pt x="137" y="272"/>
                  </a:lnTo>
                  <a:lnTo>
                    <a:pt x="133" y="278"/>
                  </a:lnTo>
                  <a:lnTo>
                    <a:pt x="145" y="282"/>
                  </a:lnTo>
                  <a:lnTo>
                    <a:pt x="156" y="284"/>
                  </a:lnTo>
                  <a:lnTo>
                    <a:pt x="168" y="284"/>
                  </a:lnTo>
                  <a:lnTo>
                    <a:pt x="179" y="284"/>
                  </a:lnTo>
                  <a:lnTo>
                    <a:pt x="179" y="286"/>
                  </a:lnTo>
                  <a:lnTo>
                    <a:pt x="179" y="287"/>
                  </a:lnTo>
                  <a:lnTo>
                    <a:pt x="179" y="291"/>
                  </a:lnTo>
                  <a:lnTo>
                    <a:pt x="179" y="293"/>
                  </a:lnTo>
                  <a:lnTo>
                    <a:pt x="183" y="293"/>
                  </a:lnTo>
                  <a:lnTo>
                    <a:pt x="191" y="293"/>
                  </a:lnTo>
                  <a:lnTo>
                    <a:pt x="200" y="293"/>
                  </a:lnTo>
                  <a:lnTo>
                    <a:pt x="212" y="291"/>
                  </a:lnTo>
                  <a:lnTo>
                    <a:pt x="222" y="289"/>
                  </a:lnTo>
                  <a:lnTo>
                    <a:pt x="233" y="287"/>
                  </a:lnTo>
                  <a:lnTo>
                    <a:pt x="243" y="286"/>
                  </a:lnTo>
                  <a:lnTo>
                    <a:pt x="249" y="286"/>
                  </a:lnTo>
                  <a:lnTo>
                    <a:pt x="252" y="289"/>
                  </a:lnTo>
                  <a:lnTo>
                    <a:pt x="262" y="291"/>
                  </a:lnTo>
                  <a:lnTo>
                    <a:pt x="274" y="289"/>
                  </a:lnTo>
                  <a:lnTo>
                    <a:pt x="287" y="287"/>
                  </a:lnTo>
                  <a:lnTo>
                    <a:pt x="303" y="286"/>
                  </a:lnTo>
                  <a:lnTo>
                    <a:pt x="318" y="286"/>
                  </a:lnTo>
                  <a:lnTo>
                    <a:pt x="331" y="287"/>
                  </a:lnTo>
                  <a:lnTo>
                    <a:pt x="341" y="291"/>
                  </a:lnTo>
                  <a:lnTo>
                    <a:pt x="339" y="293"/>
                  </a:lnTo>
                  <a:lnTo>
                    <a:pt x="339" y="295"/>
                  </a:lnTo>
                  <a:lnTo>
                    <a:pt x="339" y="297"/>
                  </a:lnTo>
                  <a:lnTo>
                    <a:pt x="339" y="301"/>
                  </a:lnTo>
                  <a:lnTo>
                    <a:pt x="349" y="305"/>
                  </a:lnTo>
                  <a:lnTo>
                    <a:pt x="353" y="307"/>
                  </a:lnTo>
                  <a:lnTo>
                    <a:pt x="355" y="307"/>
                  </a:lnTo>
                  <a:lnTo>
                    <a:pt x="355" y="309"/>
                  </a:lnTo>
                  <a:lnTo>
                    <a:pt x="347" y="318"/>
                  </a:lnTo>
                  <a:lnTo>
                    <a:pt x="339" y="328"/>
                  </a:lnTo>
                  <a:lnTo>
                    <a:pt x="328" y="338"/>
                  </a:lnTo>
                  <a:lnTo>
                    <a:pt x="318" y="345"/>
                  </a:lnTo>
                  <a:lnTo>
                    <a:pt x="318" y="330"/>
                  </a:lnTo>
                  <a:lnTo>
                    <a:pt x="320" y="314"/>
                  </a:lnTo>
                  <a:lnTo>
                    <a:pt x="314" y="303"/>
                  </a:lnTo>
                  <a:lnTo>
                    <a:pt x="297" y="303"/>
                  </a:lnTo>
                  <a:lnTo>
                    <a:pt x="287" y="311"/>
                  </a:lnTo>
                  <a:lnTo>
                    <a:pt x="276" y="320"/>
                  </a:lnTo>
                  <a:lnTo>
                    <a:pt x="266" y="328"/>
                  </a:lnTo>
                  <a:lnTo>
                    <a:pt x="256" y="336"/>
                  </a:lnTo>
                  <a:lnTo>
                    <a:pt x="245" y="343"/>
                  </a:lnTo>
                  <a:lnTo>
                    <a:pt x="235" y="351"/>
                  </a:lnTo>
                  <a:lnTo>
                    <a:pt x="224" y="359"/>
                  </a:lnTo>
                  <a:lnTo>
                    <a:pt x="212" y="367"/>
                  </a:lnTo>
                  <a:lnTo>
                    <a:pt x="212" y="365"/>
                  </a:lnTo>
                  <a:lnTo>
                    <a:pt x="210" y="363"/>
                  </a:lnTo>
                  <a:lnTo>
                    <a:pt x="222" y="340"/>
                  </a:lnTo>
                  <a:lnTo>
                    <a:pt x="226" y="324"/>
                  </a:lnTo>
                  <a:lnTo>
                    <a:pt x="218" y="316"/>
                  </a:lnTo>
                  <a:lnTo>
                    <a:pt x="195" y="313"/>
                  </a:lnTo>
                  <a:lnTo>
                    <a:pt x="185" y="316"/>
                  </a:lnTo>
                  <a:lnTo>
                    <a:pt x="175" y="320"/>
                  </a:lnTo>
                  <a:lnTo>
                    <a:pt x="168" y="326"/>
                  </a:lnTo>
                  <a:lnTo>
                    <a:pt x="160" y="330"/>
                  </a:lnTo>
                  <a:lnTo>
                    <a:pt x="152" y="338"/>
                  </a:lnTo>
                  <a:lnTo>
                    <a:pt x="145" y="343"/>
                  </a:lnTo>
                  <a:lnTo>
                    <a:pt x="137" y="349"/>
                  </a:lnTo>
                  <a:lnTo>
                    <a:pt x="129" y="355"/>
                  </a:lnTo>
                  <a:lnTo>
                    <a:pt x="131" y="345"/>
                  </a:lnTo>
                  <a:lnTo>
                    <a:pt x="137" y="338"/>
                  </a:lnTo>
                  <a:lnTo>
                    <a:pt x="141" y="328"/>
                  </a:lnTo>
                  <a:lnTo>
                    <a:pt x="143" y="320"/>
                  </a:lnTo>
                  <a:lnTo>
                    <a:pt x="127" y="318"/>
                  </a:lnTo>
                  <a:lnTo>
                    <a:pt x="110" y="326"/>
                  </a:lnTo>
                  <a:lnTo>
                    <a:pt x="91" y="345"/>
                  </a:lnTo>
                  <a:lnTo>
                    <a:pt x="71" y="367"/>
                  </a:lnTo>
                  <a:lnTo>
                    <a:pt x="54" y="393"/>
                  </a:lnTo>
                  <a:lnTo>
                    <a:pt x="37" y="417"/>
                  </a:lnTo>
                  <a:lnTo>
                    <a:pt x="25" y="436"/>
                  </a:lnTo>
                  <a:lnTo>
                    <a:pt x="18" y="449"/>
                  </a:lnTo>
                  <a:lnTo>
                    <a:pt x="14" y="453"/>
                  </a:lnTo>
                  <a:lnTo>
                    <a:pt x="10" y="457"/>
                  </a:lnTo>
                  <a:lnTo>
                    <a:pt x="6" y="461"/>
                  </a:lnTo>
                  <a:lnTo>
                    <a:pt x="2" y="463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3" name="Freeform 166"/>
            <p:cNvSpPr>
              <a:spLocks/>
            </p:cNvSpPr>
            <p:nvPr/>
          </p:nvSpPr>
          <p:spPr bwMode="auto">
            <a:xfrm>
              <a:off x="3316" y="3035"/>
              <a:ext cx="87" cy="259"/>
            </a:xfrm>
            <a:custGeom>
              <a:avLst/>
              <a:gdLst>
                <a:gd name="T0" fmla="*/ 62 w 87"/>
                <a:gd name="T1" fmla="*/ 259 h 259"/>
                <a:gd name="T2" fmla="*/ 67 w 87"/>
                <a:gd name="T3" fmla="*/ 236 h 259"/>
                <a:gd name="T4" fmla="*/ 71 w 87"/>
                <a:gd name="T5" fmla="*/ 214 h 259"/>
                <a:gd name="T6" fmla="*/ 71 w 87"/>
                <a:gd name="T7" fmla="*/ 191 h 259"/>
                <a:gd name="T8" fmla="*/ 69 w 87"/>
                <a:gd name="T9" fmla="*/ 170 h 259"/>
                <a:gd name="T10" fmla="*/ 65 w 87"/>
                <a:gd name="T11" fmla="*/ 145 h 259"/>
                <a:gd name="T12" fmla="*/ 63 w 87"/>
                <a:gd name="T13" fmla="*/ 118 h 259"/>
                <a:gd name="T14" fmla="*/ 58 w 87"/>
                <a:gd name="T15" fmla="*/ 95 h 259"/>
                <a:gd name="T16" fmla="*/ 44 w 87"/>
                <a:gd name="T17" fmla="*/ 83 h 259"/>
                <a:gd name="T18" fmla="*/ 44 w 87"/>
                <a:gd name="T19" fmla="*/ 72 h 259"/>
                <a:gd name="T20" fmla="*/ 44 w 87"/>
                <a:gd name="T21" fmla="*/ 60 h 259"/>
                <a:gd name="T22" fmla="*/ 42 w 87"/>
                <a:gd name="T23" fmla="*/ 49 h 259"/>
                <a:gd name="T24" fmla="*/ 36 w 87"/>
                <a:gd name="T25" fmla="*/ 43 h 259"/>
                <a:gd name="T26" fmla="*/ 27 w 87"/>
                <a:gd name="T27" fmla="*/ 53 h 259"/>
                <a:gd name="T28" fmla="*/ 17 w 87"/>
                <a:gd name="T29" fmla="*/ 62 h 259"/>
                <a:gd name="T30" fmla="*/ 8 w 87"/>
                <a:gd name="T31" fmla="*/ 74 h 259"/>
                <a:gd name="T32" fmla="*/ 0 w 87"/>
                <a:gd name="T33" fmla="*/ 83 h 259"/>
                <a:gd name="T34" fmla="*/ 6 w 87"/>
                <a:gd name="T35" fmla="*/ 70 h 259"/>
                <a:gd name="T36" fmla="*/ 17 w 87"/>
                <a:gd name="T37" fmla="*/ 45 h 259"/>
                <a:gd name="T38" fmla="*/ 29 w 87"/>
                <a:gd name="T39" fmla="*/ 18 h 259"/>
                <a:gd name="T40" fmla="*/ 36 w 87"/>
                <a:gd name="T41" fmla="*/ 0 h 259"/>
                <a:gd name="T42" fmla="*/ 48 w 87"/>
                <a:gd name="T43" fmla="*/ 27 h 259"/>
                <a:gd name="T44" fmla="*/ 58 w 87"/>
                <a:gd name="T45" fmla="*/ 66 h 259"/>
                <a:gd name="T46" fmla="*/ 67 w 87"/>
                <a:gd name="T47" fmla="*/ 106 h 259"/>
                <a:gd name="T48" fmla="*/ 73 w 87"/>
                <a:gd name="T49" fmla="*/ 135 h 259"/>
                <a:gd name="T50" fmla="*/ 79 w 87"/>
                <a:gd name="T51" fmla="*/ 168 h 259"/>
                <a:gd name="T52" fmla="*/ 83 w 87"/>
                <a:gd name="T53" fmla="*/ 185 h 259"/>
                <a:gd name="T54" fmla="*/ 85 w 87"/>
                <a:gd name="T55" fmla="*/ 195 h 259"/>
                <a:gd name="T56" fmla="*/ 85 w 87"/>
                <a:gd name="T57" fmla="*/ 201 h 259"/>
                <a:gd name="T58" fmla="*/ 85 w 87"/>
                <a:gd name="T59" fmla="*/ 203 h 259"/>
                <a:gd name="T60" fmla="*/ 85 w 87"/>
                <a:gd name="T61" fmla="*/ 203 h 259"/>
                <a:gd name="T62" fmla="*/ 83 w 87"/>
                <a:gd name="T63" fmla="*/ 203 h 259"/>
                <a:gd name="T64" fmla="*/ 83 w 87"/>
                <a:gd name="T65" fmla="*/ 203 h 259"/>
                <a:gd name="T66" fmla="*/ 83 w 87"/>
                <a:gd name="T67" fmla="*/ 211 h 259"/>
                <a:gd name="T68" fmla="*/ 85 w 87"/>
                <a:gd name="T69" fmla="*/ 222 h 259"/>
                <a:gd name="T70" fmla="*/ 87 w 87"/>
                <a:gd name="T71" fmla="*/ 234 h 259"/>
                <a:gd name="T72" fmla="*/ 87 w 87"/>
                <a:gd name="T73" fmla="*/ 243 h 259"/>
                <a:gd name="T74" fmla="*/ 79 w 87"/>
                <a:gd name="T75" fmla="*/ 247 h 259"/>
                <a:gd name="T76" fmla="*/ 73 w 87"/>
                <a:gd name="T77" fmla="*/ 251 h 259"/>
                <a:gd name="T78" fmla="*/ 67 w 87"/>
                <a:gd name="T79" fmla="*/ 255 h 259"/>
                <a:gd name="T80" fmla="*/ 62 w 87"/>
                <a:gd name="T81" fmla="*/ 259 h 259"/>
                <a:gd name="T82" fmla="*/ 62 w 87"/>
                <a:gd name="T83" fmla="*/ 259 h 259"/>
                <a:gd name="T84" fmla="*/ 62 w 87"/>
                <a:gd name="T85" fmla="*/ 259 h 259"/>
                <a:gd name="T86" fmla="*/ 62 w 87"/>
                <a:gd name="T87" fmla="*/ 259 h 259"/>
                <a:gd name="T88" fmla="*/ 62 w 87"/>
                <a:gd name="T89" fmla="*/ 259 h 25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7" h="259">
                  <a:moveTo>
                    <a:pt x="62" y="259"/>
                  </a:moveTo>
                  <a:lnTo>
                    <a:pt x="67" y="236"/>
                  </a:lnTo>
                  <a:lnTo>
                    <a:pt x="71" y="214"/>
                  </a:lnTo>
                  <a:lnTo>
                    <a:pt x="71" y="191"/>
                  </a:lnTo>
                  <a:lnTo>
                    <a:pt x="69" y="170"/>
                  </a:lnTo>
                  <a:lnTo>
                    <a:pt x="65" y="145"/>
                  </a:lnTo>
                  <a:lnTo>
                    <a:pt x="63" y="118"/>
                  </a:lnTo>
                  <a:lnTo>
                    <a:pt x="58" y="95"/>
                  </a:lnTo>
                  <a:lnTo>
                    <a:pt x="44" y="83"/>
                  </a:lnTo>
                  <a:lnTo>
                    <a:pt x="44" y="72"/>
                  </a:lnTo>
                  <a:lnTo>
                    <a:pt x="44" y="60"/>
                  </a:lnTo>
                  <a:lnTo>
                    <a:pt x="42" y="49"/>
                  </a:lnTo>
                  <a:lnTo>
                    <a:pt x="36" y="43"/>
                  </a:lnTo>
                  <a:lnTo>
                    <a:pt x="27" y="53"/>
                  </a:lnTo>
                  <a:lnTo>
                    <a:pt x="17" y="62"/>
                  </a:lnTo>
                  <a:lnTo>
                    <a:pt x="8" y="74"/>
                  </a:lnTo>
                  <a:lnTo>
                    <a:pt x="0" y="83"/>
                  </a:lnTo>
                  <a:lnTo>
                    <a:pt x="6" y="70"/>
                  </a:lnTo>
                  <a:lnTo>
                    <a:pt x="17" y="45"/>
                  </a:lnTo>
                  <a:lnTo>
                    <a:pt x="29" y="18"/>
                  </a:lnTo>
                  <a:lnTo>
                    <a:pt x="36" y="0"/>
                  </a:lnTo>
                  <a:lnTo>
                    <a:pt x="48" y="27"/>
                  </a:lnTo>
                  <a:lnTo>
                    <a:pt x="58" y="66"/>
                  </a:lnTo>
                  <a:lnTo>
                    <a:pt x="67" y="106"/>
                  </a:lnTo>
                  <a:lnTo>
                    <a:pt x="73" y="135"/>
                  </a:lnTo>
                  <a:lnTo>
                    <a:pt x="79" y="168"/>
                  </a:lnTo>
                  <a:lnTo>
                    <a:pt x="83" y="185"/>
                  </a:lnTo>
                  <a:lnTo>
                    <a:pt x="85" y="195"/>
                  </a:lnTo>
                  <a:lnTo>
                    <a:pt x="85" y="201"/>
                  </a:lnTo>
                  <a:lnTo>
                    <a:pt x="85" y="203"/>
                  </a:lnTo>
                  <a:lnTo>
                    <a:pt x="83" y="203"/>
                  </a:lnTo>
                  <a:lnTo>
                    <a:pt x="83" y="211"/>
                  </a:lnTo>
                  <a:lnTo>
                    <a:pt x="85" y="222"/>
                  </a:lnTo>
                  <a:lnTo>
                    <a:pt x="87" y="234"/>
                  </a:lnTo>
                  <a:lnTo>
                    <a:pt x="87" y="243"/>
                  </a:lnTo>
                  <a:lnTo>
                    <a:pt x="79" y="247"/>
                  </a:lnTo>
                  <a:lnTo>
                    <a:pt x="73" y="251"/>
                  </a:lnTo>
                  <a:lnTo>
                    <a:pt x="67" y="255"/>
                  </a:lnTo>
                  <a:lnTo>
                    <a:pt x="62" y="259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4" name="Freeform 167"/>
            <p:cNvSpPr>
              <a:spLocks/>
            </p:cNvSpPr>
            <p:nvPr/>
          </p:nvSpPr>
          <p:spPr bwMode="auto">
            <a:xfrm>
              <a:off x="3360" y="3001"/>
              <a:ext cx="199" cy="287"/>
            </a:xfrm>
            <a:custGeom>
              <a:avLst/>
              <a:gdLst>
                <a:gd name="T0" fmla="*/ 164 w 199"/>
                <a:gd name="T1" fmla="*/ 277 h 287"/>
                <a:gd name="T2" fmla="*/ 143 w 199"/>
                <a:gd name="T3" fmla="*/ 266 h 287"/>
                <a:gd name="T4" fmla="*/ 120 w 199"/>
                <a:gd name="T5" fmla="*/ 256 h 287"/>
                <a:gd name="T6" fmla="*/ 100 w 199"/>
                <a:gd name="T7" fmla="*/ 254 h 287"/>
                <a:gd name="T8" fmla="*/ 81 w 199"/>
                <a:gd name="T9" fmla="*/ 248 h 287"/>
                <a:gd name="T10" fmla="*/ 66 w 199"/>
                <a:gd name="T11" fmla="*/ 243 h 287"/>
                <a:gd name="T12" fmla="*/ 54 w 199"/>
                <a:gd name="T13" fmla="*/ 208 h 287"/>
                <a:gd name="T14" fmla="*/ 39 w 199"/>
                <a:gd name="T15" fmla="*/ 148 h 287"/>
                <a:gd name="T16" fmla="*/ 21 w 199"/>
                <a:gd name="T17" fmla="*/ 90 h 287"/>
                <a:gd name="T18" fmla="*/ 6 w 199"/>
                <a:gd name="T19" fmla="*/ 31 h 287"/>
                <a:gd name="T20" fmla="*/ 4 w 199"/>
                <a:gd name="T21" fmla="*/ 2 h 287"/>
                <a:gd name="T22" fmla="*/ 14 w 199"/>
                <a:gd name="T23" fmla="*/ 9 h 287"/>
                <a:gd name="T24" fmla="*/ 37 w 199"/>
                <a:gd name="T25" fmla="*/ 27 h 287"/>
                <a:gd name="T26" fmla="*/ 81 w 199"/>
                <a:gd name="T27" fmla="*/ 50 h 287"/>
                <a:gd name="T28" fmla="*/ 123 w 199"/>
                <a:gd name="T29" fmla="*/ 67 h 287"/>
                <a:gd name="T30" fmla="*/ 172 w 199"/>
                <a:gd name="T31" fmla="*/ 79 h 287"/>
                <a:gd name="T32" fmla="*/ 183 w 199"/>
                <a:gd name="T33" fmla="*/ 88 h 287"/>
                <a:gd name="T34" fmla="*/ 145 w 199"/>
                <a:gd name="T35" fmla="*/ 87 h 287"/>
                <a:gd name="T36" fmla="*/ 102 w 199"/>
                <a:gd name="T37" fmla="*/ 75 h 287"/>
                <a:gd name="T38" fmla="*/ 64 w 199"/>
                <a:gd name="T39" fmla="*/ 65 h 287"/>
                <a:gd name="T40" fmla="*/ 44 w 199"/>
                <a:gd name="T41" fmla="*/ 63 h 287"/>
                <a:gd name="T42" fmla="*/ 43 w 199"/>
                <a:gd name="T43" fmla="*/ 65 h 287"/>
                <a:gd name="T44" fmla="*/ 44 w 199"/>
                <a:gd name="T45" fmla="*/ 71 h 287"/>
                <a:gd name="T46" fmla="*/ 50 w 199"/>
                <a:gd name="T47" fmla="*/ 83 h 287"/>
                <a:gd name="T48" fmla="*/ 44 w 199"/>
                <a:gd name="T49" fmla="*/ 100 h 287"/>
                <a:gd name="T50" fmla="*/ 56 w 199"/>
                <a:gd name="T51" fmla="*/ 123 h 287"/>
                <a:gd name="T52" fmla="*/ 54 w 199"/>
                <a:gd name="T53" fmla="*/ 154 h 287"/>
                <a:gd name="T54" fmla="*/ 83 w 199"/>
                <a:gd name="T55" fmla="*/ 196 h 287"/>
                <a:gd name="T56" fmla="*/ 137 w 199"/>
                <a:gd name="T57" fmla="*/ 241 h 287"/>
                <a:gd name="T58" fmla="*/ 177 w 199"/>
                <a:gd name="T59" fmla="*/ 275 h 287"/>
                <a:gd name="T60" fmla="*/ 181 w 199"/>
                <a:gd name="T61" fmla="*/ 287 h 287"/>
                <a:gd name="T62" fmla="*/ 179 w 199"/>
                <a:gd name="T63" fmla="*/ 287 h 287"/>
                <a:gd name="T64" fmla="*/ 179 w 199"/>
                <a:gd name="T65" fmla="*/ 287 h 287"/>
                <a:gd name="T66" fmla="*/ 179 w 199"/>
                <a:gd name="T67" fmla="*/ 287 h 2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9" h="287">
                  <a:moveTo>
                    <a:pt x="179" y="287"/>
                  </a:moveTo>
                  <a:lnTo>
                    <a:pt x="164" y="277"/>
                  </a:lnTo>
                  <a:lnTo>
                    <a:pt x="152" y="270"/>
                  </a:lnTo>
                  <a:lnTo>
                    <a:pt x="143" y="266"/>
                  </a:lnTo>
                  <a:lnTo>
                    <a:pt x="129" y="258"/>
                  </a:lnTo>
                  <a:lnTo>
                    <a:pt x="120" y="256"/>
                  </a:lnTo>
                  <a:lnTo>
                    <a:pt x="110" y="254"/>
                  </a:lnTo>
                  <a:lnTo>
                    <a:pt x="100" y="254"/>
                  </a:lnTo>
                  <a:lnTo>
                    <a:pt x="91" y="250"/>
                  </a:lnTo>
                  <a:lnTo>
                    <a:pt x="81" y="248"/>
                  </a:lnTo>
                  <a:lnTo>
                    <a:pt x="73" y="246"/>
                  </a:lnTo>
                  <a:lnTo>
                    <a:pt x="66" y="243"/>
                  </a:lnTo>
                  <a:lnTo>
                    <a:pt x="58" y="239"/>
                  </a:lnTo>
                  <a:lnTo>
                    <a:pt x="54" y="208"/>
                  </a:lnTo>
                  <a:lnTo>
                    <a:pt x="46" y="179"/>
                  </a:lnTo>
                  <a:lnTo>
                    <a:pt x="39" y="148"/>
                  </a:lnTo>
                  <a:lnTo>
                    <a:pt x="29" y="119"/>
                  </a:lnTo>
                  <a:lnTo>
                    <a:pt x="21" y="90"/>
                  </a:lnTo>
                  <a:lnTo>
                    <a:pt x="14" y="60"/>
                  </a:lnTo>
                  <a:lnTo>
                    <a:pt x="6" y="31"/>
                  </a:ln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14" y="9"/>
                  </a:lnTo>
                  <a:lnTo>
                    <a:pt x="16" y="13"/>
                  </a:lnTo>
                  <a:lnTo>
                    <a:pt x="37" y="27"/>
                  </a:lnTo>
                  <a:lnTo>
                    <a:pt x="60" y="38"/>
                  </a:lnTo>
                  <a:lnTo>
                    <a:pt x="81" y="50"/>
                  </a:lnTo>
                  <a:lnTo>
                    <a:pt x="102" y="60"/>
                  </a:lnTo>
                  <a:lnTo>
                    <a:pt x="123" y="67"/>
                  </a:lnTo>
                  <a:lnTo>
                    <a:pt x="147" y="73"/>
                  </a:lnTo>
                  <a:lnTo>
                    <a:pt x="172" y="79"/>
                  </a:lnTo>
                  <a:lnTo>
                    <a:pt x="199" y="83"/>
                  </a:lnTo>
                  <a:lnTo>
                    <a:pt x="183" y="88"/>
                  </a:lnTo>
                  <a:lnTo>
                    <a:pt x="164" y="88"/>
                  </a:lnTo>
                  <a:lnTo>
                    <a:pt x="145" y="87"/>
                  </a:lnTo>
                  <a:lnTo>
                    <a:pt x="123" y="81"/>
                  </a:lnTo>
                  <a:lnTo>
                    <a:pt x="102" y="75"/>
                  </a:lnTo>
                  <a:lnTo>
                    <a:pt x="83" y="69"/>
                  </a:lnTo>
                  <a:lnTo>
                    <a:pt x="64" y="65"/>
                  </a:lnTo>
                  <a:lnTo>
                    <a:pt x="46" y="63"/>
                  </a:lnTo>
                  <a:lnTo>
                    <a:pt x="44" y="63"/>
                  </a:lnTo>
                  <a:lnTo>
                    <a:pt x="44" y="65"/>
                  </a:lnTo>
                  <a:lnTo>
                    <a:pt x="43" y="65"/>
                  </a:lnTo>
                  <a:lnTo>
                    <a:pt x="43" y="67"/>
                  </a:lnTo>
                  <a:lnTo>
                    <a:pt x="44" y="71"/>
                  </a:lnTo>
                  <a:lnTo>
                    <a:pt x="48" y="77"/>
                  </a:lnTo>
                  <a:lnTo>
                    <a:pt x="50" y="83"/>
                  </a:lnTo>
                  <a:lnTo>
                    <a:pt x="52" y="87"/>
                  </a:lnTo>
                  <a:lnTo>
                    <a:pt x="44" y="100"/>
                  </a:lnTo>
                  <a:lnTo>
                    <a:pt x="48" y="112"/>
                  </a:lnTo>
                  <a:lnTo>
                    <a:pt x="56" y="123"/>
                  </a:lnTo>
                  <a:lnTo>
                    <a:pt x="60" y="137"/>
                  </a:lnTo>
                  <a:lnTo>
                    <a:pt x="54" y="154"/>
                  </a:lnTo>
                  <a:lnTo>
                    <a:pt x="64" y="173"/>
                  </a:lnTo>
                  <a:lnTo>
                    <a:pt x="83" y="196"/>
                  </a:lnTo>
                  <a:lnTo>
                    <a:pt x="110" y="219"/>
                  </a:lnTo>
                  <a:lnTo>
                    <a:pt x="137" y="241"/>
                  </a:lnTo>
                  <a:lnTo>
                    <a:pt x="160" y="260"/>
                  </a:lnTo>
                  <a:lnTo>
                    <a:pt x="177" y="275"/>
                  </a:lnTo>
                  <a:lnTo>
                    <a:pt x="183" y="287"/>
                  </a:lnTo>
                  <a:lnTo>
                    <a:pt x="181" y="287"/>
                  </a:lnTo>
                  <a:lnTo>
                    <a:pt x="179" y="287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5" name="Freeform 168"/>
            <p:cNvSpPr>
              <a:spLocks/>
            </p:cNvSpPr>
            <p:nvPr/>
          </p:nvSpPr>
          <p:spPr bwMode="auto">
            <a:xfrm>
              <a:off x="3507" y="2981"/>
              <a:ext cx="404" cy="278"/>
            </a:xfrm>
            <a:custGeom>
              <a:avLst/>
              <a:gdLst>
                <a:gd name="T0" fmla="*/ 364 w 404"/>
                <a:gd name="T1" fmla="*/ 270 h 278"/>
                <a:gd name="T2" fmla="*/ 333 w 404"/>
                <a:gd name="T3" fmla="*/ 261 h 278"/>
                <a:gd name="T4" fmla="*/ 302 w 404"/>
                <a:gd name="T5" fmla="*/ 249 h 278"/>
                <a:gd name="T6" fmla="*/ 273 w 404"/>
                <a:gd name="T7" fmla="*/ 232 h 278"/>
                <a:gd name="T8" fmla="*/ 261 w 404"/>
                <a:gd name="T9" fmla="*/ 224 h 278"/>
                <a:gd name="T10" fmla="*/ 258 w 404"/>
                <a:gd name="T11" fmla="*/ 224 h 278"/>
                <a:gd name="T12" fmla="*/ 215 w 404"/>
                <a:gd name="T13" fmla="*/ 201 h 278"/>
                <a:gd name="T14" fmla="*/ 194 w 404"/>
                <a:gd name="T15" fmla="*/ 213 h 278"/>
                <a:gd name="T16" fmla="*/ 192 w 404"/>
                <a:gd name="T17" fmla="*/ 230 h 278"/>
                <a:gd name="T18" fmla="*/ 148 w 404"/>
                <a:gd name="T19" fmla="*/ 193 h 278"/>
                <a:gd name="T20" fmla="*/ 102 w 404"/>
                <a:gd name="T21" fmla="*/ 172 h 278"/>
                <a:gd name="T22" fmla="*/ 57 w 404"/>
                <a:gd name="T23" fmla="*/ 159 h 278"/>
                <a:gd name="T24" fmla="*/ 32 w 404"/>
                <a:gd name="T25" fmla="*/ 137 h 278"/>
                <a:gd name="T26" fmla="*/ 7 w 404"/>
                <a:gd name="T27" fmla="*/ 118 h 278"/>
                <a:gd name="T28" fmla="*/ 0 w 404"/>
                <a:gd name="T29" fmla="*/ 110 h 278"/>
                <a:gd name="T30" fmla="*/ 9 w 404"/>
                <a:gd name="T31" fmla="*/ 110 h 278"/>
                <a:gd name="T32" fmla="*/ 34 w 404"/>
                <a:gd name="T33" fmla="*/ 110 h 278"/>
                <a:gd name="T34" fmla="*/ 63 w 404"/>
                <a:gd name="T35" fmla="*/ 114 h 278"/>
                <a:gd name="T36" fmla="*/ 82 w 404"/>
                <a:gd name="T37" fmla="*/ 126 h 278"/>
                <a:gd name="T38" fmla="*/ 102 w 404"/>
                <a:gd name="T39" fmla="*/ 128 h 278"/>
                <a:gd name="T40" fmla="*/ 134 w 404"/>
                <a:gd name="T41" fmla="*/ 137 h 278"/>
                <a:gd name="T42" fmla="*/ 167 w 404"/>
                <a:gd name="T43" fmla="*/ 162 h 278"/>
                <a:gd name="T44" fmla="*/ 175 w 404"/>
                <a:gd name="T45" fmla="*/ 168 h 278"/>
                <a:gd name="T46" fmla="*/ 175 w 404"/>
                <a:gd name="T47" fmla="*/ 160 h 278"/>
                <a:gd name="T48" fmla="*/ 169 w 404"/>
                <a:gd name="T49" fmla="*/ 137 h 278"/>
                <a:gd name="T50" fmla="*/ 196 w 404"/>
                <a:gd name="T51" fmla="*/ 145 h 278"/>
                <a:gd name="T52" fmla="*/ 223 w 404"/>
                <a:gd name="T53" fmla="*/ 157 h 278"/>
                <a:gd name="T54" fmla="*/ 234 w 404"/>
                <a:gd name="T55" fmla="*/ 145 h 278"/>
                <a:gd name="T56" fmla="*/ 221 w 404"/>
                <a:gd name="T57" fmla="*/ 112 h 278"/>
                <a:gd name="T58" fmla="*/ 209 w 404"/>
                <a:gd name="T59" fmla="*/ 107 h 278"/>
                <a:gd name="T60" fmla="*/ 196 w 404"/>
                <a:gd name="T61" fmla="*/ 97 h 278"/>
                <a:gd name="T62" fmla="*/ 200 w 404"/>
                <a:gd name="T63" fmla="*/ 91 h 278"/>
                <a:gd name="T64" fmla="*/ 213 w 404"/>
                <a:gd name="T65" fmla="*/ 83 h 278"/>
                <a:gd name="T66" fmla="*/ 211 w 404"/>
                <a:gd name="T67" fmla="*/ 80 h 278"/>
                <a:gd name="T68" fmla="*/ 190 w 404"/>
                <a:gd name="T69" fmla="*/ 74 h 278"/>
                <a:gd name="T70" fmla="*/ 140 w 404"/>
                <a:gd name="T71" fmla="*/ 58 h 278"/>
                <a:gd name="T72" fmla="*/ 111 w 404"/>
                <a:gd name="T73" fmla="*/ 43 h 278"/>
                <a:gd name="T74" fmla="*/ 157 w 404"/>
                <a:gd name="T75" fmla="*/ 33 h 278"/>
                <a:gd name="T76" fmla="*/ 206 w 404"/>
                <a:gd name="T77" fmla="*/ 14 h 278"/>
                <a:gd name="T78" fmla="*/ 234 w 404"/>
                <a:gd name="T79" fmla="*/ 0 h 278"/>
                <a:gd name="T80" fmla="*/ 238 w 404"/>
                <a:gd name="T81" fmla="*/ 0 h 278"/>
                <a:gd name="T82" fmla="*/ 221 w 404"/>
                <a:gd name="T83" fmla="*/ 60 h 278"/>
                <a:gd name="T84" fmla="*/ 229 w 404"/>
                <a:gd name="T85" fmla="*/ 81 h 278"/>
                <a:gd name="T86" fmla="*/ 250 w 404"/>
                <a:gd name="T87" fmla="*/ 99 h 278"/>
                <a:gd name="T88" fmla="*/ 313 w 404"/>
                <a:gd name="T89" fmla="*/ 122 h 278"/>
                <a:gd name="T90" fmla="*/ 381 w 404"/>
                <a:gd name="T91" fmla="*/ 130 h 278"/>
                <a:gd name="T92" fmla="*/ 383 w 404"/>
                <a:gd name="T93" fmla="*/ 145 h 278"/>
                <a:gd name="T94" fmla="*/ 352 w 404"/>
                <a:gd name="T95" fmla="*/ 157 h 278"/>
                <a:gd name="T96" fmla="*/ 319 w 404"/>
                <a:gd name="T97" fmla="*/ 160 h 278"/>
                <a:gd name="T98" fmla="*/ 319 w 404"/>
                <a:gd name="T99" fmla="*/ 172 h 278"/>
                <a:gd name="T100" fmla="*/ 331 w 404"/>
                <a:gd name="T101" fmla="*/ 186 h 278"/>
                <a:gd name="T102" fmla="*/ 346 w 404"/>
                <a:gd name="T103" fmla="*/ 203 h 278"/>
                <a:gd name="T104" fmla="*/ 331 w 404"/>
                <a:gd name="T105" fmla="*/ 216 h 278"/>
                <a:gd name="T106" fmla="*/ 352 w 404"/>
                <a:gd name="T107" fmla="*/ 241 h 278"/>
                <a:gd name="T108" fmla="*/ 377 w 404"/>
                <a:gd name="T109" fmla="*/ 265 h 278"/>
                <a:gd name="T110" fmla="*/ 394 w 404"/>
                <a:gd name="T111" fmla="*/ 278 h 278"/>
                <a:gd name="T112" fmla="*/ 385 w 404"/>
                <a:gd name="T113" fmla="*/ 278 h 278"/>
                <a:gd name="T114" fmla="*/ 385 w 404"/>
                <a:gd name="T115" fmla="*/ 278 h 2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04" h="278">
                  <a:moveTo>
                    <a:pt x="385" y="278"/>
                  </a:moveTo>
                  <a:lnTo>
                    <a:pt x="373" y="274"/>
                  </a:lnTo>
                  <a:lnTo>
                    <a:pt x="364" y="270"/>
                  </a:lnTo>
                  <a:lnTo>
                    <a:pt x="352" y="268"/>
                  </a:lnTo>
                  <a:lnTo>
                    <a:pt x="342" y="265"/>
                  </a:lnTo>
                  <a:lnTo>
                    <a:pt x="333" y="261"/>
                  </a:lnTo>
                  <a:lnTo>
                    <a:pt x="323" y="257"/>
                  </a:lnTo>
                  <a:lnTo>
                    <a:pt x="312" y="253"/>
                  </a:lnTo>
                  <a:lnTo>
                    <a:pt x="302" y="249"/>
                  </a:lnTo>
                  <a:lnTo>
                    <a:pt x="292" y="241"/>
                  </a:lnTo>
                  <a:lnTo>
                    <a:pt x="283" y="236"/>
                  </a:lnTo>
                  <a:lnTo>
                    <a:pt x="273" y="232"/>
                  </a:lnTo>
                  <a:lnTo>
                    <a:pt x="263" y="228"/>
                  </a:lnTo>
                  <a:lnTo>
                    <a:pt x="261" y="226"/>
                  </a:lnTo>
                  <a:lnTo>
                    <a:pt x="261" y="224"/>
                  </a:lnTo>
                  <a:lnTo>
                    <a:pt x="260" y="222"/>
                  </a:lnTo>
                  <a:lnTo>
                    <a:pt x="258" y="224"/>
                  </a:lnTo>
                  <a:lnTo>
                    <a:pt x="246" y="214"/>
                  </a:lnTo>
                  <a:lnTo>
                    <a:pt x="233" y="207"/>
                  </a:lnTo>
                  <a:lnTo>
                    <a:pt x="215" y="201"/>
                  </a:lnTo>
                  <a:lnTo>
                    <a:pt x="202" y="199"/>
                  </a:lnTo>
                  <a:lnTo>
                    <a:pt x="196" y="205"/>
                  </a:lnTo>
                  <a:lnTo>
                    <a:pt x="194" y="213"/>
                  </a:lnTo>
                  <a:lnTo>
                    <a:pt x="194" y="218"/>
                  </a:lnTo>
                  <a:lnTo>
                    <a:pt x="194" y="228"/>
                  </a:lnTo>
                  <a:lnTo>
                    <a:pt x="192" y="230"/>
                  </a:lnTo>
                  <a:lnTo>
                    <a:pt x="177" y="214"/>
                  </a:lnTo>
                  <a:lnTo>
                    <a:pt x="161" y="203"/>
                  </a:lnTo>
                  <a:lnTo>
                    <a:pt x="148" y="193"/>
                  </a:lnTo>
                  <a:lnTo>
                    <a:pt x="134" y="184"/>
                  </a:lnTo>
                  <a:lnTo>
                    <a:pt x="119" y="178"/>
                  </a:lnTo>
                  <a:lnTo>
                    <a:pt x="102" y="172"/>
                  </a:lnTo>
                  <a:lnTo>
                    <a:pt x="84" y="168"/>
                  </a:lnTo>
                  <a:lnTo>
                    <a:pt x="65" y="166"/>
                  </a:lnTo>
                  <a:lnTo>
                    <a:pt x="57" y="159"/>
                  </a:lnTo>
                  <a:lnTo>
                    <a:pt x="50" y="151"/>
                  </a:lnTo>
                  <a:lnTo>
                    <a:pt x="42" y="143"/>
                  </a:lnTo>
                  <a:lnTo>
                    <a:pt x="32" y="137"/>
                  </a:lnTo>
                  <a:lnTo>
                    <a:pt x="25" y="130"/>
                  </a:lnTo>
                  <a:lnTo>
                    <a:pt x="17" y="124"/>
                  </a:lnTo>
                  <a:lnTo>
                    <a:pt x="7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8"/>
                  </a:lnTo>
                  <a:lnTo>
                    <a:pt x="9" y="110"/>
                  </a:lnTo>
                  <a:lnTo>
                    <a:pt x="17" y="110"/>
                  </a:lnTo>
                  <a:lnTo>
                    <a:pt x="26" y="110"/>
                  </a:lnTo>
                  <a:lnTo>
                    <a:pt x="34" y="110"/>
                  </a:lnTo>
                  <a:lnTo>
                    <a:pt x="44" y="112"/>
                  </a:lnTo>
                  <a:lnTo>
                    <a:pt x="53" y="112"/>
                  </a:lnTo>
                  <a:lnTo>
                    <a:pt x="63" y="114"/>
                  </a:lnTo>
                  <a:lnTo>
                    <a:pt x="73" y="116"/>
                  </a:lnTo>
                  <a:lnTo>
                    <a:pt x="77" y="120"/>
                  </a:lnTo>
                  <a:lnTo>
                    <a:pt x="82" y="126"/>
                  </a:lnTo>
                  <a:lnTo>
                    <a:pt x="88" y="130"/>
                  </a:lnTo>
                  <a:lnTo>
                    <a:pt x="96" y="132"/>
                  </a:lnTo>
                  <a:lnTo>
                    <a:pt x="102" y="128"/>
                  </a:lnTo>
                  <a:lnTo>
                    <a:pt x="111" y="128"/>
                  </a:lnTo>
                  <a:lnTo>
                    <a:pt x="123" y="132"/>
                  </a:lnTo>
                  <a:lnTo>
                    <a:pt x="134" y="137"/>
                  </a:lnTo>
                  <a:lnTo>
                    <a:pt x="148" y="145"/>
                  </a:lnTo>
                  <a:lnTo>
                    <a:pt x="157" y="153"/>
                  </a:lnTo>
                  <a:lnTo>
                    <a:pt x="167" y="162"/>
                  </a:lnTo>
                  <a:lnTo>
                    <a:pt x="173" y="168"/>
                  </a:lnTo>
                  <a:lnTo>
                    <a:pt x="175" y="168"/>
                  </a:lnTo>
                  <a:lnTo>
                    <a:pt x="177" y="168"/>
                  </a:lnTo>
                  <a:lnTo>
                    <a:pt x="175" y="160"/>
                  </a:lnTo>
                  <a:lnTo>
                    <a:pt x="173" y="153"/>
                  </a:lnTo>
                  <a:lnTo>
                    <a:pt x="171" y="145"/>
                  </a:lnTo>
                  <a:lnTo>
                    <a:pt x="169" y="137"/>
                  </a:lnTo>
                  <a:lnTo>
                    <a:pt x="179" y="139"/>
                  </a:lnTo>
                  <a:lnTo>
                    <a:pt x="186" y="141"/>
                  </a:lnTo>
                  <a:lnTo>
                    <a:pt x="196" y="145"/>
                  </a:lnTo>
                  <a:lnTo>
                    <a:pt x="206" y="149"/>
                  </a:lnTo>
                  <a:lnTo>
                    <a:pt x="213" y="153"/>
                  </a:lnTo>
                  <a:lnTo>
                    <a:pt x="223" y="157"/>
                  </a:lnTo>
                  <a:lnTo>
                    <a:pt x="231" y="160"/>
                  </a:lnTo>
                  <a:lnTo>
                    <a:pt x="240" y="162"/>
                  </a:lnTo>
                  <a:lnTo>
                    <a:pt x="234" y="145"/>
                  </a:lnTo>
                  <a:lnTo>
                    <a:pt x="225" y="135"/>
                  </a:lnTo>
                  <a:lnTo>
                    <a:pt x="217" y="126"/>
                  </a:lnTo>
                  <a:lnTo>
                    <a:pt x="221" y="112"/>
                  </a:lnTo>
                  <a:lnTo>
                    <a:pt x="219" y="110"/>
                  </a:lnTo>
                  <a:lnTo>
                    <a:pt x="217" y="108"/>
                  </a:lnTo>
                  <a:lnTo>
                    <a:pt x="209" y="107"/>
                  </a:lnTo>
                  <a:lnTo>
                    <a:pt x="196" y="101"/>
                  </a:lnTo>
                  <a:lnTo>
                    <a:pt x="196" y="99"/>
                  </a:lnTo>
                  <a:lnTo>
                    <a:pt x="196" y="97"/>
                  </a:lnTo>
                  <a:lnTo>
                    <a:pt x="196" y="95"/>
                  </a:lnTo>
                  <a:lnTo>
                    <a:pt x="200" y="91"/>
                  </a:lnTo>
                  <a:lnTo>
                    <a:pt x="206" y="89"/>
                  </a:lnTo>
                  <a:lnTo>
                    <a:pt x="209" y="85"/>
                  </a:lnTo>
                  <a:lnTo>
                    <a:pt x="213" y="83"/>
                  </a:lnTo>
                  <a:lnTo>
                    <a:pt x="211" y="83"/>
                  </a:lnTo>
                  <a:lnTo>
                    <a:pt x="211" y="81"/>
                  </a:lnTo>
                  <a:lnTo>
                    <a:pt x="211" y="80"/>
                  </a:lnTo>
                  <a:lnTo>
                    <a:pt x="202" y="78"/>
                  </a:lnTo>
                  <a:lnTo>
                    <a:pt x="190" y="74"/>
                  </a:lnTo>
                  <a:lnTo>
                    <a:pt x="173" y="68"/>
                  </a:lnTo>
                  <a:lnTo>
                    <a:pt x="157" y="64"/>
                  </a:lnTo>
                  <a:lnTo>
                    <a:pt x="140" y="58"/>
                  </a:lnTo>
                  <a:lnTo>
                    <a:pt x="127" y="53"/>
                  </a:lnTo>
                  <a:lnTo>
                    <a:pt x="117" y="47"/>
                  </a:lnTo>
                  <a:lnTo>
                    <a:pt x="111" y="43"/>
                  </a:lnTo>
                  <a:lnTo>
                    <a:pt x="125" y="41"/>
                  </a:lnTo>
                  <a:lnTo>
                    <a:pt x="140" y="37"/>
                  </a:lnTo>
                  <a:lnTo>
                    <a:pt x="157" y="33"/>
                  </a:lnTo>
                  <a:lnTo>
                    <a:pt x="173" y="27"/>
                  </a:lnTo>
                  <a:lnTo>
                    <a:pt x="190" y="22"/>
                  </a:lnTo>
                  <a:lnTo>
                    <a:pt x="206" y="14"/>
                  </a:lnTo>
                  <a:lnTo>
                    <a:pt x="219" y="8"/>
                  </a:lnTo>
                  <a:lnTo>
                    <a:pt x="233" y="0"/>
                  </a:lnTo>
                  <a:lnTo>
                    <a:pt x="234" y="0"/>
                  </a:lnTo>
                  <a:lnTo>
                    <a:pt x="236" y="0"/>
                  </a:lnTo>
                  <a:lnTo>
                    <a:pt x="238" y="0"/>
                  </a:lnTo>
                  <a:lnTo>
                    <a:pt x="229" y="20"/>
                  </a:lnTo>
                  <a:lnTo>
                    <a:pt x="223" y="41"/>
                  </a:lnTo>
                  <a:lnTo>
                    <a:pt x="221" y="60"/>
                  </a:lnTo>
                  <a:lnTo>
                    <a:pt x="225" y="81"/>
                  </a:lnTo>
                  <a:lnTo>
                    <a:pt x="227" y="81"/>
                  </a:lnTo>
                  <a:lnTo>
                    <a:pt x="229" y="81"/>
                  </a:lnTo>
                  <a:lnTo>
                    <a:pt x="233" y="83"/>
                  </a:lnTo>
                  <a:lnTo>
                    <a:pt x="250" y="99"/>
                  </a:lnTo>
                  <a:lnTo>
                    <a:pt x="271" y="108"/>
                  </a:lnTo>
                  <a:lnTo>
                    <a:pt x="290" y="116"/>
                  </a:lnTo>
                  <a:lnTo>
                    <a:pt x="313" y="122"/>
                  </a:lnTo>
                  <a:lnTo>
                    <a:pt x="335" y="126"/>
                  </a:lnTo>
                  <a:lnTo>
                    <a:pt x="358" y="128"/>
                  </a:lnTo>
                  <a:lnTo>
                    <a:pt x="381" y="130"/>
                  </a:lnTo>
                  <a:lnTo>
                    <a:pt x="404" y="132"/>
                  </a:lnTo>
                  <a:lnTo>
                    <a:pt x="394" y="139"/>
                  </a:lnTo>
                  <a:lnTo>
                    <a:pt x="383" y="145"/>
                  </a:lnTo>
                  <a:lnTo>
                    <a:pt x="373" y="149"/>
                  </a:lnTo>
                  <a:lnTo>
                    <a:pt x="364" y="155"/>
                  </a:lnTo>
                  <a:lnTo>
                    <a:pt x="352" y="157"/>
                  </a:lnTo>
                  <a:lnTo>
                    <a:pt x="342" y="159"/>
                  </a:lnTo>
                  <a:lnTo>
                    <a:pt x="331" y="160"/>
                  </a:lnTo>
                  <a:lnTo>
                    <a:pt x="319" y="160"/>
                  </a:lnTo>
                  <a:lnTo>
                    <a:pt x="319" y="164"/>
                  </a:lnTo>
                  <a:lnTo>
                    <a:pt x="319" y="168"/>
                  </a:lnTo>
                  <a:lnTo>
                    <a:pt x="319" y="172"/>
                  </a:lnTo>
                  <a:lnTo>
                    <a:pt x="319" y="176"/>
                  </a:lnTo>
                  <a:lnTo>
                    <a:pt x="325" y="180"/>
                  </a:lnTo>
                  <a:lnTo>
                    <a:pt x="331" y="186"/>
                  </a:lnTo>
                  <a:lnTo>
                    <a:pt x="340" y="191"/>
                  </a:lnTo>
                  <a:lnTo>
                    <a:pt x="352" y="199"/>
                  </a:lnTo>
                  <a:lnTo>
                    <a:pt x="346" y="203"/>
                  </a:lnTo>
                  <a:lnTo>
                    <a:pt x="338" y="203"/>
                  </a:lnTo>
                  <a:lnTo>
                    <a:pt x="333" y="207"/>
                  </a:lnTo>
                  <a:lnTo>
                    <a:pt x="331" y="216"/>
                  </a:lnTo>
                  <a:lnTo>
                    <a:pt x="337" y="224"/>
                  </a:lnTo>
                  <a:lnTo>
                    <a:pt x="344" y="234"/>
                  </a:lnTo>
                  <a:lnTo>
                    <a:pt x="352" y="241"/>
                  </a:lnTo>
                  <a:lnTo>
                    <a:pt x="360" y="249"/>
                  </a:lnTo>
                  <a:lnTo>
                    <a:pt x="369" y="257"/>
                  </a:lnTo>
                  <a:lnTo>
                    <a:pt x="377" y="265"/>
                  </a:lnTo>
                  <a:lnTo>
                    <a:pt x="387" y="272"/>
                  </a:lnTo>
                  <a:lnTo>
                    <a:pt x="396" y="278"/>
                  </a:lnTo>
                  <a:lnTo>
                    <a:pt x="394" y="278"/>
                  </a:lnTo>
                  <a:lnTo>
                    <a:pt x="390" y="278"/>
                  </a:lnTo>
                  <a:lnTo>
                    <a:pt x="385" y="278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6" name="Freeform 169"/>
            <p:cNvSpPr>
              <a:spLocks/>
            </p:cNvSpPr>
            <p:nvPr/>
          </p:nvSpPr>
          <p:spPr bwMode="auto">
            <a:xfrm>
              <a:off x="3410" y="3068"/>
              <a:ext cx="158" cy="120"/>
            </a:xfrm>
            <a:custGeom>
              <a:avLst/>
              <a:gdLst>
                <a:gd name="T0" fmla="*/ 149 w 158"/>
                <a:gd name="T1" fmla="*/ 120 h 120"/>
                <a:gd name="T2" fmla="*/ 131 w 158"/>
                <a:gd name="T3" fmla="*/ 110 h 120"/>
                <a:gd name="T4" fmla="*/ 110 w 158"/>
                <a:gd name="T5" fmla="*/ 100 h 120"/>
                <a:gd name="T6" fmla="*/ 89 w 158"/>
                <a:gd name="T7" fmla="*/ 91 h 120"/>
                <a:gd name="T8" fmla="*/ 68 w 158"/>
                <a:gd name="T9" fmla="*/ 83 h 120"/>
                <a:gd name="T10" fmla="*/ 46 w 158"/>
                <a:gd name="T11" fmla="*/ 73 h 120"/>
                <a:gd name="T12" fmla="*/ 29 w 158"/>
                <a:gd name="T13" fmla="*/ 62 h 120"/>
                <a:gd name="T14" fmla="*/ 12 w 158"/>
                <a:gd name="T15" fmla="*/ 50 h 120"/>
                <a:gd name="T16" fmla="*/ 0 w 158"/>
                <a:gd name="T17" fmla="*/ 37 h 120"/>
                <a:gd name="T18" fmla="*/ 0 w 158"/>
                <a:gd name="T19" fmla="*/ 33 h 120"/>
                <a:gd name="T20" fmla="*/ 0 w 158"/>
                <a:gd name="T21" fmla="*/ 31 h 120"/>
                <a:gd name="T22" fmla="*/ 0 w 158"/>
                <a:gd name="T23" fmla="*/ 27 h 120"/>
                <a:gd name="T24" fmla="*/ 0 w 158"/>
                <a:gd name="T25" fmla="*/ 25 h 120"/>
                <a:gd name="T26" fmla="*/ 4 w 158"/>
                <a:gd name="T27" fmla="*/ 27 h 120"/>
                <a:gd name="T28" fmla="*/ 8 w 158"/>
                <a:gd name="T29" fmla="*/ 27 h 120"/>
                <a:gd name="T30" fmla="*/ 10 w 158"/>
                <a:gd name="T31" fmla="*/ 27 h 120"/>
                <a:gd name="T32" fmla="*/ 14 w 158"/>
                <a:gd name="T33" fmla="*/ 27 h 120"/>
                <a:gd name="T34" fmla="*/ 14 w 158"/>
                <a:gd name="T35" fmla="*/ 27 h 120"/>
                <a:gd name="T36" fmla="*/ 16 w 158"/>
                <a:gd name="T37" fmla="*/ 25 h 120"/>
                <a:gd name="T38" fmla="*/ 16 w 158"/>
                <a:gd name="T39" fmla="*/ 25 h 120"/>
                <a:gd name="T40" fmla="*/ 16 w 158"/>
                <a:gd name="T41" fmla="*/ 25 h 120"/>
                <a:gd name="T42" fmla="*/ 12 w 158"/>
                <a:gd name="T43" fmla="*/ 18 h 120"/>
                <a:gd name="T44" fmla="*/ 6 w 158"/>
                <a:gd name="T45" fmla="*/ 12 h 120"/>
                <a:gd name="T46" fmla="*/ 2 w 158"/>
                <a:gd name="T47" fmla="*/ 6 h 120"/>
                <a:gd name="T48" fmla="*/ 0 w 158"/>
                <a:gd name="T49" fmla="*/ 0 h 120"/>
                <a:gd name="T50" fmla="*/ 21 w 158"/>
                <a:gd name="T51" fmla="*/ 4 h 120"/>
                <a:gd name="T52" fmla="*/ 43 w 158"/>
                <a:gd name="T53" fmla="*/ 8 h 120"/>
                <a:gd name="T54" fmla="*/ 64 w 158"/>
                <a:gd name="T55" fmla="*/ 18 h 120"/>
                <a:gd name="T56" fmla="*/ 87 w 158"/>
                <a:gd name="T57" fmla="*/ 27 h 120"/>
                <a:gd name="T58" fmla="*/ 108 w 158"/>
                <a:gd name="T59" fmla="*/ 39 h 120"/>
                <a:gd name="T60" fmla="*/ 127 w 158"/>
                <a:gd name="T61" fmla="*/ 52 h 120"/>
                <a:gd name="T62" fmla="*/ 145 w 158"/>
                <a:gd name="T63" fmla="*/ 68 h 120"/>
                <a:gd name="T64" fmla="*/ 158 w 158"/>
                <a:gd name="T65" fmla="*/ 83 h 120"/>
                <a:gd name="T66" fmla="*/ 152 w 158"/>
                <a:gd name="T67" fmla="*/ 91 h 120"/>
                <a:gd name="T68" fmla="*/ 150 w 158"/>
                <a:gd name="T69" fmla="*/ 99 h 120"/>
                <a:gd name="T70" fmla="*/ 150 w 158"/>
                <a:gd name="T71" fmla="*/ 108 h 120"/>
                <a:gd name="T72" fmla="*/ 150 w 158"/>
                <a:gd name="T73" fmla="*/ 120 h 120"/>
                <a:gd name="T74" fmla="*/ 149 w 158"/>
                <a:gd name="T75" fmla="*/ 120 h 120"/>
                <a:gd name="T76" fmla="*/ 149 w 158"/>
                <a:gd name="T77" fmla="*/ 120 h 120"/>
                <a:gd name="T78" fmla="*/ 149 w 158"/>
                <a:gd name="T79" fmla="*/ 120 h 120"/>
                <a:gd name="T80" fmla="*/ 149 w 158"/>
                <a:gd name="T81" fmla="*/ 120 h 120"/>
                <a:gd name="T82" fmla="*/ 149 w 158"/>
                <a:gd name="T83" fmla="*/ 120 h 1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8" h="120">
                  <a:moveTo>
                    <a:pt x="149" y="120"/>
                  </a:moveTo>
                  <a:lnTo>
                    <a:pt x="131" y="110"/>
                  </a:lnTo>
                  <a:lnTo>
                    <a:pt x="110" y="100"/>
                  </a:lnTo>
                  <a:lnTo>
                    <a:pt x="89" y="91"/>
                  </a:lnTo>
                  <a:lnTo>
                    <a:pt x="68" y="83"/>
                  </a:lnTo>
                  <a:lnTo>
                    <a:pt x="46" y="73"/>
                  </a:lnTo>
                  <a:lnTo>
                    <a:pt x="29" y="62"/>
                  </a:lnTo>
                  <a:lnTo>
                    <a:pt x="12" y="50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4" y="27"/>
                  </a:lnTo>
                  <a:lnTo>
                    <a:pt x="8" y="27"/>
                  </a:lnTo>
                  <a:lnTo>
                    <a:pt x="10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2" y="6"/>
                  </a:lnTo>
                  <a:lnTo>
                    <a:pt x="0" y="0"/>
                  </a:lnTo>
                  <a:lnTo>
                    <a:pt x="21" y="4"/>
                  </a:lnTo>
                  <a:lnTo>
                    <a:pt x="43" y="8"/>
                  </a:lnTo>
                  <a:lnTo>
                    <a:pt x="64" y="18"/>
                  </a:lnTo>
                  <a:lnTo>
                    <a:pt x="87" y="27"/>
                  </a:lnTo>
                  <a:lnTo>
                    <a:pt x="108" y="39"/>
                  </a:lnTo>
                  <a:lnTo>
                    <a:pt x="127" y="52"/>
                  </a:lnTo>
                  <a:lnTo>
                    <a:pt x="145" y="68"/>
                  </a:lnTo>
                  <a:lnTo>
                    <a:pt x="158" y="83"/>
                  </a:lnTo>
                  <a:lnTo>
                    <a:pt x="152" y="91"/>
                  </a:lnTo>
                  <a:lnTo>
                    <a:pt x="150" y="99"/>
                  </a:lnTo>
                  <a:lnTo>
                    <a:pt x="150" y="108"/>
                  </a:lnTo>
                  <a:lnTo>
                    <a:pt x="150" y="120"/>
                  </a:lnTo>
                  <a:lnTo>
                    <a:pt x="149" y="120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7" name="Freeform 170"/>
            <p:cNvSpPr>
              <a:spLocks/>
            </p:cNvSpPr>
            <p:nvPr/>
          </p:nvSpPr>
          <p:spPr bwMode="auto">
            <a:xfrm>
              <a:off x="2488" y="3082"/>
              <a:ext cx="63" cy="106"/>
            </a:xfrm>
            <a:custGeom>
              <a:avLst/>
              <a:gdLst>
                <a:gd name="T0" fmla="*/ 13 w 63"/>
                <a:gd name="T1" fmla="*/ 106 h 106"/>
                <a:gd name="T2" fmla="*/ 13 w 63"/>
                <a:gd name="T3" fmla="*/ 104 h 106"/>
                <a:gd name="T4" fmla="*/ 13 w 63"/>
                <a:gd name="T5" fmla="*/ 102 h 106"/>
                <a:gd name="T6" fmla="*/ 13 w 63"/>
                <a:gd name="T7" fmla="*/ 100 h 106"/>
                <a:gd name="T8" fmla="*/ 13 w 63"/>
                <a:gd name="T9" fmla="*/ 98 h 106"/>
                <a:gd name="T10" fmla="*/ 9 w 63"/>
                <a:gd name="T11" fmla="*/ 96 h 106"/>
                <a:gd name="T12" fmla="*/ 7 w 63"/>
                <a:gd name="T13" fmla="*/ 96 h 106"/>
                <a:gd name="T14" fmla="*/ 4 w 63"/>
                <a:gd name="T15" fmla="*/ 96 h 106"/>
                <a:gd name="T16" fmla="*/ 0 w 63"/>
                <a:gd name="T17" fmla="*/ 96 h 106"/>
                <a:gd name="T18" fmla="*/ 2 w 63"/>
                <a:gd name="T19" fmla="*/ 88 h 106"/>
                <a:gd name="T20" fmla="*/ 9 w 63"/>
                <a:gd name="T21" fmla="*/ 77 h 106"/>
                <a:gd name="T22" fmla="*/ 19 w 63"/>
                <a:gd name="T23" fmla="*/ 61 h 106"/>
                <a:gd name="T24" fmla="*/ 31 w 63"/>
                <a:gd name="T25" fmla="*/ 44 h 106"/>
                <a:gd name="T26" fmla="*/ 40 w 63"/>
                <a:gd name="T27" fmla="*/ 29 h 106"/>
                <a:gd name="T28" fmla="*/ 52 w 63"/>
                <a:gd name="T29" fmla="*/ 13 h 106"/>
                <a:gd name="T30" fmla="*/ 58 w 63"/>
                <a:gd name="T31" fmla="*/ 4 h 106"/>
                <a:gd name="T32" fmla="*/ 61 w 63"/>
                <a:gd name="T33" fmla="*/ 0 h 106"/>
                <a:gd name="T34" fmla="*/ 61 w 63"/>
                <a:gd name="T35" fmla="*/ 11 h 106"/>
                <a:gd name="T36" fmla="*/ 63 w 63"/>
                <a:gd name="T37" fmla="*/ 23 h 106"/>
                <a:gd name="T38" fmla="*/ 63 w 63"/>
                <a:gd name="T39" fmla="*/ 34 h 106"/>
                <a:gd name="T40" fmla="*/ 63 w 63"/>
                <a:gd name="T41" fmla="*/ 44 h 106"/>
                <a:gd name="T42" fmla="*/ 58 w 63"/>
                <a:gd name="T43" fmla="*/ 46 h 106"/>
                <a:gd name="T44" fmla="*/ 54 w 63"/>
                <a:gd name="T45" fmla="*/ 52 h 106"/>
                <a:gd name="T46" fmla="*/ 52 w 63"/>
                <a:gd name="T47" fmla="*/ 58 h 106"/>
                <a:gd name="T48" fmla="*/ 50 w 63"/>
                <a:gd name="T49" fmla="*/ 63 h 106"/>
                <a:gd name="T50" fmla="*/ 42 w 63"/>
                <a:gd name="T51" fmla="*/ 77 h 106"/>
                <a:gd name="T52" fmla="*/ 34 w 63"/>
                <a:gd name="T53" fmla="*/ 86 h 106"/>
                <a:gd name="T54" fmla="*/ 23 w 63"/>
                <a:gd name="T55" fmla="*/ 98 h 106"/>
                <a:gd name="T56" fmla="*/ 13 w 63"/>
                <a:gd name="T57" fmla="*/ 106 h 106"/>
                <a:gd name="T58" fmla="*/ 13 w 63"/>
                <a:gd name="T59" fmla="*/ 106 h 106"/>
                <a:gd name="T60" fmla="*/ 13 w 63"/>
                <a:gd name="T61" fmla="*/ 106 h 106"/>
                <a:gd name="T62" fmla="*/ 13 w 63"/>
                <a:gd name="T63" fmla="*/ 106 h 106"/>
                <a:gd name="T64" fmla="*/ 13 w 63"/>
                <a:gd name="T65" fmla="*/ 106 h 10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3" h="106">
                  <a:moveTo>
                    <a:pt x="13" y="106"/>
                  </a:moveTo>
                  <a:lnTo>
                    <a:pt x="13" y="104"/>
                  </a:lnTo>
                  <a:lnTo>
                    <a:pt x="13" y="102"/>
                  </a:lnTo>
                  <a:lnTo>
                    <a:pt x="13" y="100"/>
                  </a:lnTo>
                  <a:lnTo>
                    <a:pt x="13" y="98"/>
                  </a:lnTo>
                  <a:lnTo>
                    <a:pt x="9" y="96"/>
                  </a:lnTo>
                  <a:lnTo>
                    <a:pt x="7" y="96"/>
                  </a:lnTo>
                  <a:lnTo>
                    <a:pt x="4" y="96"/>
                  </a:lnTo>
                  <a:lnTo>
                    <a:pt x="0" y="96"/>
                  </a:lnTo>
                  <a:lnTo>
                    <a:pt x="2" y="88"/>
                  </a:lnTo>
                  <a:lnTo>
                    <a:pt x="9" y="77"/>
                  </a:lnTo>
                  <a:lnTo>
                    <a:pt x="19" y="61"/>
                  </a:lnTo>
                  <a:lnTo>
                    <a:pt x="31" y="44"/>
                  </a:lnTo>
                  <a:lnTo>
                    <a:pt x="40" y="29"/>
                  </a:lnTo>
                  <a:lnTo>
                    <a:pt x="52" y="13"/>
                  </a:lnTo>
                  <a:lnTo>
                    <a:pt x="58" y="4"/>
                  </a:lnTo>
                  <a:lnTo>
                    <a:pt x="61" y="0"/>
                  </a:lnTo>
                  <a:lnTo>
                    <a:pt x="61" y="11"/>
                  </a:lnTo>
                  <a:lnTo>
                    <a:pt x="63" y="23"/>
                  </a:lnTo>
                  <a:lnTo>
                    <a:pt x="63" y="34"/>
                  </a:lnTo>
                  <a:lnTo>
                    <a:pt x="63" y="44"/>
                  </a:lnTo>
                  <a:lnTo>
                    <a:pt x="58" y="46"/>
                  </a:lnTo>
                  <a:lnTo>
                    <a:pt x="54" y="52"/>
                  </a:lnTo>
                  <a:lnTo>
                    <a:pt x="52" y="58"/>
                  </a:lnTo>
                  <a:lnTo>
                    <a:pt x="50" y="63"/>
                  </a:lnTo>
                  <a:lnTo>
                    <a:pt x="42" y="77"/>
                  </a:lnTo>
                  <a:lnTo>
                    <a:pt x="34" y="86"/>
                  </a:lnTo>
                  <a:lnTo>
                    <a:pt x="23" y="98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8" name="Freeform 171"/>
            <p:cNvSpPr>
              <a:spLocks/>
            </p:cNvSpPr>
            <p:nvPr/>
          </p:nvSpPr>
          <p:spPr bwMode="auto">
            <a:xfrm>
              <a:off x="3019" y="2949"/>
              <a:ext cx="253" cy="237"/>
            </a:xfrm>
            <a:custGeom>
              <a:avLst/>
              <a:gdLst>
                <a:gd name="T0" fmla="*/ 8 w 253"/>
                <a:gd name="T1" fmla="*/ 216 h 237"/>
                <a:gd name="T2" fmla="*/ 18 w 253"/>
                <a:gd name="T3" fmla="*/ 169 h 237"/>
                <a:gd name="T4" fmla="*/ 6 w 253"/>
                <a:gd name="T5" fmla="*/ 148 h 237"/>
                <a:gd name="T6" fmla="*/ 37 w 253"/>
                <a:gd name="T7" fmla="*/ 113 h 237"/>
                <a:gd name="T8" fmla="*/ 72 w 253"/>
                <a:gd name="T9" fmla="*/ 81 h 237"/>
                <a:gd name="T10" fmla="*/ 75 w 253"/>
                <a:gd name="T11" fmla="*/ 54 h 237"/>
                <a:gd name="T12" fmla="*/ 58 w 253"/>
                <a:gd name="T13" fmla="*/ 42 h 237"/>
                <a:gd name="T14" fmla="*/ 58 w 253"/>
                <a:gd name="T15" fmla="*/ 40 h 237"/>
                <a:gd name="T16" fmla="*/ 68 w 253"/>
                <a:gd name="T17" fmla="*/ 34 h 237"/>
                <a:gd name="T18" fmla="*/ 87 w 253"/>
                <a:gd name="T19" fmla="*/ 23 h 237"/>
                <a:gd name="T20" fmla="*/ 106 w 253"/>
                <a:gd name="T21" fmla="*/ 13 h 237"/>
                <a:gd name="T22" fmla="*/ 125 w 253"/>
                <a:gd name="T23" fmla="*/ 4 h 237"/>
                <a:gd name="T24" fmla="*/ 127 w 253"/>
                <a:gd name="T25" fmla="*/ 15 h 237"/>
                <a:gd name="T26" fmla="*/ 108 w 253"/>
                <a:gd name="T27" fmla="*/ 50 h 237"/>
                <a:gd name="T28" fmla="*/ 106 w 253"/>
                <a:gd name="T29" fmla="*/ 65 h 237"/>
                <a:gd name="T30" fmla="*/ 114 w 253"/>
                <a:gd name="T31" fmla="*/ 65 h 237"/>
                <a:gd name="T32" fmla="*/ 110 w 253"/>
                <a:gd name="T33" fmla="*/ 81 h 237"/>
                <a:gd name="T34" fmla="*/ 85 w 253"/>
                <a:gd name="T35" fmla="*/ 117 h 237"/>
                <a:gd name="T36" fmla="*/ 97 w 253"/>
                <a:gd name="T37" fmla="*/ 125 h 237"/>
                <a:gd name="T38" fmla="*/ 122 w 253"/>
                <a:gd name="T39" fmla="*/ 102 h 237"/>
                <a:gd name="T40" fmla="*/ 135 w 253"/>
                <a:gd name="T41" fmla="*/ 96 h 237"/>
                <a:gd name="T42" fmla="*/ 135 w 253"/>
                <a:gd name="T43" fmla="*/ 100 h 237"/>
                <a:gd name="T44" fmla="*/ 137 w 253"/>
                <a:gd name="T45" fmla="*/ 100 h 237"/>
                <a:gd name="T46" fmla="*/ 139 w 253"/>
                <a:gd name="T47" fmla="*/ 100 h 237"/>
                <a:gd name="T48" fmla="*/ 149 w 253"/>
                <a:gd name="T49" fmla="*/ 90 h 237"/>
                <a:gd name="T50" fmla="*/ 166 w 253"/>
                <a:gd name="T51" fmla="*/ 69 h 237"/>
                <a:gd name="T52" fmla="*/ 185 w 253"/>
                <a:gd name="T53" fmla="*/ 52 h 237"/>
                <a:gd name="T54" fmla="*/ 208 w 253"/>
                <a:gd name="T55" fmla="*/ 36 h 237"/>
                <a:gd name="T56" fmla="*/ 222 w 253"/>
                <a:gd name="T57" fmla="*/ 34 h 237"/>
                <a:gd name="T58" fmla="*/ 222 w 253"/>
                <a:gd name="T59" fmla="*/ 42 h 237"/>
                <a:gd name="T60" fmla="*/ 231 w 253"/>
                <a:gd name="T61" fmla="*/ 48 h 237"/>
                <a:gd name="T62" fmla="*/ 245 w 253"/>
                <a:gd name="T63" fmla="*/ 42 h 237"/>
                <a:gd name="T64" fmla="*/ 251 w 253"/>
                <a:gd name="T65" fmla="*/ 54 h 237"/>
                <a:gd name="T66" fmla="*/ 245 w 253"/>
                <a:gd name="T67" fmla="*/ 79 h 237"/>
                <a:gd name="T68" fmla="*/ 220 w 253"/>
                <a:gd name="T69" fmla="*/ 75 h 237"/>
                <a:gd name="T70" fmla="*/ 185 w 253"/>
                <a:gd name="T71" fmla="*/ 86 h 237"/>
                <a:gd name="T72" fmla="*/ 154 w 253"/>
                <a:gd name="T73" fmla="*/ 129 h 237"/>
                <a:gd name="T74" fmla="*/ 131 w 253"/>
                <a:gd name="T75" fmla="*/ 171 h 237"/>
                <a:gd name="T76" fmla="*/ 112 w 253"/>
                <a:gd name="T77" fmla="*/ 167 h 237"/>
                <a:gd name="T78" fmla="*/ 87 w 253"/>
                <a:gd name="T79" fmla="*/ 189 h 237"/>
                <a:gd name="T80" fmla="*/ 73 w 253"/>
                <a:gd name="T81" fmla="*/ 196 h 237"/>
                <a:gd name="T82" fmla="*/ 73 w 253"/>
                <a:gd name="T83" fmla="*/ 185 h 237"/>
                <a:gd name="T84" fmla="*/ 66 w 253"/>
                <a:gd name="T85" fmla="*/ 175 h 237"/>
                <a:gd name="T86" fmla="*/ 47 w 253"/>
                <a:gd name="T87" fmla="*/ 187 h 237"/>
                <a:gd name="T88" fmla="*/ 25 w 253"/>
                <a:gd name="T89" fmla="*/ 210 h 237"/>
                <a:gd name="T90" fmla="*/ 8 w 253"/>
                <a:gd name="T91" fmla="*/ 231 h 237"/>
                <a:gd name="T92" fmla="*/ 2 w 253"/>
                <a:gd name="T93" fmla="*/ 237 h 237"/>
                <a:gd name="T94" fmla="*/ 2 w 253"/>
                <a:gd name="T95" fmla="*/ 237 h 23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3" h="237">
                  <a:moveTo>
                    <a:pt x="2" y="237"/>
                  </a:moveTo>
                  <a:lnTo>
                    <a:pt x="8" y="216"/>
                  </a:lnTo>
                  <a:lnTo>
                    <a:pt x="18" y="191"/>
                  </a:lnTo>
                  <a:lnTo>
                    <a:pt x="18" y="169"/>
                  </a:lnTo>
                  <a:lnTo>
                    <a:pt x="0" y="164"/>
                  </a:lnTo>
                  <a:lnTo>
                    <a:pt x="6" y="148"/>
                  </a:lnTo>
                  <a:lnTo>
                    <a:pt x="20" y="131"/>
                  </a:lnTo>
                  <a:lnTo>
                    <a:pt x="37" y="113"/>
                  </a:lnTo>
                  <a:lnTo>
                    <a:pt x="56" y="98"/>
                  </a:lnTo>
                  <a:lnTo>
                    <a:pt x="72" y="81"/>
                  </a:lnTo>
                  <a:lnTo>
                    <a:pt x="79" y="67"/>
                  </a:lnTo>
                  <a:lnTo>
                    <a:pt x="75" y="54"/>
                  </a:lnTo>
                  <a:lnTo>
                    <a:pt x="58" y="44"/>
                  </a:lnTo>
                  <a:lnTo>
                    <a:pt x="58" y="42"/>
                  </a:lnTo>
                  <a:lnTo>
                    <a:pt x="58" y="40"/>
                  </a:lnTo>
                  <a:lnTo>
                    <a:pt x="68" y="34"/>
                  </a:lnTo>
                  <a:lnTo>
                    <a:pt x="77" y="29"/>
                  </a:lnTo>
                  <a:lnTo>
                    <a:pt x="87" y="23"/>
                  </a:lnTo>
                  <a:lnTo>
                    <a:pt x="97" y="19"/>
                  </a:lnTo>
                  <a:lnTo>
                    <a:pt x="106" y="13"/>
                  </a:lnTo>
                  <a:lnTo>
                    <a:pt x="116" y="9"/>
                  </a:lnTo>
                  <a:lnTo>
                    <a:pt x="125" y="4"/>
                  </a:lnTo>
                  <a:lnTo>
                    <a:pt x="135" y="0"/>
                  </a:lnTo>
                  <a:lnTo>
                    <a:pt x="127" y="15"/>
                  </a:lnTo>
                  <a:lnTo>
                    <a:pt x="118" y="32"/>
                  </a:lnTo>
                  <a:lnTo>
                    <a:pt x="108" y="50"/>
                  </a:lnTo>
                  <a:lnTo>
                    <a:pt x="102" y="65"/>
                  </a:lnTo>
                  <a:lnTo>
                    <a:pt x="106" y="65"/>
                  </a:lnTo>
                  <a:lnTo>
                    <a:pt x="110" y="65"/>
                  </a:lnTo>
                  <a:lnTo>
                    <a:pt x="114" y="65"/>
                  </a:lnTo>
                  <a:lnTo>
                    <a:pt x="118" y="65"/>
                  </a:lnTo>
                  <a:lnTo>
                    <a:pt x="110" y="81"/>
                  </a:lnTo>
                  <a:lnTo>
                    <a:pt x="97" y="100"/>
                  </a:lnTo>
                  <a:lnTo>
                    <a:pt x="85" y="117"/>
                  </a:lnTo>
                  <a:lnTo>
                    <a:pt x="83" y="133"/>
                  </a:lnTo>
                  <a:lnTo>
                    <a:pt x="97" y="125"/>
                  </a:lnTo>
                  <a:lnTo>
                    <a:pt x="110" y="113"/>
                  </a:lnTo>
                  <a:lnTo>
                    <a:pt x="122" y="102"/>
                  </a:lnTo>
                  <a:lnTo>
                    <a:pt x="135" y="94"/>
                  </a:lnTo>
                  <a:lnTo>
                    <a:pt x="135" y="96"/>
                  </a:lnTo>
                  <a:lnTo>
                    <a:pt x="135" y="98"/>
                  </a:lnTo>
                  <a:lnTo>
                    <a:pt x="135" y="100"/>
                  </a:lnTo>
                  <a:lnTo>
                    <a:pt x="137" y="100"/>
                  </a:lnTo>
                  <a:lnTo>
                    <a:pt x="139" y="100"/>
                  </a:lnTo>
                  <a:lnTo>
                    <a:pt x="149" y="90"/>
                  </a:lnTo>
                  <a:lnTo>
                    <a:pt x="158" y="81"/>
                  </a:lnTo>
                  <a:lnTo>
                    <a:pt x="166" y="69"/>
                  </a:lnTo>
                  <a:lnTo>
                    <a:pt x="176" y="59"/>
                  </a:lnTo>
                  <a:lnTo>
                    <a:pt x="185" y="52"/>
                  </a:lnTo>
                  <a:lnTo>
                    <a:pt x="197" y="42"/>
                  </a:lnTo>
                  <a:lnTo>
                    <a:pt x="208" y="36"/>
                  </a:lnTo>
                  <a:lnTo>
                    <a:pt x="222" y="31"/>
                  </a:lnTo>
                  <a:lnTo>
                    <a:pt x="222" y="34"/>
                  </a:lnTo>
                  <a:lnTo>
                    <a:pt x="222" y="38"/>
                  </a:lnTo>
                  <a:lnTo>
                    <a:pt x="222" y="42"/>
                  </a:lnTo>
                  <a:lnTo>
                    <a:pt x="224" y="48"/>
                  </a:lnTo>
                  <a:lnTo>
                    <a:pt x="231" y="48"/>
                  </a:lnTo>
                  <a:lnTo>
                    <a:pt x="237" y="44"/>
                  </a:lnTo>
                  <a:lnTo>
                    <a:pt x="245" y="42"/>
                  </a:lnTo>
                  <a:lnTo>
                    <a:pt x="253" y="42"/>
                  </a:lnTo>
                  <a:lnTo>
                    <a:pt x="251" y="54"/>
                  </a:lnTo>
                  <a:lnTo>
                    <a:pt x="249" y="67"/>
                  </a:lnTo>
                  <a:lnTo>
                    <a:pt x="245" y="79"/>
                  </a:lnTo>
                  <a:lnTo>
                    <a:pt x="239" y="90"/>
                  </a:lnTo>
                  <a:lnTo>
                    <a:pt x="220" y="75"/>
                  </a:lnTo>
                  <a:lnTo>
                    <a:pt x="203" y="77"/>
                  </a:lnTo>
                  <a:lnTo>
                    <a:pt x="185" y="86"/>
                  </a:lnTo>
                  <a:lnTo>
                    <a:pt x="168" y="106"/>
                  </a:lnTo>
                  <a:lnTo>
                    <a:pt x="154" y="129"/>
                  </a:lnTo>
                  <a:lnTo>
                    <a:pt x="143" y="152"/>
                  </a:lnTo>
                  <a:lnTo>
                    <a:pt x="131" y="171"/>
                  </a:lnTo>
                  <a:lnTo>
                    <a:pt x="125" y="183"/>
                  </a:lnTo>
                  <a:lnTo>
                    <a:pt x="112" y="167"/>
                  </a:lnTo>
                  <a:lnTo>
                    <a:pt x="100" y="173"/>
                  </a:lnTo>
                  <a:lnTo>
                    <a:pt x="87" y="189"/>
                  </a:lnTo>
                  <a:lnTo>
                    <a:pt x="73" y="202"/>
                  </a:lnTo>
                  <a:lnTo>
                    <a:pt x="73" y="196"/>
                  </a:lnTo>
                  <a:lnTo>
                    <a:pt x="73" y="191"/>
                  </a:lnTo>
                  <a:lnTo>
                    <a:pt x="73" y="185"/>
                  </a:lnTo>
                  <a:lnTo>
                    <a:pt x="73" y="179"/>
                  </a:lnTo>
                  <a:lnTo>
                    <a:pt x="66" y="175"/>
                  </a:lnTo>
                  <a:lnTo>
                    <a:pt x="56" y="179"/>
                  </a:lnTo>
                  <a:lnTo>
                    <a:pt x="47" y="187"/>
                  </a:lnTo>
                  <a:lnTo>
                    <a:pt x="35" y="198"/>
                  </a:lnTo>
                  <a:lnTo>
                    <a:pt x="25" y="210"/>
                  </a:lnTo>
                  <a:lnTo>
                    <a:pt x="16" y="221"/>
                  </a:lnTo>
                  <a:lnTo>
                    <a:pt x="8" y="231"/>
                  </a:lnTo>
                  <a:lnTo>
                    <a:pt x="2" y="237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49" name="Freeform 172"/>
            <p:cNvSpPr>
              <a:spLocks/>
            </p:cNvSpPr>
            <p:nvPr/>
          </p:nvSpPr>
          <p:spPr bwMode="auto">
            <a:xfrm>
              <a:off x="3241" y="2669"/>
              <a:ext cx="499" cy="467"/>
            </a:xfrm>
            <a:custGeom>
              <a:avLst/>
              <a:gdLst>
                <a:gd name="T0" fmla="*/ 410 w 499"/>
                <a:gd name="T1" fmla="*/ 451 h 467"/>
                <a:gd name="T2" fmla="*/ 371 w 499"/>
                <a:gd name="T3" fmla="*/ 434 h 467"/>
                <a:gd name="T4" fmla="*/ 362 w 499"/>
                <a:gd name="T5" fmla="*/ 436 h 467"/>
                <a:gd name="T6" fmla="*/ 335 w 499"/>
                <a:gd name="T7" fmla="*/ 424 h 467"/>
                <a:gd name="T8" fmla="*/ 360 w 499"/>
                <a:gd name="T9" fmla="*/ 417 h 467"/>
                <a:gd name="T10" fmla="*/ 331 w 499"/>
                <a:gd name="T11" fmla="*/ 405 h 467"/>
                <a:gd name="T12" fmla="*/ 275 w 499"/>
                <a:gd name="T13" fmla="*/ 397 h 467"/>
                <a:gd name="T14" fmla="*/ 163 w 499"/>
                <a:gd name="T15" fmla="*/ 351 h 467"/>
                <a:gd name="T16" fmla="*/ 98 w 499"/>
                <a:gd name="T17" fmla="*/ 251 h 467"/>
                <a:gd name="T18" fmla="*/ 58 w 499"/>
                <a:gd name="T19" fmla="*/ 151 h 467"/>
                <a:gd name="T20" fmla="*/ 96 w 499"/>
                <a:gd name="T21" fmla="*/ 118 h 467"/>
                <a:gd name="T22" fmla="*/ 179 w 499"/>
                <a:gd name="T23" fmla="*/ 104 h 467"/>
                <a:gd name="T24" fmla="*/ 192 w 499"/>
                <a:gd name="T25" fmla="*/ 100 h 467"/>
                <a:gd name="T26" fmla="*/ 135 w 499"/>
                <a:gd name="T27" fmla="*/ 100 h 467"/>
                <a:gd name="T28" fmla="*/ 59 w 499"/>
                <a:gd name="T29" fmla="*/ 120 h 467"/>
                <a:gd name="T30" fmla="*/ 6 w 499"/>
                <a:gd name="T31" fmla="*/ 89 h 467"/>
                <a:gd name="T32" fmla="*/ 38 w 499"/>
                <a:gd name="T33" fmla="*/ 75 h 467"/>
                <a:gd name="T34" fmla="*/ 86 w 499"/>
                <a:gd name="T35" fmla="*/ 68 h 467"/>
                <a:gd name="T36" fmla="*/ 110 w 499"/>
                <a:gd name="T37" fmla="*/ 56 h 467"/>
                <a:gd name="T38" fmla="*/ 127 w 499"/>
                <a:gd name="T39" fmla="*/ 81 h 467"/>
                <a:gd name="T40" fmla="*/ 192 w 499"/>
                <a:gd name="T41" fmla="*/ 58 h 467"/>
                <a:gd name="T42" fmla="*/ 237 w 499"/>
                <a:gd name="T43" fmla="*/ 14 h 467"/>
                <a:gd name="T44" fmla="*/ 250 w 499"/>
                <a:gd name="T45" fmla="*/ 2 h 467"/>
                <a:gd name="T46" fmla="*/ 237 w 499"/>
                <a:gd name="T47" fmla="*/ 41 h 467"/>
                <a:gd name="T48" fmla="*/ 231 w 499"/>
                <a:gd name="T49" fmla="*/ 60 h 467"/>
                <a:gd name="T50" fmla="*/ 229 w 499"/>
                <a:gd name="T51" fmla="*/ 64 h 467"/>
                <a:gd name="T52" fmla="*/ 269 w 499"/>
                <a:gd name="T53" fmla="*/ 68 h 467"/>
                <a:gd name="T54" fmla="*/ 285 w 499"/>
                <a:gd name="T55" fmla="*/ 72 h 467"/>
                <a:gd name="T56" fmla="*/ 275 w 499"/>
                <a:gd name="T57" fmla="*/ 77 h 467"/>
                <a:gd name="T58" fmla="*/ 266 w 499"/>
                <a:gd name="T59" fmla="*/ 85 h 467"/>
                <a:gd name="T60" fmla="*/ 306 w 499"/>
                <a:gd name="T61" fmla="*/ 104 h 467"/>
                <a:gd name="T62" fmla="*/ 300 w 499"/>
                <a:gd name="T63" fmla="*/ 118 h 467"/>
                <a:gd name="T64" fmla="*/ 248 w 499"/>
                <a:gd name="T65" fmla="*/ 133 h 467"/>
                <a:gd name="T66" fmla="*/ 248 w 499"/>
                <a:gd name="T67" fmla="*/ 156 h 467"/>
                <a:gd name="T68" fmla="*/ 248 w 499"/>
                <a:gd name="T69" fmla="*/ 166 h 467"/>
                <a:gd name="T70" fmla="*/ 221 w 499"/>
                <a:gd name="T71" fmla="*/ 164 h 467"/>
                <a:gd name="T72" fmla="*/ 175 w 499"/>
                <a:gd name="T73" fmla="*/ 168 h 467"/>
                <a:gd name="T74" fmla="*/ 165 w 499"/>
                <a:gd name="T75" fmla="*/ 220 h 467"/>
                <a:gd name="T76" fmla="*/ 225 w 499"/>
                <a:gd name="T77" fmla="*/ 260 h 467"/>
                <a:gd name="T78" fmla="*/ 275 w 499"/>
                <a:gd name="T79" fmla="*/ 266 h 467"/>
                <a:gd name="T80" fmla="*/ 318 w 499"/>
                <a:gd name="T81" fmla="*/ 266 h 467"/>
                <a:gd name="T82" fmla="*/ 331 w 499"/>
                <a:gd name="T83" fmla="*/ 301 h 467"/>
                <a:gd name="T84" fmla="*/ 339 w 499"/>
                <a:gd name="T85" fmla="*/ 332 h 467"/>
                <a:gd name="T86" fmla="*/ 387 w 499"/>
                <a:gd name="T87" fmla="*/ 365 h 467"/>
                <a:gd name="T88" fmla="*/ 454 w 499"/>
                <a:gd name="T89" fmla="*/ 388 h 467"/>
                <a:gd name="T90" fmla="*/ 460 w 499"/>
                <a:gd name="T91" fmla="*/ 403 h 467"/>
                <a:gd name="T92" fmla="*/ 466 w 499"/>
                <a:gd name="T93" fmla="*/ 417 h 467"/>
                <a:gd name="T94" fmla="*/ 475 w 499"/>
                <a:gd name="T95" fmla="*/ 428 h 467"/>
                <a:gd name="T96" fmla="*/ 487 w 499"/>
                <a:gd name="T97" fmla="*/ 447 h 467"/>
                <a:gd name="T98" fmla="*/ 481 w 499"/>
                <a:gd name="T99" fmla="*/ 463 h 467"/>
                <a:gd name="T100" fmla="*/ 441 w 499"/>
                <a:gd name="T101" fmla="*/ 444 h 467"/>
                <a:gd name="T102" fmla="*/ 431 w 499"/>
                <a:gd name="T103" fmla="*/ 453 h 467"/>
                <a:gd name="T104" fmla="*/ 435 w 499"/>
                <a:gd name="T105" fmla="*/ 467 h 46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99" h="467">
                  <a:moveTo>
                    <a:pt x="435" y="467"/>
                  </a:moveTo>
                  <a:lnTo>
                    <a:pt x="427" y="461"/>
                  </a:lnTo>
                  <a:lnTo>
                    <a:pt x="418" y="455"/>
                  </a:lnTo>
                  <a:lnTo>
                    <a:pt x="410" y="451"/>
                  </a:lnTo>
                  <a:lnTo>
                    <a:pt x="400" y="445"/>
                  </a:lnTo>
                  <a:lnTo>
                    <a:pt x="391" y="442"/>
                  </a:lnTo>
                  <a:lnTo>
                    <a:pt x="381" y="438"/>
                  </a:lnTo>
                  <a:lnTo>
                    <a:pt x="371" y="434"/>
                  </a:lnTo>
                  <a:lnTo>
                    <a:pt x="362" y="434"/>
                  </a:lnTo>
                  <a:lnTo>
                    <a:pt x="362" y="436"/>
                  </a:lnTo>
                  <a:lnTo>
                    <a:pt x="360" y="436"/>
                  </a:lnTo>
                  <a:lnTo>
                    <a:pt x="352" y="434"/>
                  </a:lnTo>
                  <a:lnTo>
                    <a:pt x="343" y="430"/>
                  </a:lnTo>
                  <a:lnTo>
                    <a:pt x="335" y="424"/>
                  </a:lnTo>
                  <a:lnTo>
                    <a:pt x="331" y="420"/>
                  </a:lnTo>
                  <a:lnTo>
                    <a:pt x="341" y="419"/>
                  </a:lnTo>
                  <a:lnTo>
                    <a:pt x="350" y="417"/>
                  </a:lnTo>
                  <a:lnTo>
                    <a:pt x="360" y="417"/>
                  </a:lnTo>
                  <a:lnTo>
                    <a:pt x="368" y="413"/>
                  </a:lnTo>
                  <a:lnTo>
                    <a:pt x="356" y="409"/>
                  </a:lnTo>
                  <a:lnTo>
                    <a:pt x="343" y="407"/>
                  </a:lnTo>
                  <a:lnTo>
                    <a:pt x="331" y="405"/>
                  </a:lnTo>
                  <a:lnTo>
                    <a:pt x="316" y="403"/>
                  </a:lnTo>
                  <a:lnTo>
                    <a:pt x="302" y="401"/>
                  </a:lnTo>
                  <a:lnTo>
                    <a:pt x="289" y="399"/>
                  </a:lnTo>
                  <a:lnTo>
                    <a:pt x="275" y="397"/>
                  </a:lnTo>
                  <a:lnTo>
                    <a:pt x="264" y="395"/>
                  </a:lnTo>
                  <a:lnTo>
                    <a:pt x="223" y="382"/>
                  </a:lnTo>
                  <a:lnTo>
                    <a:pt x="190" y="366"/>
                  </a:lnTo>
                  <a:lnTo>
                    <a:pt x="163" y="351"/>
                  </a:lnTo>
                  <a:lnTo>
                    <a:pt x="142" y="332"/>
                  </a:lnTo>
                  <a:lnTo>
                    <a:pt x="125" y="311"/>
                  </a:lnTo>
                  <a:lnTo>
                    <a:pt x="111" y="284"/>
                  </a:lnTo>
                  <a:lnTo>
                    <a:pt x="98" y="251"/>
                  </a:lnTo>
                  <a:lnTo>
                    <a:pt x="86" y="212"/>
                  </a:lnTo>
                  <a:lnTo>
                    <a:pt x="79" y="195"/>
                  </a:lnTo>
                  <a:lnTo>
                    <a:pt x="67" y="172"/>
                  </a:lnTo>
                  <a:lnTo>
                    <a:pt x="58" y="151"/>
                  </a:lnTo>
                  <a:lnTo>
                    <a:pt x="52" y="133"/>
                  </a:lnTo>
                  <a:lnTo>
                    <a:pt x="61" y="127"/>
                  </a:lnTo>
                  <a:lnTo>
                    <a:pt x="77" y="122"/>
                  </a:lnTo>
                  <a:lnTo>
                    <a:pt x="96" y="118"/>
                  </a:lnTo>
                  <a:lnTo>
                    <a:pt x="117" y="114"/>
                  </a:lnTo>
                  <a:lnTo>
                    <a:pt x="138" y="110"/>
                  </a:lnTo>
                  <a:lnTo>
                    <a:pt x="160" y="106"/>
                  </a:lnTo>
                  <a:lnTo>
                    <a:pt x="179" y="104"/>
                  </a:lnTo>
                  <a:lnTo>
                    <a:pt x="192" y="102"/>
                  </a:lnTo>
                  <a:lnTo>
                    <a:pt x="192" y="100"/>
                  </a:lnTo>
                  <a:lnTo>
                    <a:pt x="192" y="99"/>
                  </a:lnTo>
                  <a:lnTo>
                    <a:pt x="173" y="97"/>
                  </a:lnTo>
                  <a:lnTo>
                    <a:pt x="154" y="97"/>
                  </a:lnTo>
                  <a:lnTo>
                    <a:pt x="135" y="100"/>
                  </a:lnTo>
                  <a:lnTo>
                    <a:pt x="115" y="104"/>
                  </a:lnTo>
                  <a:lnTo>
                    <a:pt x="96" y="110"/>
                  </a:lnTo>
                  <a:lnTo>
                    <a:pt x="77" y="116"/>
                  </a:lnTo>
                  <a:lnTo>
                    <a:pt x="59" y="120"/>
                  </a:lnTo>
                  <a:lnTo>
                    <a:pt x="40" y="122"/>
                  </a:lnTo>
                  <a:lnTo>
                    <a:pt x="31" y="112"/>
                  </a:lnTo>
                  <a:lnTo>
                    <a:pt x="17" y="100"/>
                  </a:lnTo>
                  <a:lnTo>
                    <a:pt x="6" y="89"/>
                  </a:lnTo>
                  <a:lnTo>
                    <a:pt x="0" y="77"/>
                  </a:lnTo>
                  <a:lnTo>
                    <a:pt x="13" y="75"/>
                  </a:lnTo>
                  <a:lnTo>
                    <a:pt x="25" y="75"/>
                  </a:lnTo>
                  <a:lnTo>
                    <a:pt x="38" y="75"/>
                  </a:lnTo>
                  <a:lnTo>
                    <a:pt x="50" y="74"/>
                  </a:lnTo>
                  <a:lnTo>
                    <a:pt x="61" y="74"/>
                  </a:lnTo>
                  <a:lnTo>
                    <a:pt x="75" y="72"/>
                  </a:lnTo>
                  <a:lnTo>
                    <a:pt x="86" y="68"/>
                  </a:lnTo>
                  <a:lnTo>
                    <a:pt x="100" y="62"/>
                  </a:lnTo>
                  <a:lnTo>
                    <a:pt x="106" y="58"/>
                  </a:lnTo>
                  <a:lnTo>
                    <a:pt x="110" y="56"/>
                  </a:lnTo>
                  <a:lnTo>
                    <a:pt x="111" y="56"/>
                  </a:lnTo>
                  <a:lnTo>
                    <a:pt x="110" y="72"/>
                  </a:lnTo>
                  <a:lnTo>
                    <a:pt x="115" y="79"/>
                  </a:lnTo>
                  <a:lnTo>
                    <a:pt x="127" y="81"/>
                  </a:lnTo>
                  <a:lnTo>
                    <a:pt x="142" y="77"/>
                  </a:lnTo>
                  <a:lnTo>
                    <a:pt x="162" y="72"/>
                  </a:lnTo>
                  <a:lnTo>
                    <a:pt x="177" y="66"/>
                  </a:lnTo>
                  <a:lnTo>
                    <a:pt x="192" y="58"/>
                  </a:lnTo>
                  <a:lnTo>
                    <a:pt x="202" y="52"/>
                  </a:lnTo>
                  <a:lnTo>
                    <a:pt x="214" y="41"/>
                  </a:lnTo>
                  <a:lnTo>
                    <a:pt x="225" y="27"/>
                  </a:lnTo>
                  <a:lnTo>
                    <a:pt x="237" y="14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0" y="2"/>
                  </a:lnTo>
                  <a:lnTo>
                    <a:pt x="252" y="2"/>
                  </a:lnTo>
                  <a:lnTo>
                    <a:pt x="244" y="16"/>
                  </a:lnTo>
                  <a:lnTo>
                    <a:pt x="239" y="27"/>
                  </a:lnTo>
                  <a:lnTo>
                    <a:pt x="237" y="41"/>
                  </a:lnTo>
                  <a:lnTo>
                    <a:pt x="235" y="56"/>
                  </a:lnTo>
                  <a:lnTo>
                    <a:pt x="233" y="56"/>
                  </a:lnTo>
                  <a:lnTo>
                    <a:pt x="233" y="58"/>
                  </a:lnTo>
                  <a:lnTo>
                    <a:pt x="231" y="60"/>
                  </a:lnTo>
                  <a:lnTo>
                    <a:pt x="229" y="62"/>
                  </a:lnTo>
                  <a:lnTo>
                    <a:pt x="229" y="64"/>
                  </a:lnTo>
                  <a:lnTo>
                    <a:pt x="229" y="66"/>
                  </a:lnTo>
                  <a:lnTo>
                    <a:pt x="242" y="68"/>
                  </a:lnTo>
                  <a:lnTo>
                    <a:pt x="256" y="68"/>
                  </a:lnTo>
                  <a:lnTo>
                    <a:pt x="269" y="68"/>
                  </a:lnTo>
                  <a:lnTo>
                    <a:pt x="285" y="70"/>
                  </a:lnTo>
                  <a:lnTo>
                    <a:pt x="285" y="72"/>
                  </a:lnTo>
                  <a:lnTo>
                    <a:pt x="283" y="74"/>
                  </a:lnTo>
                  <a:lnTo>
                    <a:pt x="281" y="74"/>
                  </a:lnTo>
                  <a:lnTo>
                    <a:pt x="275" y="77"/>
                  </a:lnTo>
                  <a:lnTo>
                    <a:pt x="266" y="83"/>
                  </a:lnTo>
                  <a:lnTo>
                    <a:pt x="266" y="85"/>
                  </a:lnTo>
                  <a:lnTo>
                    <a:pt x="266" y="87"/>
                  </a:lnTo>
                  <a:lnTo>
                    <a:pt x="279" y="95"/>
                  </a:lnTo>
                  <a:lnTo>
                    <a:pt x="292" y="100"/>
                  </a:lnTo>
                  <a:lnTo>
                    <a:pt x="306" y="104"/>
                  </a:lnTo>
                  <a:lnTo>
                    <a:pt x="321" y="108"/>
                  </a:lnTo>
                  <a:lnTo>
                    <a:pt x="318" y="112"/>
                  </a:lnTo>
                  <a:lnTo>
                    <a:pt x="310" y="114"/>
                  </a:lnTo>
                  <a:lnTo>
                    <a:pt x="300" y="118"/>
                  </a:lnTo>
                  <a:lnTo>
                    <a:pt x="287" y="122"/>
                  </a:lnTo>
                  <a:lnTo>
                    <a:pt x="273" y="126"/>
                  </a:lnTo>
                  <a:lnTo>
                    <a:pt x="260" y="129"/>
                  </a:lnTo>
                  <a:lnTo>
                    <a:pt x="248" y="133"/>
                  </a:lnTo>
                  <a:lnTo>
                    <a:pt x="240" y="139"/>
                  </a:lnTo>
                  <a:lnTo>
                    <a:pt x="244" y="147"/>
                  </a:lnTo>
                  <a:lnTo>
                    <a:pt x="246" y="151"/>
                  </a:lnTo>
                  <a:lnTo>
                    <a:pt x="248" y="156"/>
                  </a:lnTo>
                  <a:lnTo>
                    <a:pt x="248" y="164"/>
                  </a:lnTo>
                  <a:lnTo>
                    <a:pt x="248" y="166"/>
                  </a:lnTo>
                  <a:lnTo>
                    <a:pt x="246" y="168"/>
                  </a:lnTo>
                  <a:lnTo>
                    <a:pt x="240" y="166"/>
                  </a:lnTo>
                  <a:lnTo>
                    <a:pt x="231" y="164"/>
                  </a:lnTo>
                  <a:lnTo>
                    <a:pt x="221" y="164"/>
                  </a:lnTo>
                  <a:lnTo>
                    <a:pt x="208" y="162"/>
                  </a:lnTo>
                  <a:lnTo>
                    <a:pt x="196" y="164"/>
                  </a:lnTo>
                  <a:lnTo>
                    <a:pt x="185" y="166"/>
                  </a:lnTo>
                  <a:lnTo>
                    <a:pt x="175" y="168"/>
                  </a:lnTo>
                  <a:lnTo>
                    <a:pt x="167" y="170"/>
                  </a:lnTo>
                  <a:lnTo>
                    <a:pt x="160" y="187"/>
                  </a:lnTo>
                  <a:lnTo>
                    <a:pt x="160" y="205"/>
                  </a:lnTo>
                  <a:lnTo>
                    <a:pt x="165" y="220"/>
                  </a:lnTo>
                  <a:lnTo>
                    <a:pt x="177" y="233"/>
                  </a:lnTo>
                  <a:lnTo>
                    <a:pt x="190" y="245"/>
                  </a:lnTo>
                  <a:lnTo>
                    <a:pt x="208" y="255"/>
                  </a:lnTo>
                  <a:lnTo>
                    <a:pt x="225" y="260"/>
                  </a:lnTo>
                  <a:lnTo>
                    <a:pt x="242" y="262"/>
                  </a:lnTo>
                  <a:lnTo>
                    <a:pt x="254" y="264"/>
                  </a:lnTo>
                  <a:lnTo>
                    <a:pt x="264" y="264"/>
                  </a:lnTo>
                  <a:lnTo>
                    <a:pt x="275" y="266"/>
                  </a:lnTo>
                  <a:lnTo>
                    <a:pt x="287" y="266"/>
                  </a:lnTo>
                  <a:lnTo>
                    <a:pt x="296" y="266"/>
                  </a:lnTo>
                  <a:lnTo>
                    <a:pt x="308" y="266"/>
                  </a:lnTo>
                  <a:lnTo>
                    <a:pt x="318" y="266"/>
                  </a:lnTo>
                  <a:lnTo>
                    <a:pt x="329" y="266"/>
                  </a:lnTo>
                  <a:lnTo>
                    <a:pt x="323" y="284"/>
                  </a:lnTo>
                  <a:lnTo>
                    <a:pt x="323" y="293"/>
                  </a:lnTo>
                  <a:lnTo>
                    <a:pt x="331" y="301"/>
                  </a:lnTo>
                  <a:lnTo>
                    <a:pt x="346" y="307"/>
                  </a:lnTo>
                  <a:lnTo>
                    <a:pt x="343" y="316"/>
                  </a:lnTo>
                  <a:lnTo>
                    <a:pt x="339" y="324"/>
                  </a:lnTo>
                  <a:lnTo>
                    <a:pt x="339" y="332"/>
                  </a:lnTo>
                  <a:lnTo>
                    <a:pt x="341" y="341"/>
                  </a:lnTo>
                  <a:lnTo>
                    <a:pt x="354" y="349"/>
                  </a:lnTo>
                  <a:lnTo>
                    <a:pt x="370" y="357"/>
                  </a:lnTo>
                  <a:lnTo>
                    <a:pt x="387" y="365"/>
                  </a:lnTo>
                  <a:lnTo>
                    <a:pt x="402" y="370"/>
                  </a:lnTo>
                  <a:lnTo>
                    <a:pt x="420" y="378"/>
                  </a:lnTo>
                  <a:lnTo>
                    <a:pt x="437" y="384"/>
                  </a:lnTo>
                  <a:lnTo>
                    <a:pt x="454" y="388"/>
                  </a:lnTo>
                  <a:lnTo>
                    <a:pt x="470" y="393"/>
                  </a:lnTo>
                  <a:lnTo>
                    <a:pt x="470" y="395"/>
                  </a:lnTo>
                  <a:lnTo>
                    <a:pt x="466" y="399"/>
                  </a:lnTo>
                  <a:lnTo>
                    <a:pt x="460" y="403"/>
                  </a:lnTo>
                  <a:lnTo>
                    <a:pt x="456" y="405"/>
                  </a:lnTo>
                  <a:lnTo>
                    <a:pt x="450" y="407"/>
                  </a:lnTo>
                  <a:lnTo>
                    <a:pt x="458" y="413"/>
                  </a:lnTo>
                  <a:lnTo>
                    <a:pt x="466" y="417"/>
                  </a:lnTo>
                  <a:lnTo>
                    <a:pt x="474" y="420"/>
                  </a:lnTo>
                  <a:lnTo>
                    <a:pt x="477" y="426"/>
                  </a:lnTo>
                  <a:lnTo>
                    <a:pt x="475" y="428"/>
                  </a:lnTo>
                  <a:lnTo>
                    <a:pt x="474" y="428"/>
                  </a:lnTo>
                  <a:lnTo>
                    <a:pt x="477" y="438"/>
                  </a:lnTo>
                  <a:lnTo>
                    <a:pt x="487" y="447"/>
                  </a:lnTo>
                  <a:lnTo>
                    <a:pt x="495" y="457"/>
                  </a:lnTo>
                  <a:lnTo>
                    <a:pt x="499" y="467"/>
                  </a:lnTo>
                  <a:lnTo>
                    <a:pt x="491" y="465"/>
                  </a:lnTo>
                  <a:lnTo>
                    <a:pt x="481" y="463"/>
                  </a:lnTo>
                  <a:lnTo>
                    <a:pt x="472" y="457"/>
                  </a:lnTo>
                  <a:lnTo>
                    <a:pt x="460" y="451"/>
                  </a:lnTo>
                  <a:lnTo>
                    <a:pt x="450" y="447"/>
                  </a:lnTo>
                  <a:lnTo>
                    <a:pt x="441" y="444"/>
                  </a:lnTo>
                  <a:lnTo>
                    <a:pt x="433" y="442"/>
                  </a:lnTo>
                  <a:lnTo>
                    <a:pt x="427" y="442"/>
                  </a:lnTo>
                  <a:lnTo>
                    <a:pt x="429" y="447"/>
                  </a:lnTo>
                  <a:lnTo>
                    <a:pt x="431" y="453"/>
                  </a:lnTo>
                  <a:lnTo>
                    <a:pt x="435" y="461"/>
                  </a:lnTo>
                  <a:lnTo>
                    <a:pt x="435" y="467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0" name="Freeform 173"/>
            <p:cNvSpPr>
              <a:spLocks/>
            </p:cNvSpPr>
            <p:nvPr/>
          </p:nvSpPr>
          <p:spPr bwMode="auto">
            <a:xfrm>
              <a:off x="2519" y="2981"/>
              <a:ext cx="28" cy="12"/>
            </a:xfrm>
            <a:custGeom>
              <a:avLst/>
              <a:gdLst>
                <a:gd name="T0" fmla="*/ 0 w 28"/>
                <a:gd name="T1" fmla="*/ 12 h 12"/>
                <a:gd name="T2" fmla="*/ 0 w 28"/>
                <a:gd name="T3" fmla="*/ 10 h 12"/>
                <a:gd name="T4" fmla="*/ 0 w 28"/>
                <a:gd name="T5" fmla="*/ 8 h 12"/>
                <a:gd name="T6" fmla="*/ 0 w 28"/>
                <a:gd name="T7" fmla="*/ 4 h 12"/>
                <a:gd name="T8" fmla="*/ 0 w 28"/>
                <a:gd name="T9" fmla="*/ 2 h 12"/>
                <a:gd name="T10" fmla="*/ 7 w 28"/>
                <a:gd name="T11" fmla="*/ 4 h 12"/>
                <a:gd name="T12" fmla="*/ 13 w 28"/>
                <a:gd name="T13" fmla="*/ 4 h 12"/>
                <a:gd name="T14" fmla="*/ 19 w 28"/>
                <a:gd name="T15" fmla="*/ 2 h 12"/>
                <a:gd name="T16" fmla="*/ 27 w 28"/>
                <a:gd name="T17" fmla="*/ 0 h 12"/>
                <a:gd name="T18" fmla="*/ 27 w 28"/>
                <a:gd name="T19" fmla="*/ 0 h 12"/>
                <a:gd name="T20" fmla="*/ 27 w 28"/>
                <a:gd name="T21" fmla="*/ 0 h 12"/>
                <a:gd name="T22" fmla="*/ 27 w 28"/>
                <a:gd name="T23" fmla="*/ 0 h 12"/>
                <a:gd name="T24" fmla="*/ 28 w 28"/>
                <a:gd name="T25" fmla="*/ 0 h 12"/>
                <a:gd name="T26" fmla="*/ 27 w 28"/>
                <a:gd name="T27" fmla="*/ 2 h 12"/>
                <a:gd name="T28" fmla="*/ 27 w 28"/>
                <a:gd name="T29" fmla="*/ 4 h 12"/>
                <a:gd name="T30" fmla="*/ 27 w 28"/>
                <a:gd name="T31" fmla="*/ 6 h 12"/>
                <a:gd name="T32" fmla="*/ 25 w 28"/>
                <a:gd name="T33" fmla="*/ 8 h 12"/>
                <a:gd name="T34" fmla="*/ 15 w 28"/>
                <a:gd name="T35" fmla="*/ 10 h 12"/>
                <a:gd name="T36" fmla="*/ 9 w 28"/>
                <a:gd name="T37" fmla="*/ 12 h 12"/>
                <a:gd name="T38" fmla="*/ 5 w 28"/>
                <a:gd name="T39" fmla="*/ 12 h 12"/>
                <a:gd name="T40" fmla="*/ 0 w 28"/>
                <a:gd name="T41" fmla="*/ 12 h 12"/>
                <a:gd name="T42" fmla="*/ 0 w 28"/>
                <a:gd name="T43" fmla="*/ 12 h 12"/>
                <a:gd name="T44" fmla="*/ 0 w 28"/>
                <a:gd name="T45" fmla="*/ 12 h 12"/>
                <a:gd name="T46" fmla="*/ 0 w 28"/>
                <a:gd name="T47" fmla="*/ 12 h 12"/>
                <a:gd name="T48" fmla="*/ 0 w 28"/>
                <a:gd name="T49" fmla="*/ 12 h 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8" h="12">
                  <a:moveTo>
                    <a:pt x="0" y="12"/>
                  </a:moveTo>
                  <a:lnTo>
                    <a:pt x="0" y="10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2"/>
                  </a:lnTo>
                  <a:lnTo>
                    <a:pt x="7" y="4"/>
                  </a:lnTo>
                  <a:lnTo>
                    <a:pt x="13" y="4"/>
                  </a:lnTo>
                  <a:lnTo>
                    <a:pt x="19" y="2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7" y="2"/>
                  </a:lnTo>
                  <a:lnTo>
                    <a:pt x="27" y="4"/>
                  </a:lnTo>
                  <a:lnTo>
                    <a:pt x="27" y="6"/>
                  </a:lnTo>
                  <a:lnTo>
                    <a:pt x="25" y="8"/>
                  </a:lnTo>
                  <a:lnTo>
                    <a:pt x="15" y="10"/>
                  </a:lnTo>
                  <a:lnTo>
                    <a:pt x="9" y="12"/>
                  </a:lnTo>
                  <a:lnTo>
                    <a:pt x="5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1" name="Freeform 174"/>
            <p:cNvSpPr>
              <a:spLocks/>
            </p:cNvSpPr>
            <p:nvPr/>
          </p:nvSpPr>
          <p:spPr bwMode="auto">
            <a:xfrm>
              <a:off x="2555" y="2766"/>
              <a:ext cx="345" cy="194"/>
            </a:xfrm>
            <a:custGeom>
              <a:avLst/>
              <a:gdLst>
                <a:gd name="T0" fmla="*/ 0 w 345"/>
                <a:gd name="T1" fmla="*/ 194 h 194"/>
                <a:gd name="T2" fmla="*/ 0 w 345"/>
                <a:gd name="T3" fmla="*/ 194 h 194"/>
                <a:gd name="T4" fmla="*/ 10 w 345"/>
                <a:gd name="T5" fmla="*/ 187 h 194"/>
                <a:gd name="T6" fmla="*/ 21 w 345"/>
                <a:gd name="T7" fmla="*/ 171 h 194"/>
                <a:gd name="T8" fmla="*/ 33 w 345"/>
                <a:gd name="T9" fmla="*/ 158 h 194"/>
                <a:gd name="T10" fmla="*/ 50 w 345"/>
                <a:gd name="T11" fmla="*/ 146 h 194"/>
                <a:gd name="T12" fmla="*/ 77 w 345"/>
                <a:gd name="T13" fmla="*/ 138 h 194"/>
                <a:gd name="T14" fmla="*/ 102 w 345"/>
                <a:gd name="T15" fmla="*/ 123 h 194"/>
                <a:gd name="T16" fmla="*/ 125 w 345"/>
                <a:gd name="T17" fmla="*/ 106 h 194"/>
                <a:gd name="T18" fmla="*/ 152 w 345"/>
                <a:gd name="T19" fmla="*/ 92 h 194"/>
                <a:gd name="T20" fmla="*/ 187 w 345"/>
                <a:gd name="T21" fmla="*/ 83 h 194"/>
                <a:gd name="T22" fmla="*/ 222 w 345"/>
                <a:gd name="T23" fmla="*/ 71 h 194"/>
                <a:gd name="T24" fmla="*/ 254 w 345"/>
                <a:gd name="T25" fmla="*/ 57 h 194"/>
                <a:gd name="T26" fmla="*/ 277 w 345"/>
                <a:gd name="T27" fmla="*/ 34 h 194"/>
                <a:gd name="T28" fmla="*/ 289 w 345"/>
                <a:gd name="T29" fmla="*/ 13 h 194"/>
                <a:gd name="T30" fmla="*/ 304 w 345"/>
                <a:gd name="T31" fmla="*/ 9 h 194"/>
                <a:gd name="T32" fmla="*/ 324 w 345"/>
                <a:gd name="T33" fmla="*/ 3 h 194"/>
                <a:gd name="T34" fmla="*/ 341 w 345"/>
                <a:gd name="T35" fmla="*/ 2 h 194"/>
                <a:gd name="T36" fmla="*/ 343 w 345"/>
                <a:gd name="T37" fmla="*/ 11 h 194"/>
                <a:gd name="T38" fmla="*/ 339 w 345"/>
                <a:gd name="T39" fmla="*/ 32 h 194"/>
                <a:gd name="T40" fmla="*/ 324 w 345"/>
                <a:gd name="T41" fmla="*/ 59 h 194"/>
                <a:gd name="T42" fmla="*/ 301 w 345"/>
                <a:gd name="T43" fmla="*/ 79 h 194"/>
                <a:gd name="T44" fmla="*/ 277 w 345"/>
                <a:gd name="T45" fmla="*/ 94 h 194"/>
                <a:gd name="T46" fmla="*/ 249 w 345"/>
                <a:gd name="T47" fmla="*/ 104 h 194"/>
                <a:gd name="T48" fmla="*/ 218 w 345"/>
                <a:gd name="T49" fmla="*/ 115 h 194"/>
                <a:gd name="T50" fmla="*/ 187 w 345"/>
                <a:gd name="T51" fmla="*/ 125 h 194"/>
                <a:gd name="T52" fmla="*/ 154 w 345"/>
                <a:gd name="T53" fmla="*/ 133 h 194"/>
                <a:gd name="T54" fmla="*/ 123 w 345"/>
                <a:gd name="T55" fmla="*/ 140 h 194"/>
                <a:gd name="T56" fmla="*/ 98 w 345"/>
                <a:gd name="T57" fmla="*/ 154 h 194"/>
                <a:gd name="T58" fmla="*/ 71 w 345"/>
                <a:gd name="T59" fmla="*/ 167 h 194"/>
                <a:gd name="T60" fmla="*/ 43 w 345"/>
                <a:gd name="T61" fmla="*/ 179 h 194"/>
                <a:gd name="T62" fmla="*/ 14 w 345"/>
                <a:gd name="T63" fmla="*/ 189 h 194"/>
                <a:gd name="T64" fmla="*/ 0 w 345"/>
                <a:gd name="T65" fmla="*/ 194 h 194"/>
                <a:gd name="T66" fmla="*/ 0 w 345"/>
                <a:gd name="T67" fmla="*/ 194 h 1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45" h="194">
                  <a:moveTo>
                    <a:pt x="0" y="194"/>
                  </a:moveTo>
                  <a:lnTo>
                    <a:pt x="0" y="194"/>
                  </a:lnTo>
                  <a:lnTo>
                    <a:pt x="0" y="192"/>
                  </a:lnTo>
                  <a:lnTo>
                    <a:pt x="10" y="187"/>
                  </a:lnTo>
                  <a:lnTo>
                    <a:pt x="16" y="179"/>
                  </a:lnTo>
                  <a:lnTo>
                    <a:pt x="21" y="171"/>
                  </a:lnTo>
                  <a:lnTo>
                    <a:pt x="27" y="165"/>
                  </a:lnTo>
                  <a:lnTo>
                    <a:pt x="33" y="158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62" y="142"/>
                  </a:lnTo>
                  <a:lnTo>
                    <a:pt x="77" y="138"/>
                  </a:lnTo>
                  <a:lnTo>
                    <a:pt x="91" y="133"/>
                  </a:lnTo>
                  <a:lnTo>
                    <a:pt x="102" y="123"/>
                  </a:lnTo>
                  <a:lnTo>
                    <a:pt x="114" y="113"/>
                  </a:lnTo>
                  <a:lnTo>
                    <a:pt x="125" y="106"/>
                  </a:lnTo>
                  <a:lnTo>
                    <a:pt x="137" y="98"/>
                  </a:lnTo>
                  <a:lnTo>
                    <a:pt x="152" y="92"/>
                  </a:lnTo>
                  <a:lnTo>
                    <a:pt x="170" y="90"/>
                  </a:lnTo>
                  <a:lnTo>
                    <a:pt x="187" y="83"/>
                  </a:lnTo>
                  <a:lnTo>
                    <a:pt x="204" y="77"/>
                  </a:lnTo>
                  <a:lnTo>
                    <a:pt x="222" y="71"/>
                  </a:lnTo>
                  <a:lnTo>
                    <a:pt x="239" y="65"/>
                  </a:lnTo>
                  <a:lnTo>
                    <a:pt x="254" y="57"/>
                  </a:lnTo>
                  <a:lnTo>
                    <a:pt x="268" y="48"/>
                  </a:lnTo>
                  <a:lnTo>
                    <a:pt x="277" y="34"/>
                  </a:lnTo>
                  <a:lnTo>
                    <a:pt x="287" y="15"/>
                  </a:lnTo>
                  <a:lnTo>
                    <a:pt x="289" y="13"/>
                  </a:lnTo>
                  <a:lnTo>
                    <a:pt x="297" y="11"/>
                  </a:lnTo>
                  <a:lnTo>
                    <a:pt x="304" y="9"/>
                  </a:lnTo>
                  <a:lnTo>
                    <a:pt x="314" y="7"/>
                  </a:lnTo>
                  <a:lnTo>
                    <a:pt x="324" y="3"/>
                  </a:lnTo>
                  <a:lnTo>
                    <a:pt x="333" y="2"/>
                  </a:lnTo>
                  <a:lnTo>
                    <a:pt x="341" y="2"/>
                  </a:lnTo>
                  <a:lnTo>
                    <a:pt x="345" y="0"/>
                  </a:lnTo>
                  <a:lnTo>
                    <a:pt x="343" y="11"/>
                  </a:lnTo>
                  <a:lnTo>
                    <a:pt x="341" y="23"/>
                  </a:lnTo>
                  <a:lnTo>
                    <a:pt x="339" y="32"/>
                  </a:lnTo>
                  <a:lnTo>
                    <a:pt x="337" y="48"/>
                  </a:lnTo>
                  <a:lnTo>
                    <a:pt x="324" y="59"/>
                  </a:lnTo>
                  <a:lnTo>
                    <a:pt x="312" y="69"/>
                  </a:lnTo>
                  <a:lnTo>
                    <a:pt x="301" y="79"/>
                  </a:lnTo>
                  <a:lnTo>
                    <a:pt x="289" y="86"/>
                  </a:lnTo>
                  <a:lnTo>
                    <a:pt x="277" y="94"/>
                  </a:lnTo>
                  <a:lnTo>
                    <a:pt x="264" y="100"/>
                  </a:lnTo>
                  <a:lnTo>
                    <a:pt x="249" y="104"/>
                  </a:lnTo>
                  <a:lnTo>
                    <a:pt x="231" y="108"/>
                  </a:lnTo>
                  <a:lnTo>
                    <a:pt x="218" y="115"/>
                  </a:lnTo>
                  <a:lnTo>
                    <a:pt x="202" y="119"/>
                  </a:lnTo>
                  <a:lnTo>
                    <a:pt x="187" y="125"/>
                  </a:lnTo>
                  <a:lnTo>
                    <a:pt x="170" y="129"/>
                  </a:lnTo>
                  <a:lnTo>
                    <a:pt x="154" y="133"/>
                  </a:lnTo>
                  <a:lnTo>
                    <a:pt x="139" y="136"/>
                  </a:lnTo>
                  <a:lnTo>
                    <a:pt x="123" y="140"/>
                  </a:lnTo>
                  <a:lnTo>
                    <a:pt x="108" y="146"/>
                  </a:lnTo>
                  <a:lnTo>
                    <a:pt x="98" y="154"/>
                  </a:lnTo>
                  <a:lnTo>
                    <a:pt x="85" y="162"/>
                  </a:lnTo>
                  <a:lnTo>
                    <a:pt x="71" y="167"/>
                  </a:lnTo>
                  <a:lnTo>
                    <a:pt x="58" y="173"/>
                  </a:lnTo>
                  <a:lnTo>
                    <a:pt x="43" y="179"/>
                  </a:lnTo>
                  <a:lnTo>
                    <a:pt x="27" y="185"/>
                  </a:lnTo>
                  <a:lnTo>
                    <a:pt x="14" y="189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2" name="Freeform 175"/>
            <p:cNvSpPr>
              <a:spLocks/>
            </p:cNvSpPr>
            <p:nvPr/>
          </p:nvSpPr>
          <p:spPr bwMode="auto">
            <a:xfrm>
              <a:off x="3489" y="2675"/>
              <a:ext cx="274" cy="145"/>
            </a:xfrm>
            <a:custGeom>
              <a:avLst/>
              <a:gdLst>
                <a:gd name="T0" fmla="*/ 2 w 274"/>
                <a:gd name="T1" fmla="*/ 141 h 145"/>
                <a:gd name="T2" fmla="*/ 0 w 274"/>
                <a:gd name="T3" fmla="*/ 137 h 145"/>
                <a:gd name="T4" fmla="*/ 10 w 274"/>
                <a:gd name="T5" fmla="*/ 131 h 145"/>
                <a:gd name="T6" fmla="*/ 35 w 274"/>
                <a:gd name="T7" fmla="*/ 123 h 145"/>
                <a:gd name="T8" fmla="*/ 60 w 274"/>
                <a:gd name="T9" fmla="*/ 118 h 145"/>
                <a:gd name="T10" fmla="*/ 81 w 274"/>
                <a:gd name="T11" fmla="*/ 108 h 145"/>
                <a:gd name="T12" fmla="*/ 79 w 274"/>
                <a:gd name="T13" fmla="*/ 100 h 145"/>
                <a:gd name="T14" fmla="*/ 64 w 274"/>
                <a:gd name="T15" fmla="*/ 94 h 145"/>
                <a:gd name="T16" fmla="*/ 50 w 274"/>
                <a:gd name="T17" fmla="*/ 91 h 145"/>
                <a:gd name="T18" fmla="*/ 35 w 274"/>
                <a:gd name="T19" fmla="*/ 85 h 145"/>
                <a:gd name="T20" fmla="*/ 25 w 274"/>
                <a:gd name="T21" fmla="*/ 83 h 145"/>
                <a:gd name="T22" fmla="*/ 25 w 274"/>
                <a:gd name="T23" fmla="*/ 81 h 145"/>
                <a:gd name="T24" fmla="*/ 29 w 274"/>
                <a:gd name="T25" fmla="*/ 77 h 145"/>
                <a:gd name="T26" fmla="*/ 37 w 274"/>
                <a:gd name="T27" fmla="*/ 73 h 145"/>
                <a:gd name="T28" fmla="*/ 35 w 274"/>
                <a:gd name="T29" fmla="*/ 60 h 145"/>
                <a:gd name="T30" fmla="*/ 12 w 274"/>
                <a:gd name="T31" fmla="*/ 56 h 145"/>
                <a:gd name="T32" fmla="*/ 6 w 274"/>
                <a:gd name="T33" fmla="*/ 50 h 145"/>
                <a:gd name="T34" fmla="*/ 35 w 274"/>
                <a:gd name="T35" fmla="*/ 31 h 145"/>
                <a:gd name="T36" fmla="*/ 75 w 274"/>
                <a:gd name="T37" fmla="*/ 12 h 145"/>
                <a:gd name="T38" fmla="*/ 110 w 274"/>
                <a:gd name="T39" fmla="*/ 0 h 145"/>
                <a:gd name="T40" fmla="*/ 114 w 274"/>
                <a:gd name="T41" fmla="*/ 12 h 145"/>
                <a:gd name="T42" fmla="*/ 96 w 274"/>
                <a:gd name="T43" fmla="*/ 39 h 145"/>
                <a:gd name="T44" fmla="*/ 123 w 274"/>
                <a:gd name="T45" fmla="*/ 56 h 145"/>
                <a:gd name="T46" fmla="*/ 172 w 274"/>
                <a:gd name="T47" fmla="*/ 60 h 145"/>
                <a:gd name="T48" fmla="*/ 216 w 274"/>
                <a:gd name="T49" fmla="*/ 69 h 145"/>
                <a:gd name="T50" fmla="*/ 254 w 274"/>
                <a:gd name="T51" fmla="*/ 94 h 145"/>
                <a:gd name="T52" fmla="*/ 274 w 274"/>
                <a:gd name="T53" fmla="*/ 120 h 145"/>
                <a:gd name="T54" fmla="*/ 272 w 274"/>
                <a:gd name="T55" fmla="*/ 120 h 145"/>
                <a:gd name="T56" fmla="*/ 260 w 274"/>
                <a:gd name="T57" fmla="*/ 112 h 145"/>
                <a:gd name="T58" fmla="*/ 224 w 274"/>
                <a:gd name="T59" fmla="*/ 96 h 145"/>
                <a:gd name="T60" fmla="*/ 181 w 274"/>
                <a:gd name="T61" fmla="*/ 87 h 145"/>
                <a:gd name="T62" fmla="*/ 150 w 274"/>
                <a:gd name="T63" fmla="*/ 98 h 145"/>
                <a:gd name="T64" fmla="*/ 150 w 274"/>
                <a:gd name="T65" fmla="*/ 121 h 145"/>
                <a:gd name="T66" fmla="*/ 158 w 274"/>
                <a:gd name="T67" fmla="*/ 133 h 145"/>
                <a:gd name="T68" fmla="*/ 145 w 274"/>
                <a:gd name="T69" fmla="*/ 139 h 145"/>
                <a:gd name="T70" fmla="*/ 102 w 274"/>
                <a:gd name="T71" fmla="*/ 137 h 145"/>
                <a:gd name="T72" fmla="*/ 60 w 274"/>
                <a:gd name="T73" fmla="*/ 135 h 145"/>
                <a:gd name="T74" fmla="*/ 19 w 274"/>
                <a:gd name="T75" fmla="*/ 139 h 145"/>
                <a:gd name="T76" fmla="*/ 4 w 274"/>
                <a:gd name="T77" fmla="*/ 145 h 145"/>
                <a:gd name="T78" fmla="*/ 4 w 274"/>
                <a:gd name="T79" fmla="*/ 145 h 1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74" h="145">
                  <a:moveTo>
                    <a:pt x="4" y="145"/>
                  </a:moveTo>
                  <a:lnTo>
                    <a:pt x="2" y="141"/>
                  </a:lnTo>
                  <a:lnTo>
                    <a:pt x="0" y="139"/>
                  </a:lnTo>
                  <a:lnTo>
                    <a:pt x="0" y="137"/>
                  </a:lnTo>
                  <a:lnTo>
                    <a:pt x="0" y="135"/>
                  </a:lnTo>
                  <a:lnTo>
                    <a:pt x="10" y="131"/>
                  </a:lnTo>
                  <a:lnTo>
                    <a:pt x="21" y="127"/>
                  </a:lnTo>
                  <a:lnTo>
                    <a:pt x="35" y="123"/>
                  </a:lnTo>
                  <a:lnTo>
                    <a:pt x="46" y="120"/>
                  </a:lnTo>
                  <a:lnTo>
                    <a:pt x="60" y="118"/>
                  </a:lnTo>
                  <a:lnTo>
                    <a:pt x="71" y="114"/>
                  </a:lnTo>
                  <a:lnTo>
                    <a:pt x="81" y="108"/>
                  </a:lnTo>
                  <a:lnTo>
                    <a:pt x="87" y="104"/>
                  </a:lnTo>
                  <a:lnTo>
                    <a:pt x="79" y="100"/>
                  </a:lnTo>
                  <a:lnTo>
                    <a:pt x="71" y="98"/>
                  </a:lnTo>
                  <a:lnTo>
                    <a:pt x="64" y="94"/>
                  </a:lnTo>
                  <a:lnTo>
                    <a:pt x="58" y="93"/>
                  </a:lnTo>
                  <a:lnTo>
                    <a:pt x="50" y="91"/>
                  </a:lnTo>
                  <a:lnTo>
                    <a:pt x="43" y="89"/>
                  </a:lnTo>
                  <a:lnTo>
                    <a:pt x="35" y="85"/>
                  </a:lnTo>
                  <a:lnTo>
                    <a:pt x="27" y="83"/>
                  </a:lnTo>
                  <a:lnTo>
                    <a:pt x="25" y="83"/>
                  </a:lnTo>
                  <a:lnTo>
                    <a:pt x="25" y="81"/>
                  </a:lnTo>
                  <a:lnTo>
                    <a:pt x="25" y="79"/>
                  </a:lnTo>
                  <a:lnTo>
                    <a:pt x="29" y="77"/>
                  </a:lnTo>
                  <a:lnTo>
                    <a:pt x="33" y="75"/>
                  </a:lnTo>
                  <a:lnTo>
                    <a:pt x="37" y="73"/>
                  </a:lnTo>
                  <a:lnTo>
                    <a:pt x="41" y="69"/>
                  </a:lnTo>
                  <a:lnTo>
                    <a:pt x="35" y="60"/>
                  </a:lnTo>
                  <a:lnTo>
                    <a:pt x="25" y="56"/>
                  </a:lnTo>
                  <a:lnTo>
                    <a:pt x="12" y="56"/>
                  </a:lnTo>
                  <a:lnTo>
                    <a:pt x="0" y="56"/>
                  </a:lnTo>
                  <a:lnTo>
                    <a:pt x="6" y="50"/>
                  </a:lnTo>
                  <a:lnTo>
                    <a:pt x="18" y="41"/>
                  </a:lnTo>
                  <a:lnTo>
                    <a:pt x="35" y="31"/>
                  </a:lnTo>
                  <a:lnTo>
                    <a:pt x="54" y="21"/>
                  </a:lnTo>
                  <a:lnTo>
                    <a:pt x="75" y="12"/>
                  </a:lnTo>
                  <a:lnTo>
                    <a:pt x="95" y="4"/>
                  </a:lnTo>
                  <a:lnTo>
                    <a:pt x="110" y="0"/>
                  </a:lnTo>
                  <a:lnTo>
                    <a:pt x="122" y="0"/>
                  </a:lnTo>
                  <a:lnTo>
                    <a:pt x="114" y="12"/>
                  </a:lnTo>
                  <a:lnTo>
                    <a:pt x="104" y="25"/>
                  </a:lnTo>
                  <a:lnTo>
                    <a:pt x="96" y="39"/>
                  </a:lnTo>
                  <a:lnTo>
                    <a:pt x="96" y="52"/>
                  </a:lnTo>
                  <a:lnTo>
                    <a:pt x="123" y="56"/>
                  </a:lnTo>
                  <a:lnTo>
                    <a:pt x="148" y="58"/>
                  </a:lnTo>
                  <a:lnTo>
                    <a:pt x="172" y="60"/>
                  </a:lnTo>
                  <a:lnTo>
                    <a:pt x="195" y="64"/>
                  </a:lnTo>
                  <a:lnTo>
                    <a:pt x="216" y="69"/>
                  </a:lnTo>
                  <a:lnTo>
                    <a:pt x="235" y="79"/>
                  </a:lnTo>
                  <a:lnTo>
                    <a:pt x="254" y="94"/>
                  </a:lnTo>
                  <a:lnTo>
                    <a:pt x="274" y="118"/>
                  </a:lnTo>
                  <a:lnTo>
                    <a:pt x="274" y="120"/>
                  </a:lnTo>
                  <a:lnTo>
                    <a:pt x="272" y="120"/>
                  </a:lnTo>
                  <a:lnTo>
                    <a:pt x="260" y="112"/>
                  </a:lnTo>
                  <a:lnTo>
                    <a:pt x="243" y="104"/>
                  </a:lnTo>
                  <a:lnTo>
                    <a:pt x="224" y="96"/>
                  </a:lnTo>
                  <a:lnTo>
                    <a:pt x="200" y="91"/>
                  </a:lnTo>
                  <a:lnTo>
                    <a:pt x="181" y="87"/>
                  </a:lnTo>
                  <a:lnTo>
                    <a:pt x="164" y="91"/>
                  </a:lnTo>
                  <a:lnTo>
                    <a:pt x="150" y="98"/>
                  </a:lnTo>
                  <a:lnTo>
                    <a:pt x="147" y="116"/>
                  </a:lnTo>
                  <a:lnTo>
                    <a:pt x="150" y="121"/>
                  </a:lnTo>
                  <a:lnTo>
                    <a:pt x="154" y="127"/>
                  </a:lnTo>
                  <a:lnTo>
                    <a:pt x="158" y="133"/>
                  </a:lnTo>
                  <a:lnTo>
                    <a:pt x="162" y="141"/>
                  </a:lnTo>
                  <a:lnTo>
                    <a:pt x="145" y="139"/>
                  </a:lnTo>
                  <a:lnTo>
                    <a:pt x="123" y="139"/>
                  </a:lnTo>
                  <a:lnTo>
                    <a:pt x="102" y="137"/>
                  </a:lnTo>
                  <a:lnTo>
                    <a:pt x="81" y="135"/>
                  </a:lnTo>
                  <a:lnTo>
                    <a:pt x="60" y="135"/>
                  </a:lnTo>
                  <a:lnTo>
                    <a:pt x="39" y="137"/>
                  </a:lnTo>
                  <a:lnTo>
                    <a:pt x="19" y="139"/>
                  </a:lnTo>
                  <a:lnTo>
                    <a:pt x="4" y="145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3" name="Freeform 176"/>
            <p:cNvSpPr>
              <a:spLocks/>
            </p:cNvSpPr>
            <p:nvPr/>
          </p:nvSpPr>
          <p:spPr bwMode="auto">
            <a:xfrm>
              <a:off x="3112" y="2652"/>
              <a:ext cx="46" cy="154"/>
            </a:xfrm>
            <a:custGeom>
              <a:avLst/>
              <a:gdLst>
                <a:gd name="T0" fmla="*/ 0 w 46"/>
                <a:gd name="T1" fmla="*/ 154 h 154"/>
                <a:gd name="T2" fmla="*/ 4 w 46"/>
                <a:gd name="T3" fmla="*/ 133 h 154"/>
                <a:gd name="T4" fmla="*/ 11 w 46"/>
                <a:gd name="T5" fmla="*/ 112 h 154"/>
                <a:gd name="T6" fmla="*/ 21 w 46"/>
                <a:gd name="T7" fmla="*/ 91 h 154"/>
                <a:gd name="T8" fmla="*/ 29 w 46"/>
                <a:gd name="T9" fmla="*/ 73 h 154"/>
                <a:gd name="T10" fmla="*/ 31 w 46"/>
                <a:gd name="T11" fmla="*/ 56 h 154"/>
                <a:gd name="T12" fmla="*/ 34 w 46"/>
                <a:gd name="T13" fmla="*/ 33 h 154"/>
                <a:gd name="T14" fmla="*/ 38 w 46"/>
                <a:gd name="T15" fmla="*/ 11 h 154"/>
                <a:gd name="T16" fmla="*/ 46 w 46"/>
                <a:gd name="T17" fmla="*/ 0 h 154"/>
                <a:gd name="T18" fmla="*/ 42 w 46"/>
                <a:gd name="T19" fmla="*/ 33 h 154"/>
                <a:gd name="T20" fmla="*/ 34 w 46"/>
                <a:gd name="T21" fmla="*/ 79 h 154"/>
                <a:gd name="T22" fmla="*/ 21 w 46"/>
                <a:gd name="T23" fmla="*/ 125 h 154"/>
                <a:gd name="T24" fmla="*/ 2 w 46"/>
                <a:gd name="T25" fmla="*/ 154 h 154"/>
                <a:gd name="T26" fmla="*/ 2 w 46"/>
                <a:gd name="T27" fmla="*/ 154 h 154"/>
                <a:gd name="T28" fmla="*/ 2 w 46"/>
                <a:gd name="T29" fmla="*/ 154 h 154"/>
                <a:gd name="T30" fmla="*/ 2 w 46"/>
                <a:gd name="T31" fmla="*/ 154 h 154"/>
                <a:gd name="T32" fmla="*/ 0 w 46"/>
                <a:gd name="T33" fmla="*/ 154 h 154"/>
                <a:gd name="T34" fmla="*/ 0 w 46"/>
                <a:gd name="T35" fmla="*/ 154 h 154"/>
                <a:gd name="T36" fmla="*/ 0 w 46"/>
                <a:gd name="T37" fmla="*/ 154 h 154"/>
                <a:gd name="T38" fmla="*/ 0 w 46"/>
                <a:gd name="T39" fmla="*/ 154 h 154"/>
                <a:gd name="T40" fmla="*/ 0 w 46"/>
                <a:gd name="T41" fmla="*/ 154 h 15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" h="154">
                  <a:moveTo>
                    <a:pt x="0" y="154"/>
                  </a:moveTo>
                  <a:lnTo>
                    <a:pt x="4" y="133"/>
                  </a:lnTo>
                  <a:lnTo>
                    <a:pt x="11" y="112"/>
                  </a:lnTo>
                  <a:lnTo>
                    <a:pt x="21" y="91"/>
                  </a:lnTo>
                  <a:lnTo>
                    <a:pt x="29" y="73"/>
                  </a:lnTo>
                  <a:lnTo>
                    <a:pt x="31" y="56"/>
                  </a:lnTo>
                  <a:lnTo>
                    <a:pt x="34" y="33"/>
                  </a:lnTo>
                  <a:lnTo>
                    <a:pt x="38" y="11"/>
                  </a:lnTo>
                  <a:lnTo>
                    <a:pt x="46" y="0"/>
                  </a:lnTo>
                  <a:lnTo>
                    <a:pt x="42" y="33"/>
                  </a:lnTo>
                  <a:lnTo>
                    <a:pt x="34" y="79"/>
                  </a:lnTo>
                  <a:lnTo>
                    <a:pt x="21" y="125"/>
                  </a:lnTo>
                  <a:lnTo>
                    <a:pt x="2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66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4" name="Freeform 177"/>
            <p:cNvSpPr>
              <a:spLocks/>
            </p:cNvSpPr>
            <p:nvPr/>
          </p:nvSpPr>
          <p:spPr bwMode="auto">
            <a:xfrm>
              <a:off x="3178" y="2671"/>
              <a:ext cx="65" cy="146"/>
            </a:xfrm>
            <a:custGeom>
              <a:avLst/>
              <a:gdLst>
                <a:gd name="T0" fmla="*/ 65 w 130"/>
                <a:gd name="T1" fmla="*/ 0 h 293"/>
                <a:gd name="T2" fmla="*/ 54 w 130"/>
                <a:gd name="T3" fmla="*/ 17 h 293"/>
                <a:gd name="T4" fmla="*/ 44 w 130"/>
                <a:gd name="T5" fmla="*/ 35 h 293"/>
                <a:gd name="T6" fmla="*/ 35 w 130"/>
                <a:gd name="T7" fmla="*/ 52 h 293"/>
                <a:gd name="T8" fmla="*/ 28 w 130"/>
                <a:gd name="T9" fmla="*/ 71 h 293"/>
                <a:gd name="T10" fmla="*/ 20 w 130"/>
                <a:gd name="T11" fmla="*/ 89 h 293"/>
                <a:gd name="T12" fmla="*/ 14 w 130"/>
                <a:gd name="T13" fmla="*/ 108 h 293"/>
                <a:gd name="T14" fmla="*/ 7 w 130"/>
                <a:gd name="T15" fmla="*/ 127 h 293"/>
                <a:gd name="T16" fmla="*/ 0 w 130"/>
                <a:gd name="T17" fmla="*/ 146 h 293"/>
                <a:gd name="T18" fmla="*/ 3 w 130"/>
                <a:gd name="T19" fmla="*/ 126 h 293"/>
                <a:gd name="T20" fmla="*/ 5 w 130"/>
                <a:gd name="T21" fmla="*/ 106 h 293"/>
                <a:gd name="T22" fmla="*/ 8 w 130"/>
                <a:gd name="T23" fmla="*/ 84 h 293"/>
                <a:gd name="T24" fmla="*/ 13 w 130"/>
                <a:gd name="T25" fmla="*/ 64 h 293"/>
                <a:gd name="T26" fmla="*/ 21 w 130"/>
                <a:gd name="T27" fmla="*/ 45 h 293"/>
                <a:gd name="T28" fmla="*/ 31 w 130"/>
                <a:gd name="T29" fmla="*/ 27 h 293"/>
                <a:gd name="T30" fmla="*/ 46 w 130"/>
                <a:gd name="T31" fmla="*/ 12 h 293"/>
                <a:gd name="T32" fmla="*/ 65 w 130"/>
                <a:gd name="T33" fmla="*/ 0 h 29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30" h="293">
                  <a:moveTo>
                    <a:pt x="130" y="0"/>
                  </a:moveTo>
                  <a:lnTo>
                    <a:pt x="108" y="34"/>
                  </a:lnTo>
                  <a:lnTo>
                    <a:pt x="87" y="70"/>
                  </a:lnTo>
                  <a:lnTo>
                    <a:pt x="70" y="105"/>
                  </a:lnTo>
                  <a:lnTo>
                    <a:pt x="55" y="142"/>
                  </a:lnTo>
                  <a:lnTo>
                    <a:pt x="40" y="179"/>
                  </a:lnTo>
                  <a:lnTo>
                    <a:pt x="27" y="217"/>
                  </a:lnTo>
                  <a:lnTo>
                    <a:pt x="13" y="254"/>
                  </a:lnTo>
                  <a:lnTo>
                    <a:pt x="0" y="293"/>
                  </a:lnTo>
                  <a:lnTo>
                    <a:pt x="5" y="253"/>
                  </a:lnTo>
                  <a:lnTo>
                    <a:pt x="9" y="212"/>
                  </a:lnTo>
                  <a:lnTo>
                    <a:pt x="16" y="169"/>
                  </a:lnTo>
                  <a:lnTo>
                    <a:pt x="25" y="129"/>
                  </a:lnTo>
                  <a:lnTo>
                    <a:pt x="42" y="90"/>
                  </a:lnTo>
                  <a:lnTo>
                    <a:pt x="62" y="55"/>
                  </a:lnTo>
                  <a:lnTo>
                    <a:pt x="92" y="25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5" name="Freeform 178"/>
            <p:cNvSpPr>
              <a:spLocks/>
            </p:cNvSpPr>
            <p:nvPr/>
          </p:nvSpPr>
          <p:spPr bwMode="auto">
            <a:xfrm>
              <a:off x="3250" y="2715"/>
              <a:ext cx="50" cy="96"/>
            </a:xfrm>
            <a:custGeom>
              <a:avLst/>
              <a:gdLst>
                <a:gd name="T0" fmla="*/ 50 w 101"/>
                <a:gd name="T1" fmla="*/ 0 h 191"/>
                <a:gd name="T2" fmla="*/ 43 w 101"/>
                <a:gd name="T3" fmla="*/ 8 h 191"/>
                <a:gd name="T4" fmla="*/ 35 w 101"/>
                <a:gd name="T5" fmla="*/ 17 h 191"/>
                <a:gd name="T6" fmla="*/ 29 w 101"/>
                <a:gd name="T7" fmla="*/ 26 h 191"/>
                <a:gd name="T8" fmla="*/ 23 w 101"/>
                <a:gd name="T9" fmla="*/ 35 h 191"/>
                <a:gd name="T10" fmla="*/ 18 w 101"/>
                <a:gd name="T11" fmla="*/ 45 h 191"/>
                <a:gd name="T12" fmla="*/ 15 w 101"/>
                <a:gd name="T13" fmla="*/ 54 h 191"/>
                <a:gd name="T14" fmla="*/ 11 w 101"/>
                <a:gd name="T15" fmla="*/ 64 h 191"/>
                <a:gd name="T16" fmla="*/ 8 w 101"/>
                <a:gd name="T17" fmla="*/ 75 h 191"/>
                <a:gd name="T18" fmla="*/ 3 w 101"/>
                <a:gd name="T19" fmla="*/ 96 h 191"/>
                <a:gd name="T20" fmla="*/ 0 w 101"/>
                <a:gd name="T21" fmla="*/ 76 h 191"/>
                <a:gd name="T22" fmla="*/ 0 w 101"/>
                <a:gd name="T23" fmla="*/ 56 h 191"/>
                <a:gd name="T24" fmla="*/ 4 w 101"/>
                <a:gd name="T25" fmla="*/ 38 h 191"/>
                <a:gd name="T26" fmla="*/ 15 w 101"/>
                <a:gd name="T27" fmla="*/ 22 h 191"/>
                <a:gd name="T28" fmla="*/ 18 w 101"/>
                <a:gd name="T29" fmla="*/ 18 h 191"/>
                <a:gd name="T30" fmla="*/ 23 w 101"/>
                <a:gd name="T31" fmla="*/ 15 h 191"/>
                <a:gd name="T32" fmla="*/ 27 w 101"/>
                <a:gd name="T33" fmla="*/ 12 h 191"/>
                <a:gd name="T34" fmla="*/ 32 w 101"/>
                <a:gd name="T35" fmla="*/ 10 h 191"/>
                <a:gd name="T36" fmla="*/ 36 w 101"/>
                <a:gd name="T37" fmla="*/ 8 h 191"/>
                <a:gd name="T38" fmla="*/ 41 w 101"/>
                <a:gd name="T39" fmla="*/ 5 h 191"/>
                <a:gd name="T40" fmla="*/ 46 w 101"/>
                <a:gd name="T41" fmla="*/ 2 h 191"/>
                <a:gd name="T42" fmla="*/ 50 w 101"/>
                <a:gd name="T43" fmla="*/ 0 h 1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1" h="191">
                  <a:moveTo>
                    <a:pt x="101" y="0"/>
                  </a:moveTo>
                  <a:lnTo>
                    <a:pt x="86" y="16"/>
                  </a:lnTo>
                  <a:lnTo>
                    <a:pt x="71" y="34"/>
                  </a:lnTo>
                  <a:lnTo>
                    <a:pt x="59" y="52"/>
                  </a:lnTo>
                  <a:lnTo>
                    <a:pt x="47" y="69"/>
                  </a:lnTo>
                  <a:lnTo>
                    <a:pt x="37" y="89"/>
                  </a:lnTo>
                  <a:lnTo>
                    <a:pt x="30" y="108"/>
                  </a:lnTo>
                  <a:lnTo>
                    <a:pt x="22" y="128"/>
                  </a:lnTo>
                  <a:lnTo>
                    <a:pt x="16" y="149"/>
                  </a:lnTo>
                  <a:lnTo>
                    <a:pt x="7" y="191"/>
                  </a:lnTo>
                  <a:lnTo>
                    <a:pt x="0" y="152"/>
                  </a:lnTo>
                  <a:lnTo>
                    <a:pt x="0" y="112"/>
                  </a:lnTo>
                  <a:lnTo>
                    <a:pt x="9" y="75"/>
                  </a:lnTo>
                  <a:lnTo>
                    <a:pt x="30" y="43"/>
                  </a:lnTo>
                  <a:lnTo>
                    <a:pt x="37" y="35"/>
                  </a:lnTo>
                  <a:lnTo>
                    <a:pt x="46" y="29"/>
                  </a:lnTo>
                  <a:lnTo>
                    <a:pt x="55" y="24"/>
                  </a:lnTo>
                  <a:lnTo>
                    <a:pt x="64" y="19"/>
                  </a:lnTo>
                  <a:lnTo>
                    <a:pt x="72" y="15"/>
                  </a:lnTo>
                  <a:lnTo>
                    <a:pt x="83" y="9"/>
                  </a:lnTo>
                  <a:lnTo>
                    <a:pt x="92" y="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6" name="Freeform 179"/>
            <p:cNvSpPr>
              <a:spLocks/>
            </p:cNvSpPr>
            <p:nvPr/>
          </p:nvSpPr>
          <p:spPr bwMode="auto">
            <a:xfrm>
              <a:off x="3133" y="2861"/>
              <a:ext cx="29" cy="24"/>
            </a:xfrm>
            <a:custGeom>
              <a:avLst/>
              <a:gdLst>
                <a:gd name="T0" fmla="*/ 11 w 57"/>
                <a:gd name="T1" fmla="*/ 22 h 47"/>
                <a:gd name="T2" fmla="*/ 8 w 57"/>
                <a:gd name="T3" fmla="*/ 22 h 47"/>
                <a:gd name="T4" fmla="*/ 6 w 57"/>
                <a:gd name="T5" fmla="*/ 24 h 47"/>
                <a:gd name="T6" fmla="*/ 3 w 57"/>
                <a:gd name="T7" fmla="*/ 24 h 47"/>
                <a:gd name="T8" fmla="*/ 0 w 57"/>
                <a:gd name="T9" fmla="*/ 24 h 47"/>
                <a:gd name="T10" fmla="*/ 3 w 57"/>
                <a:gd name="T11" fmla="*/ 20 h 47"/>
                <a:gd name="T12" fmla="*/ 6 w 57"/>
                <a:gd name="T13" fmla="*/ 17 h 47"/>
                <a:gd name="T14" fmla="*/ 10 w 57"/>
                <a:gd name="T15" fmla="*/ 14 h 47"/>
                <a:gd name="T16" fmla="*/ 13 w 57"/>
                <a:gd name="T17" fmla="*/ 12 h 47"/>
                <a:gd name="T18" fmla="*/ 18 w 57"/>
                <a:gd name="T19" fmla="*/ 9 h 47"/>
                <a:gd name="T20" fmla="*/ 21 w 57"/>
                <a:gd name="T21" fmla="*/ 6 h 47"/>
                <a:gd name="T22" fmla="*/ 25 w 57"/>
                <a:gd name="T23" fmla="*/ 3 h 47"/>
                <a:gd name="T24" fmla="*/ 29 w 57"/>
                <a:gd name="T25" fmla="*/ 0 h 47"/>
                <a:gd name="T26" fmla="*/ 28 w 57"/>
                <a:gd name="T27" fmla="*/ 8 h 47"/>
                <a:gd name="T28" fmla="*/ 24 w 57"/>
                <a:gd name="T29" fmla="*/ 14 h 47"/>
                <a:gd name="T30" fmla="*/ 18 w 57"/>
                <a:gd name="T31" fmla="*/ 18 h 47"/>
                <a:gd name="T32" fmla="*/ 11 w 57"/>
                <a:gd name="T33" fmla="*/ 22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7" h="47">
                  <a:moveTo>
                    <a:pt x="22" y="43"/>
                  </a:moveTo>
                  <a:lnTo>
                    <a:pt x="16" y="44"/>
                  </a:lnTo>
                  <a:lnTo>
                    <a:pt x="11" y="47"/>
                  </a:lnTo>
                  <a:lnTo>
                    <a:pt x="5" y="47"/>
                  </a:lnTo>
                  <a:lnTo>
                    <a:pt x="0" y="47"/>
                  </a:lnTo>
                  <a:lnTo>
                    <a:pt x="5" y="40"/>
                  </a:lnTo>
                  <a:lnTo>
                    <a:pt x="11" y="34"/>
                  </a:lnTo>
                  <a:lnTo>
                    <a:pt x="19" y="28"/>
                  </a:lnTo>
                  <a:lnTo>
                    <a:pt x="26" y="24"/>
                  </a:lnTo>
                  <a:lnTo>
                    <a:pt x="35" y="18"/>
                  </a:lnTo>
                  <a:lnTo>
                    <a:pt x="42" y="12"/>
                  </a:lnTo>
                  <a:lnTo>
                    <a:pt x="50" y="6"/>
                  </a:lnTo>
                  <a:lnTo>
                    <a:pt x="57" y="0"/>
                  </a:lnTo>
                  <a:lnTo>
                    <a:pt x="56" y="15"/>
                  </a:lnTo>
                  <a:lnTo>
                    <a:pt x="47" y="27"/>
                  </a:lnTo>
                  <a:lnTo>
                    <a:pt x="35" y="35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7" name="Freeform 180"/>
            <p:cNvSpPr>
              <a:spLocks/>
            </p:cNvSpPr>
            <p:nvPr/>
          </p:nvSpPr>
          <p:spPr bwMode="auto">
            <a:xfrm>
              <a:off x="2496" y="2893"/>
              <a:ext cx="65" cy="88"/>
            </a:xfrm>
            <a:custGeom>
              <a:avLst/>
              <a:gdLst>
                <a:gd name="T0" fmla="*/ 60 w 128"/>
                <a:gd name="T1" fmla="*/ 47 h 175"/>
                <a:gd name="T2" fmla="*/ 54 w 128"/>
                <a:gd name="T3" fmla="*/ 55 h 175"/>
                <a:gd name="T4" fmla="*/ 47 w 128"/>
                <a:gd name="T5" fmla="*/ 61 h 175"/>
                <a:gd name="T6" fmla="*/ 39 w 128"/>
                <a:gd name="T7" fmla="*/ 64 h 175"/>
                <a:gd name="T8" fmla="*/ 30 w 128"/>
                <a:gd name="T9" fmla="*/ 68 h 175"/>
                <a:gd name="T10" fmla="*/ 22 w 128"/>
                <a:gd name="T11" fmla="*/ 71 h 175"/>
                <a:gd name="T12" fmla="*/ 14 w 128"/>
                <a:gd name="T13" fmla="*/ 75 h 175"/>
                <a:gd name="T14" fmla="*/ 7 w 128"/>
                <a:gd name="T15" fmla="*/ 81 h 175"/>
                <a:gd name="T16" fmla="*/ 0 w 128"/>
                <a:gd name="T17" fmla="*/ 88 h 175"/>
                <a:gd name="T18" fmla="*/ 4 w 128"/>
                <a:gd name="T19" fmla="*/ 80 h 175"/>
                <a:gd name="T20" fmla="*/ 10 w 128"/>
                <a:gd name="T21" fmla="*/ 73 h 175"/>
                <a:gd name="T22" fmla="*/ 17 w 128"/>
                <a:gd name="T23" fmla="*/ 67 h 175"/>
                <a:gd name="T24" fmla="*/ 24 w 128"/>
                <a:gd name="T25" fmla="*/ 61 h 175"/>
                <a:gd name="T26" fmla="*/ 32 w 128"/>
                <a:gd name="T27" fmla="*/ 56 h 175"/>
                <a:gd name="T28" fmla="*/ 38 w 128"/>
                <a:gd name="T29" fmla="*/ 50 h 175"/>
                <a:gd name="T30" fmla="*/ 44 w 128"/>
                <a:gd name="T31" fmla="*/ 43 h 175"/>
                <a:gd name="T32" fmla="*/ 48 w 128"/>
                <a:gd name="T33" fmla="*/ 34 h 175"/>
                <a:gd name="T34" fmla="*/ 60 w 128"/>
                <a:gd name="T35" fmla="*/ 0 h 175"/>
                <a:gd name="T36" fmla="*/ 63 w 128"/>
                <a:gd name="T37" fmla="*/ 12 h 175"/>
                <a:gd name="T38" fmla="*/ 65 w 128"/>
                <a:gd name="T39" fmla="*/ 24 h 175"/>
                <a:gd name="T40" fmla="*/ 63 w 128"/>
                <a:gd name="T41" fmla="*/ 36 h 175"/>
                <a:gd name="T42" fmla="*/ 60 w 128"/>
                <a:gd name="T43" fmla="*/ 47 h 17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28" h="175">
                  <a:moveTo>
                    <a:pt x="118" y="94"/>
                  </a:moveTo>
                  <a:lnTo>
                    <a:pt x="106" y="109"/>
                  </a:lnTo>
                  <a:lnTo>
                    <a:pt x="93" y="121"/>
                  </a:lnTo>
                  <a:lnTo>
                    <a:pt x="76" y="128"/>
                  </a:lnTo>
                  <a:lnTo>
                    <a:pt x="60" y="135"/>
                  </a:lnTo>
                  <a:lnTo>
                    <a:pt x="44" y="141"/>
                  </a:lnTo>
                  <a:lnTo>
                    <a:pt x="28" y="150"/>
                  </a:lnTo>
                  <a:lnTo>
                    <a:pt x="13" y="161"/>
                  </a:lnTo>
                  <a:lnTo>
                    <a:pt x="0" y="175"/>
                  </a:lnTo>
                  <a:lnTo>
                    <a:pt x="8" y="159"/>
                  </a:lnTo>
                  <a:lnTo>
                    <a:pt x="20" y="146"/>
                  </a:lnTo>
                  <a:lnTo>
                    <a:pt x="34" y="134"/>
                  </a:lnTo>
                  <a:lnTo>
                    <a:pt x="48" y="122"/>
                  </a:lnTo>
                  <a:lnTo>
                    <a:pt x="63" y="112"/>
                  </a:lnTo>
                  <a:lnTo>
                    <a:pt x="75" y="99"/>
                  </a:lnTo>
                  <a:lnTo>
                    <a:pt x="87" y="85"/>
                  </a:lnTo>
                  <a:lnTo>
                    <a:pt x="94" y="67"/>
                  </a:lnTo>
                  <a:lnTo>
                    <a:pt x="119" y="0"/>
                  </a:lnTo>
                  <a:lnTo>
                    <a:pt x="125" y="23"/>
                  </a:lnTo>
                  <a:lnTo>
                    <a:pt x="128" y="48"/>
                  </a:lnTo>
                  <a:lnTo>
                    <a:pt x="125" y="72"/>
                  </a:lnTo>
                  <a:lnTo>
                    <a:pt x="118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8" name="Freeform 181"/>
            <p:cNvSpPr>
              <a:spLocks/>
            </p:cNvSpPr>
            <p:nvPr/>
          </p:nvSpPr>
          <p:spPr bwMode="auto">
            <a:xfrm>
              <a:off x="3314" y="2911"/>
              <a:ext cx="24" cy="16"/>
            </a:xfrm>
            <a:custGeom>
              <a:avLst/>
              <a:gdLst>
                <a:gd name="T0" fmla="*/ 24 w 49"/>
                <a:gd name="T1" fmla="*/ 0 h 31"/>
                <a:gd name="T2" fmla="*/ 24 w 49"/>
                <a:gd name="T3" fmla="*/ 3 h 31"/>
                <a:gd name="T4" fmla="*/ 23 w 49"/>
                <a:gd name="T5" fmla="*/ 6 h 31"/>
                <a:gd name="T6" fmla="*/ 20 w 49"/>
                <a:gd name="T7" fmla="*/ 7 h 31"/>
                <a:gd name="T8" fmla="*/ 20 w 49"/>
                <a:gd name="T9" fmla="*/ 10 h 31"/>
                <a:gd name="T10" fmla="*/ 16 w 49"/>
                <a:gd name="T11" fmla="*/ 14 h 31"/>
                <a:gd name="T12" fmla="*/ 11 w 49"/>
                <a:gd name="T13" fmla="*/ 16 h 31"/>
                <a:gd name="T14" fmla="*/ 6 w 49"/>
                <a:gd name="T15" fmla="*/ 16 h 31"/>
                <a:gd name="T16" fmla="*/ 0 w 49"/>
                <a:gd name="T17" fmla="*/ 16 h 31"/>
                <a:gd name="T18" fmla="*/ 2 w 49"/>
                <a:gd name="T19" fmla="*/ 13 h 31"/>
                <a:gd name="T20" fmla="*/ 5 w 49"/>
                <a:gd name="T21" fmla="*/ 10 h 31"/>
                <a:gd name="T22" fmla="*/ 7 w 49"/>
                <a:gd name="T23" fmla="*/ 7 h 31"/>
                <a:gd name="T24" fmla="*/ 10 w 49"/>
                <a:gd name="T25" fmla="*/ 5 h 31"/>
                <a:gd name="T26" fmla="*/ 14 w 49"/>
                <a:gd name="T27" fmla="*/ 3 h 31"/>
                <a:gd name="T28" fmla="*/ 17 w 49"/>
                <a:gd name="T29" fmla="*/ 1 h 31"/>
                <a:gd name="T30" fmla="*/ 20 w 49"/>
                <a:gd name="T31" fmla="*/ 0 h 31"/>
                <a:gd name="T32" fmla="*/ 24 w 49"/>
                <a:gd name="T33" fmla="*/ 0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9" h="31">
                  <a:moveTo>
                    <a:pt x="49" y="0"/>
                  </a:moveTo>
                  <a:lnTo>
                    <a:pt x="49" y="6"/>
                  </a:lnTo>
                  <a:lnTo>
                    <a:pt x="46" y="11"/>
                  </a:lnTo>
                  <a:lnTo>
                    <a:pt x="41" y="14"/>
                  </a:lnTo>
                  <a:lnTo>
                    <a:pt x="40" y="20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5" y="26"/>
                  </a:lnTo>
                  <a:lnTo>
                    <a:pt x="10" y="20"/>
                  </a:lnTo>
                  <a:lnTo>
                    <a:pt x="15" y="14"/>
                  </a:lnTo>
                  <a:lnTo>
                    <a:pt x="21" y="9"/>
                  </a:lnTo>
                  <a:lnTo>
                    <a:pt x="28" y="5"/>
                  </a:lnTo>
                  <a:lnTo>
                    <a:pt x="34" y="2"/>
                  </a:lnTo>
                  <a:lnTo>
                    <a:pt x="41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59" name="Freeform 182"/>
            <p:cNvSpPr>
              <a:spLocks/>
            </p:cNvSpPr>
            <p:nvPr/>
          </p:nvSpPr>
          <p:spPr bwMode="auto">
            <a:xfrm>
              <a:off x="3273" y="2961"/>
              <a:ext cx="53" cy="20"/>
            </a:xfrm>
            <a:custGeom>
              <a:avLst/>
              <a:gdLst>
                <a:gd name="T0" fmla="*/ 53 w 106"/>
                <a:gd name="T1" fmla="*/ 0 h 40"/>
                <a:gd name="T2" fmla="*/ 53 w 106"/>
                <a:gd name="T3" fmla="*/ 6 h 40"/>
                <a:gd name="T4" fmla="*/ 48 w 106"/>
                <a:gd name="T5" fmla="*/ 11 h 40"/>
                <a:gd name="T6" fmla="*/ 42 w 106"/>
                <a:gd name="T7" fmla="*/ 14 h 40"/>
                <a:gd name="T8" fmla="*/ 37 w 106"/>
                <a:gd name="T9" fmla="*/ 16 h 40"/>
                <a:gd name="T10" fmla="*/ 33 w 106"/>
                <a:gd name="T11" fmla="*/ 17 h 40"/>
                <a:gd name="T12" fmla="*/ 28 w 106"/>
                <a:gd name="T13" fmla="*/ 19 h 40"/>
                <a:gd name="T14" fmla="*/ 24 w 106"/>
                <a:gd name="T15" fmla="*/ 20 h 40"/>
                <a:gd name="T16" fmla="*/ 19 w 106"/>
                <a:gd name="T17" fmla="*/ 20 h 40"/>
                <a:gd name="T18" fmla="*/ 14 w 106"/>
                <a:gd name="T19" fmla="*/ 20 h 40"/>
                <a:gd name="T20" fmla="*/ 9 w 106"/>
                <a:gd name="T21" fmla="*/ 20 h 40"/>
                <a:gd name="T22" fmla="*/ 5 w 106"/>
                <a:gd name="T23" fmla="*/ 20 h 40"/>
                <a:gd name="T24" fmla="*/ 0 w 106"/>
                <a:gd name="T25" fmla="*/ 18 h 40"/>
                <a:gd name="T26" fmla="*/ 5 w 106"/>
                <a:gd name="T27" fmla="*/ 14 h 40"/>
                <a:gd name="T28" fmla="*/ 11 w 106"/>
                <a:gd name="T29" fmla="*/ 10 h 40"/>
                <a:gd name="T30" fmla="*/ 18 w 106"/>
                <a:gd name="T31" fmla="*/ 7 h 40"/>
                <a:gd name="T32" fmla="*/ 25 w 106"/>
                <a:gd name="T33" fmla="*/ 5 h 40"/>
                <a:gd name="T34" fmla="*/ 31 w 106"/>
                <a:gd name="T35" fmla="*/ 3 h 40"/>
                <a:gd name="T36" fmla="*/ 39 w 106"/>
                <a:gd name="T37" fmla="*/ 2 h 40"/>
                <a:gd name="T38" fmla="*/ 46 w 106"/>
                <a:gd name="T39" fmla="*/ 1 h 40"/>
                <a:gd name="T40" fmla="*/ 53 w 106"/>
                <a:gd name="T41" fmla="*/ 0 h 4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6" h="40">
                  <a:moveTo>
                    <a:pt x="106" y="0"/>
                  </a:moveTo>
                  <a:lnTo>
                    <a:pt x="105" y="12"/>
                  </a:lnTo>
                  <a:lnTo>
                    <a:pt x="96" y="21"/>
                  </a:lnTo>
                  <a:lnTo>
                    <a:pt x="84" y="27"/>
                  </a:lnTo>
                  <a:lnTo>
                    <a:pt x="74" y="31"/>
                  </a:lnTo>
                  <a:lnTo>
                    <a:pt x="65" y="34"/>
                  </a:lnTo>
                  <a:lnTo>
                    <a:pt x="56" y="37"/>
                  </a:lnTo>
                  <a:lnTo>
                    <a:pt x="47" y="39"/>
                  </a:lnTo>
                  <a:lnTo>
                    <a:pt x="37" y="40"/>
                  </a:lnTo>
                  <a:lnTo>
                    <a:pt x="28" y="40"/>
                  </a:lnTo>
                  <a:lnTo>
                    <a:pt x="18" y="39"/>
                  </a:lnTo>
                  <a:lnTo>
                    <a:pt x="9" y="39"/>
                  </a:lnTo>
                  <a:lnTo>
                    <a:pt x="0" y="36"/>
                  </a:lnTo>
                  <a:lnTo>
                    <a:pt x="10" y="27"/>
                  </a:lnTo>
                  <a:lnTo>
                    <a:pt x="22" y="20"/>
                  </a:lnTo>
                  <a:lnTo>
                    <a:pt x="35" y="14"/>
                  </a:lnTo>
                  <a:lnTo>
                    <a:pt x="49" y="9"/>
                  </a:lnTo>
                  <a:lnTo>
                    <a:pt x="62" y="6"/>
                  </a:lnTo>
                  <a:lnTo>
                    <a:pt x="77" y="3"/>
                  </a:lnTo>
                  <a:lnTo>
                    <a:pt x="91" y="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0" name="Freeform 183"/>
            <p:cNvSpPr>
              <a:spLocks/>
            </p:cNvSpPr>
            <p:nvPr/>
          </p:nvSpPr>
          <p:spPr bwMode="auto">
            <a:xfrm>
              <a:off x="3415" y="2753"/>
              <a:ext cx="35" cy="96"/>
            </a:xfrm>
            <a:custGeom>
              <a:avLst/>
              <a:gdLst>
                <a:gd name="T0" fmla="*/ 35 w 69"/>
                <a:gd name="T1" fmla="*/ 0 h 192"/>
                <a:gd name="T2" fmla="*/ 29 w 69"/>
                <a:gd name="T3" fmla="*/ 11 h 192"/>
                <a:gd name="T4" fmla="*/ 24 w 69"/>
                <a:gd name="T5" fmla="*/ 23 h 192"/>
                <a:gd name="T6" fmla="*/ 19 w 69"/>
                <a:gd name="T7" fmla="*/ 34 h 192"/>
                <a:gd name="T8" fmla="*/ 16 w 69"/>
                <a:gd name="T9" fmla="*/ 46 h 192"/>
                <a:gd name="T10" fmla="*/ 13 w 69"/>
                <a:gd name="T11" fmla="*/ 58 h 192"/>
                <a:gd name="T12" fmla="*/ 13 w 69"/>
                <a:gd name="T13" fmla="*/ 71 h 192"/>
                <a:gd name="T14" fmla="*/ 13 w 69"/>
                <a:gd name="T15" fmla="*/ 83 h 192"/>
                <a:gd name="T16" fmla="*/ 16 w 69"/>
                <a:gd name="T17" fmla="*/ 96 h 192"/>
                <a:gd name="T18" fmla="*/ 5 w 69"/>
                <a:gd name="T19" fmla="*/ 84 h 192"/>
                <a:gd name="T20" fmla="*/ 1 w 69"/>
                <a:gd name="T21" fmla="*/ 68 h 192"/>
                <a:gd name="T22" fmla="*/ 0 w 69"/>
                <a:gd name="T23" fmla="*/ 52 h 192"/>
                <a:gd name="T24" fmla="*/ 3 w 69"/>
                <a:gd name="T25" fmla="*/ 37 h 192"/>
                <a:gd name="T26" fmla="*/ 5 w 69"/>
                <a:gd name="T27" fmla="*/ 31 h 192"/>
                <a:gd name="T28" fmla="*/ 7 w 69"/>
                <a:gd name="T29" fmla="*/ 25 h 192"/>
                <a:gd name="T30" fmla="*/ 10 w 69"/>
                <a:gd name="T31" fmla="*/ 19 h 192"/>
                <a:gd name="T32" fmla="*/ 13 w 69"/>
                <a:gd name="T33" fmla="*/ 14 h 192"/>
                <a:gd name="T34" fmla="*/ 18 w 69"/>
                <a:gd name="T35" fmla="*/ 9 h 192"/>
                <a:gd name="T36" fmla="*/ 23 w 69"/>
                <a:gd name="T37" fmla="*/ 5 h 192"/>
                <a:gd name="T38" fmla="*/ 28 w 69"/>
                <a:gd name="T39" fmla="*/ 2 h 192"/>
                <a:gd name="T40" fmla="*/ 35 w 69"/>
                <a:gd name="T41" fmla="*/ 0 h 1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9" h="192">
                  <a:moveTo>
                    <a:pt x="69" y="0"/>
                  </a:moveTo>
                  <a:lnTo>
                    <a:pt x="57" y="22"/>
                  </a:lnTo>
                  <a:lnTo>
                    <a:pt x="47" y="45"/>
                  </a:lnTo>
                  <a:lnTo>
                    <a:pt x="38" y="67"/>
                  </a:lnTo>
                  <a:lnTo>
                    <a:pt x="31" y="92"/>
                  </a:lnTo>
                  <a:lnTo>
                    <a:pt x="26" y="115"/>
                  </a:lnTo>
                  <a:lnTo>
                    <a:pt x="25" y="141"/>
                  </a:lnTo>
                  <a:lnTo>
                    <a:pt x="26" y="166"/>
                  </a:lnTo>
                  <a:lnTo>
                    <a:pt x="31" y="192"/>
                  </a:lnTo>
                  <a:lnTo>
                    <a:pt x="10" y="167"/>
                  </a:lnTo>
                  <a:lnTo>
                    <a:pt x="1" y="136"/>
                  </a:lnTo>
                  <a:lnTo>
                    <a:pt x="0" y="104"/>
                  </a:lnTo>
                  <a:lnTo>
                    <a:pt x="6" y="73"/>
                  </a:lnTo>
                  <a:lnTo>
                    <a:pt x="9" y="61"/>
                  </a:lnTo>
                  <a:lnTo>
                    <a:pt x="13" y="49"/>
                  </a:lnTo>
                  <a:lnTo>
                    <a:pt x="19" y="37"/>
                  </a:lnTo>
                  <a:lnTo>
                    <a:pt x="26" y="27"/>
                  </a:lnTo>
                  <a:lnTo>
                    <a:pt x="35" y="18"/>
                  </a:lnTo>
                  <a:lnTo>
                    <a:pt x="45" y="9"/>
                  </a:lnTo>
                  <a:lnTo>
                    <a:pt x="56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1" name="Freeform 184"/>
            <p:cNvSpPr>
              <a:spLocks/>
            </p:cNvSpPr>
            <p:nvPr/>
          </p:nvSpPr>
          <p:spPr bwMode="auto">
            <a:xfrm>
              <a:off x="3327" y="2770"/>
              <a:ext cx="26" cy="75"/>
            </a:xfrm>
            <a:custGeom>
              <a:avLst/>
              <a:gdLst>
                <a:gd name="T0" fmla="*/ 26 w 54"/>
                <a:gd name="T1" fmla="*/ 0 h 149"/>
                <a:gd name="T2" fmla="*/ 19 w 54"/>
                <a:gd name="T3" fmla="*/ 17 h 149"/>
                <a:gd name="T4" fmla="*/ 15 w 54"/>
                <a:gd name="T5" fmla="*/ 37 h 149"/>
                <a:gd name="T6" fmla="*/ 16 w 54"/>
                <a:gd name="T7" fmla="*/ 56 h 149"/>
                <a:gd name="T8" fmla="*/ 23 w 54"/>
                <a:gd name="T9" fmla="*/ 75 h 149"/>
                <a:gd name="T10" fmla="*/ 18 w 54"/>
                <a:gd name="T11" fmla="*/ 71 h 149"/>
                <a:gd name="T12" fmla="*/ 13 w 54"/>
                <a:gd name="T13" fmla="*/ 66 h 149"/>
                <a:gd name="T14" fmla="*/ 10 w 54"/>
                <a:gd name="T15" fmla="*/ 60 h 149"/>
                <a:gd name="T16" fmla="*/ 6 w 54"/>
                <a:gd name="T17" fmla="*/ 53 h 149"/>
                <a:gd name="T18" fmla="*/ 2 w 54"/>
                <a:gd name="T19" fmla="*/ 46 h 149"/>
                <a:gd name="T20" fmla="*/ 1 w 54"/>
                <a:gd name="T21" fmla="*/ 39 h 149"/>
                <a:gd name="T22" fmla="*/ 0 w 54"/>
                <a:gd name="T23" fmla="*/ 31 h 149"/>
                <a:gd name="T24" fmla="*/ 1 w 54"/>
                <a:gd name="T25" fmla="*/ 23 h 149"/>
                <a:gd name="T26" fmla="*/ 2 w 54"/>
                <a:gd name="T27" fmla="*/ 19 h 149"/>
                <a:gd name="T28" fmla="*/ 4 w 54"/>
                <a:gd name="T29" fmla="*/ 15 h 149"/>
                <a:gd name="T30" fmla="*/ 7 w 54"/>
                <a:gd name="T31" fmla="*/ 11 h 149"/>
                <a:gd name="T32" fmla="*/ 10 w 54"/>
                <a:gd name="T33" fmla="*/ 7 h 149"/>
                <a:gd name="T34" fmla="*/ 13 w 54"/>
                <a:gd name="T35" fmla="*/ 5 h 149"/>
                <a:gd name="T36" fmla="*/ 17 w 54"/>
                <a:gd name="T37" fmla="*/ 2 h 149"/>
                <a:gd name="T38" fmla="*/ 22 w 54"/>
                <a:gd name="T39" fmla="*/ 1 h 149"/>
                <a:gd name="T40" fmla="*/ 26 w 54"/>
                <a:gd name="T41" fmla="*/ 0 h 1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149">
                  <a:moveTo>
                    <a:pt x="54" y="0"/>
                  </a:moveTo>
                  <a:lnTo>
                    <a:pt x="39" y="34"/>
                  </a:lnTo>
                  <a:lnTo>
                    <a:pt x="31" y="74"/>
                  </a:lnTo>
                  <a:lnTo>
                    <a:pt x="34" y="112"/>
                  </a:lnTo>
                  <a:lnTo>
                    <a:pt x="48" y="149"/>
                  </a:lnTo>
                  <a:lnTo>
                    <a:pt x="37" y="142"/>
                  </a:lnTo>
                  <a:lnTo>
                    <a:pt x="28" y="131"/>
                  </a:lnTo>
                  <a:lnTo>
                    <a:pt x="20" y="119"/>
                  </a:lnTo>
                  <a:lnTo>
                    <a:pt x="12" y="106"/>
                  </a:lnTo>
                  <a:lnTo>
                    <a:pt x="5" y="91"/>
                  </a:lnTo>
                  <a:lnTo>
                    <a:pt x="2" y="77"/>
                  </a:lnTo>
                  <a:lnTo>
                    <a:pt x="0" y="62"/>
                  </a:lnTo>
                  <a:lnTo>
                    <a:pt x="2" y="45"/>
                  </a:lnTo>
                  <a:lnTo>
                    <a:pt x="5" y="37"/>
                  </a:lnTo>
                  <a:lnTo>
                    <a:pt x="8" y="29"/>
                  </a:lnTo>
                  <a:lnTo>
                    <a:pt x="14" y="22"/>
                  </a:lnTo>
                  <a:lnTo>
                    <a:pt x="21" y="14"/>
                  </a:lnTo>
                  <a:lnTo>
                    <a:pt x="28" y="9"/>
                  </a:lnTo>
                  <a:lnTo>
                    <a:pt x="36" y="4"/>
                  </a:lnTo>
                  <a:lnTo>
                    <a:pt x="45" y="1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2" name="Freeform 185"/>
            <p:cNvSpPr>
              <a:spLocks/>
            </p:cNvSpPr>
            <p:nvPr/>
          </p:nvSpPr>
          <p:spPr bwMode="auto">
            <a:xfrm>
              <a:off x="2996" y="2859"/>
              <a:ext cx="19" cy="54"/>
            </a:xfrm>
            <a:custGeom>
              <a:avLst/>
              <a:gdLst>
                <a:gd name="T0" fmla="*/ 0 w 38"/>
                <a:gd name="T1" fmla="*/ 54 h 109"/>
                <a:gd name="T2" fmla="*/ 2 w 38"/>
                <a:gd name="T3" fmla="*/ 40 h 109"/>
                <a:gd name="T4" fmla="*/ 7 w 38"/>
                <a:gd name="T5" fmla="*/ 27 h 109"/>
                <a:gd name="T6" fmla="*/ 13 w 38"/>
                <a:gd name="T7" fmla="*/ 14 h 109"/>
                <a:gd name="T8" fmla="*/ 18 w 38"/>
                <a:gd name="T9" fmla="*/ 0 h 109"/>
                <a:gd name="T10" fmla="*/ 19 w 38"/>
                <a:gd name="T11" fmla="*/ 7 h 109"/>
                <a:gd name="T12" fmla="*/ 19 w 38"/>
                <a:gd name="T13" fmla="*/ 14 h 109"/>
                <a:gd name="T14" fmla="*/ 19 w 38"/>
                <a:gd name="T15" fmla="*/ 22 h 109"/>
                <a:gd name="T16" fmla="*/ 17 w 38"/>
                <a:gd name="T17" fmla="*/ 29 h 109"/>
                <a:gd name="T18" fmla="*/ 14 w 38"/>
                <a:gd name="T19" fmla="*/ 36 h 109"/>
                <a:gd name="T20" fmla="*/ 10 w 38"/>
                <a:gd name="T21" fmla="*/ 42 h 109"/>
                <a:gd name="T22" fmla="*/ 5 w 38"/>
                <a:gd name="T23" fmla="*/ 49 h 109"/>
                <a:gd name="T24" fmla="*/ 0 w 38"/>
                <a:gd name="T25" fmla="*/ 54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" h="109">
                  <a:moveTo>
                    <a:pt x="0" y="109"/>
                  </a:moveTo>
                  <a:lnTo>
                    <a:pt x="3" y="81"/>
                  </a:lnTo>
                  <a:lnTo>
                    <a:pt x="13" y="54"/>
                  </a:lnTo>
                  <a:lnTo>
                    <a:pt x="26" y="28"/>
                  </a:lnTo>
                  <a:lnTo>
                    <a:pt x="35" y="0"/>
                  </a:lnTo>
                  <a:lnTo>
                    <a:pt x="38" y="14"/>
                  </a:lnTo>
                  <a:lnTo>
                    <a:pt x="38" y="29"/>
                  </a:lnTo>
                  <a:lnTo>
                    <a:pt x="37" y="44"/>
                  </a:lnTo>
                  <a:lnTo>
                    <a:pt x="34" y="59"/>
                  </a:lnTo>
                  <a:lnTo>
                    <a:pt x="28" y="73"/>
                  </a:lnTo>
                  <a:lnTo>
                    <a:pt x="20" y="85"/>
                  </a:lnTo>
                  <a:lnTo>
                    <a:pt x="10" y="99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3" name="Freeform 186"/>
            <p:cNvSpPr>
              <a:spLocks/>
            </p:cNvSpPr>
            <p:nvPr/>
          </p:nvSpPr>
          <p:spPr bwMode="auto">
            <a:xfrm>
              <a:off x="2578" y="2864"/>
              <a:ext cx="114" cy="119"/>
            </a:xfrm>
            <a:custGeom>
              <a:avLst/>
              <a:gdLst>
                <a:gd name="T0" fmla="*/ 113 w 229"/>
                <a:gd name="T1" fmla="*/ 109 h 238"/>
                <a:gd name="T2" fmla="*/ 114 w 229"/>
                <a:gd name="T3" fmla="*/ 111 h 238"/>
                <a:gd name="T4" fmla="*/ 107 w 229"/>
                <a:gd name="T5" fmla="*/ 108 h 238"/>
                <a:gd name="T6" fmla="*/ 100 w 229"/>
                <a:gd name="T7" fmla="*/ 104 h 238"/>
                <a:gd name="T8" fmla="*/ 93 w 229"/>
                <a:gd name="T9" fmla="*/ 100 h 238"/>
                <a:gd name="T10" fmla="*/ 87 w 229"/>
                <a:gd name="T11" fmla="*/ 94 h 238"/>
                <a:gd name="T12" fmla="*/ 80 w 229"/>
                <a:gd name="T13" fmla="*/ 89 h 238"/>
                <a:gd name="T14" fmla="*/ 75 w 229"/>
                <a:gd name="T15" fmla="*/ 82 h 238"/>
                <a:gd name="T16" fmla="*/ 70 w 229"/>
                <a:gd name="T17" fmla="*/ 76 h 238"/>
                <a:gd name="T18" fmla="*/ 66 w 229"/>
                <a:gd name="T19" fmla="*/ 69 h 238"/>
                <a:gd name="T20" fmla="*/ 43 w 229"/>
                <a:gd name="T21" fmla="*/ 99 h 238"/>
                <a:gd name="T22" fmla="*/ 48 w 229"/>
                <a:gd name="T23" fmla="*/ 101 h 238"/>
                <a:gd name="T24" fmla="*/ 53 w 229"/>
                <a:gd name="T25" fmla="*/ 102 h 238"/>
                <a:gd name="T26" fmla="*/ 58 w 229"/>
                <a:gd name="T27" fmla="*/ 104 h 238"/>
                <a:gd name="T28" fmla="*/ 63 w 229"/>
                <a:gd name="T29" fmla="*/ 106 h 238"/>
                <a:gd name="T30" fmla="*/ 69 w 229"/>
                <a:gd name="T31" fmla="*/ 108 h 238"/>
                <a:gd name="T32" fmla="*/ 74 w 229"/>
                <a:gd name="T33" fmla="*/ 110 h 238"/>
                <a:gd name="T34" fmla="*/ 79 w 229"/>
                <a:gd name="T35" fmla="*/ 113 h 238"/>
                <a:gd name="T36" fmla="*/ 83 w 229"/>
                <a:gd name="T37" fmla="*/ 116 h 238"/>
                <a:gd name="T38" fmla="*/ 77 w 229"/>
                <a:gd name="T39" fmla="*/ 115 h 238"/>
                <a:gd name="T40" fmla="*/ 70 w 229"/>
                <a:gd name="T41" fmla="*/ 114 h 238"/>
                <a:gd name="T42" fmla="*/ 63 w 229"/>
                <a:gd name="T43" fmla="*/ 112 h 238"/>
                <a:gd name="T44" fmla="*/ 55 w 229"/>
                <a:gd name="T45" fmla="*/ 112 h 238"/>
                <a:gd name="T46" fmla="*/ 46 w 229"/>
                <a:gd name="T47" fmla="*/ 111 h 238"/>
                <a:gd name="T48" fmla="*/ 38 w 229"/>
                <a:gd name="T49" fmla="*/ 111 h 238"/>
                <a:gd name="T50" fmla="*/ 29 w 229"/>
                <a:gd name="T51" fmla="*/ 112 h 238"/>
                <a:gd name="T52" fmla="*/ 22 w 229"/>
                <a:gd name="T53" fmla="*/ 115 h 238"/>
                <a:gd name="T54" fmla="*/ 0 w 229"/>
                <a:gd name="T55" fmla="*/ 119 h 238"/>
                <a:gd name="T56" fmla="*/ 16 w 229"/>
                <a:gd name="T57" fmla="*/ 110 h 238"/>
                <a:gd name="T58" fmla="*/ 28 w 229"/>
                <a:gd name="T59" fmla="*/ 98 h 238"/>
                <a:gd name="T60" fmla="*/ 37 w 229"/>
                <a:gd name="T61" fmla="*/ 84 h 238"/>
                <a:gd name="T62" fmla="*/ 43 w 229"/>
                <a:gd name="T63" fmla="*/ 68 h 238"/>
                <a:gd name="T64" fmla="*/ 46 w 229"/>
                <a:gd name="T65" fmla="*/ 52 h 238"/>
                <a:gd name="T66" fmla="*/ 49 w 229"/>
                <a:gd name="T67" fmla="*/ 34 h 238"/>
                <a:gd name="T68" fmla="*/ 52 w 229"/>
                <a:gd name="T69" fmla="*/ 17 h 238"/>
                <a:gd name="T70" fmla="*/ 54 w 229"/>
                <a:gd name="T71" fmla="*/ 0 h 238"/>
                <a:gd name="T72" fmla="*/ 61 w 229"/>
                <a:gd name="T73" fmla="*/ 13 h 238"/>
                <a:gd name="T74" fmla="*/ 68 w 229"/>
                <a:gd name="T75" fmla="*/ 28 h 238"/>
                <a:gd name="T76" fmla="*/ 73 w 229"/>
                <a:gd name="T77" fmla="*/ 42 h 238"/>
                <a:gd name="T78" fmla="*/ 78 w 229"/>
                <a:gd name="T79" fmla="*/ 56 h 238"/>
                <a:gd name="T80" fmla="*/ 84 w 229"/>
                <a:gd name="T81" fmla="*/ 70 h 238"/>
                <a:gd name="T82" fmla="*/ 91 w 229"/>
                <a:gd name="T83" fmla="*/ 84 h 238"/>
                <a:gd name="T84" fmla="*/ 101 w 229"/>
                <a:gd name="T85" fmla="*/ 97 h 238"/>
                <a:gd name="T86" fmla="*/ 113 w 229"/>
                <a:gd name="T87" fmla="*/ 109 h 2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9" h="238">
                  <a:moveTo>
                    <a:pt x="226" y="217"/>
                  </a:moveTo>
                  <a:lnTo>
                    <a:pt x="229" y="222"/>
                  </a:lnTo>
                  <a:lnTo>
                    <a:pt x="214" y="216"/>
                  </a:lnTo>
                  <a:lnTo>
                    <a:pt x="201" y="208"/>
                  </a:lnTo>
                  <a:lnTo>
                    <a:pt x="186" y="199"/>
                  </a:lnTo>
                  <a:lnTo>
                    <a:pt x="175" y="188"/>
                  </a:lnTo>
                  <a:lnTo>
                    <a:pt x="161" y="177"/>
                  </a:lnTo>
                  <a:lnTo>
                    <a:pt x="151" y="164"/>
                  </a:lnTo>
                  <a:lnTo>
                    <a:pt x="141" y="151"/>
                  </a:lnTo>
                  <a:lnTo>
                    <a:pt x="133" y="137"/>
                  </a:lnTo>
                  <a:lnTo>
                    <a:pt x="86" y="198"/>
                  </a:lnTo>
                  <a:lnTo>
                    <a:pt x="96" y="201"/>
                  </a:lnTo>
                  <a:lnTo>
                    <a:pt x="107" y="204"/>
                  </a:lnTo>
                  <a:lnTo>
                    <a:pt x="117" y="208"/>
                  </a:lnTo>
                  <a:lnTo>
                    <a:pt x="127" y="211"/>
                  </a:lnTo>
                  <a:lnTo>
                    <a:pt x="138" y="216"/>
                  </a:lnTo>
                  <a:lnTo>
                    <a:pt x="148" y="220"/>
                  </a:lnTo>
                  <a:lnTo>
                    <a:pt x="158" y="226"/>
                  </a:lnTo>
                  <a:lnTo>
                    <a:pt x="167" y="232"/>
                  </a:lnTo>
                  <a:lnTo>
                    <a:pt x="155" y="230"/>
                  </a:lnTo>
                  <a:lnTo>
                    <a:pt x="141" y="227"/>
                  </a:lnTo>
                  <a:lnTo>
                    <a:pt x="126" y="224"/>
                  </a:lnTo>
                  <a:lnTo>
                    <a:pt x="110" y="223"/>
                  </a:lnTo>
                  <a:lnTo>
                    <a:pt x="92" y="222"/>
                  </a:lnTo>
                  <a:lnTo>
                    <a:pt x="76" y="222"/>
                  </a:lnTo>
                  <a:lnTo>
                    <a:pt x="59" y="224"/>
                  </a:lnTo>
                  <a:lnTo>
                    <a:pt x="44" y="229"/>
                  </a:lnTo>
                  <a:lnTo>
                    <a:pt x="0" y="238"/>
                  </a:lnTo>
                  <a:lnTo>
                    <a:pt x="33" y="219"/>
                  </a:lnTo>
                  <a:lnTo>
                    <a:pt x="56" y="195"/>
                  </a:lnTo>
                  <a:lnTo>
                    <a:pt x="74" y="167"/>
                  </a:lnTo>
                  <a:lnTo>
                    <a:pt x="86" y="136"/>
                  </a:lnTo>
                  <a:lnTo>
                    <a:pt x="93" y="103"/>
                  </a:lnTo>
                  <a:lnTo>
                    <a:pt x="99" y="68"/>
                  </a:lnTo>
                  <a:lnTo>
                    <a:pt x="104" y="34"/>
                  </a:lnTo>
                  <a:lnTo>
                    <a:pt x="108" y="0"/>
                  </a:lnTo>
                  <a:lnTo>
                    <a:pt x="123" y="26"/>
                  </a:lnTo>
                  <a:lnTo>
                    <a:pt x="136" y="55"/>
                  </a:lnTo>
                  <a:lnTo>
                    <a:pt x="146" y="84"/>
                  </a:lnTo>
                  <a:lnTo>
                    <a:pt x="157" y="112"/>
                  </a:lnTo>
                  <a:lnTo>
                    <a:pt x="169" y="140"/>
                  </a:lnTo>
                  <a:lnTo>
                    <a:pt x="183" y="168"/>
                  </a:lnTo>
                  <a:lnTo>
                    <a:pt x="203" y="193"/>
                  </a:lnTo>
                  <a:lnTo>
                    <a:pt x="226" y="21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4" name="Freeform 187"/>
            <p:cNvSpPr>
              <a:spLocks/>
            </p:cNvSpPr>
            <p:nvPr/>
          </p:nvSpPr>
          <p:spPr bwMode="auto">
            <a:xfrm>
              <a:off x="2660" y="2874"/>
              <a:ext cx="20" cy="45"/>
            </a:xfrm>
            <a:custGeom>
              <a:avLst/>
              <a:gdLst>
                <a:gd name="T0" fmla="*/ 20 w 40"/>
                <a:gd name="T1" fmla="*/ 45 h 88"/>
                <a:gd name="T2" fmla="*/ 13 w 40"/>
                <a:gd name="T3" fmla="*/ 35 h 88"/>
                <a:gd name="T4" fmla="*/ 8 w 40"/>
                <a:gd name="T5" fmla="*/ 24 h 88"/>
                <a:gd name="T6" fmla="*/ 3 w 40"/>
                <a:gd name="T7" fmla="*/ 12 h 88"/>
                <a:gd name="T8" fmla="*/ 0 w 40"/>
                <a:gd name="T9" fmla="*/ 0 h 88"/>
                <a:gd name="T10" fmla="*/ 11 w 40"/>
                <a:gd name="T11" fmla="*/ 8 h 88"/>
                <a:gd name="T12" fmla="*/ 17 w 40"/>
                <a:gd name="T13" fmla="*/ 19 h 88"/>
                <a:gd name="T14" fmla="*/ 20 w 40"/>
                <a:gd name="T15" fmla="*/ 32 h 88"/>
                <a:gd name="T16" fmla="*/ 20 w 40"/>
                <a:gd name="T17" fmla="*/ 45 h 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" h="88">
                  <a:moveTo>
                    <a:pt x="40" y="88"/>
                  </a:moveTo>
                  <a:lnTo>
                    <a:pt x="25" y="69"/>
                  </a:lnTo>
                  <a:lnTo>
                    <a:pt x="15" y="47"/>
                  </a:lnTo>
                  <a:lnTo>
                    <a:pt x="6" y="23"/>
                  </a:lnTo>
                  <a:lnTo>
                    <a:pt x="0" y="0"/>
                  </a:lnTo>
                  <a:lnTo>
                    <a:pt x="22" y="16"/>
                  </a:lnTo>
                  <a:lnTo>
                    <a:pt x="34" y="37"/>
                  </a:lnTo>
                  <a:lnTo>
                    <a:pt x="40" y="62"/>
                  </a:lnTo>
                  <a:lnTo>
                    <a:pt x="40" y="88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5" name="Freeform 188"/>
            <p:cNvSpPr>
              <a:spLocks/>
            </p:cNvSpPr>
            <p:nvPr/>
          </p:nvSpPr>
          <p:spPr bwMode="auto">
            <a:xfrm>
              <a:off x="2896" y="2923"/>
              <a:ext cx="9" cy="36"/>
            </a:xfrm>
            <a:custGeom>
              <a:avLst/>
              <a:gdLst>
                <a:gd name="T0" fmla="*/ 9 w 18"/>
                <a:gd name="T1" fmla="*/ 36 h 73"/>
                <a:gd name="T2" fmla="*/ 6 w 18"/>
                <a:gd name="T3" fmla="*/ 34 h 73"/>
                <a:gd name="T4" fmla="*/ 4 w 18"/>
                <a:gd name="T5" fmla="*/ 30 h 73"/>
                <a:gd name="T6" fmla="*/ 3 w 18"/>
                <a:gd name="T7" fmla="*/ 26 h 73"/>
                <a:gd name="T8" fmla="*/ 1 w 18"/>
                <a:gd name="T9" fmla="*/ 21 h 73"/>
                <a:gd name="T10" fmla="*/ 0 w 18"/>
                <a:gd name="T11" fmla="*/ 0 h 73"/>
                <a:gd name="T12" fmla="*/ 5 w 18"/>
                <a:gd name="T13" fmla="*/ 8 h 73"/>
                <a:gd name="T14" fmla="*/ 8 w 18"/>
                <a:gd name="T15" fmla="*/ 17 h 73"/>
                <a:gd name="T16" fmla="*/ 9 w 18"/>
                <a:gd name="T17" fmla="*/ 26 h 73"/>
                <a:gd name="T18" fmla="*/ 9 w 18"/>
                <a:gd name="T19" fmla="*/ 36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73">
                  <a:moveTo>
                    <a:pt x="18" y="73"/>
                  </a:moveTo>
                  <a:lnTo>
                    <a:pt x="12" y="68"/>
                  </a:lnTo>
                  <a:lnTo>
                    <a:pt x="7" y="61"/>
                  </a:lnTo>
                  <a:lnTo>
                    <a:pt x="5" y="52"/>
                  </a:lnTo>
                  <a:lnTo>
                    <a:pt x="2" y="43"/>
                  </a:lnTo>
                  <a:lnTo>
                    <a:pt x="0" y="0"/>
                  </a:lnTo>
                  <a:lnTo>
                    <a:pt x="9" y="16"/>
                  </a:lnTo>
                  <a:lnTo>
                    <a:pt x="16" y="34"/>
                  </a:lnTo>
                  <a:lnTo>
                    <a:pt x="18" y="53"/>
                  </a:lnTo>
                  <a:lnTo>
                    <a:pt x="18" y="73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6" name="Freeform 189"/>
            <p:cNvSpPr>
              <a:spLocks/>
            </p:cNvSpPr>
            <p:nvPr/>
          </p:nvSpPr>
          <p:spPr bwMode="auto">
            <a:xfrm>
              <a:off x="2734" y="2737"/>
              <a:ext cx="208" cy="78"/>
            </a:xfrm>
            <a:custGeom>
              <a:avLst/>
              <a:gdLst>
                <a:gd name="T0" fmla="*/ 45 w 415"/>
                <a:gd name="T1" fmla="*/ 38 h 157"/>
                <a:gd name="T2" fmla="*/ 56 w 415"/>
                <a:gd name="T3" fmla="*/ 33 h 157"/>
                <a:gd name="T4" fmla="*/ 68 w 415"/>
                <a:gd name="T5" fmla="*/ 28 h 157"/>
                <a:gd name="T6" fmla="*/ 81 w 415"/>
                <a:gd name="T7" fmla="*/ 23 h 157"/>
                <a:gd name="T8" fmla="*/ 93 w 415"/>
                <a:gd name="T9" fmla="*/ 18 h 157"/>
                <a:gd name="T10" fmla="*/ 107 w 415"/>
                <a:gd name="T11" fmla="*/ 15 h 157"/>
                <a:gd name="T12" fmla="*/ 120 w 415"/>
                <a:gd name="T13" fmla="*/ 11 h 157"/>
                <a:gd name="T14" fmla="*/ 133 w 415"/>
                <a:gd name="T15" fmla="*/ 9 h 157"/>
                <a:gd name="T16" fmla="*/ 147 w 415"/>
                <a:gd name="T17" fmla="*/ 6 h 157"/>
                <a:gd name="T18" fmla="*/ 154 w 415"/>
                <a:gd name="T19" fmla="*/ 6 h 157"/>
                <a:gd name="T20" fmla="*/ 162 w 415"/>
                <a:gd name="T21" fmla="*/ 5 h 157"/>
                <a:gd name="T22" fmla="*/ 170 w 415"/>
                <a:gd name="T23" fmla="*/ 4 h 157"/>
                <a:gd name="T24" fmla="*/ 178 w 415"/>
                <a:gd name="T25" fmla="*/ 4 h 157"/>
                <a:gd name="T26" fmla="*/ 185 w 415"/>
                <a:gd name="T27" fmla="*/ 3 h 157"/>
                <a:gd name="T28" fmla="*/ 193 w 415"/>
                <a:gd name="T29" fmla="*/ 3 h 157"/>
                <a:gd name="T30" fmla="*/ 201 w 415"/>
                <a:gd name="T31" fmla="*/ 4 h 157"/>
                <a:gd name="T32" fmla="*/ 208 w 415"/>
                <a:gd name="T33" fmla="*/ 5 h 157"/>
                <a:gd name="T34" fmla="*/ 178 w 415"/>
                <a:gd name="T35" fmla="*/ 12 h 157"/>
                <a:gd name="T36" fmla="*/ 8 w 415"/>
                <a:gd name="T37" fmla="*/ 77 h 157"/>
                <a:gd name="T38" fmla="*/ 0 w 415"/>
                <a:gd name="T39" fmla="*/ 78 h 157"/>
                <a:gd name="T40" fmla="*/ 7 w 415"/>
                <a:gd name="T41" fmla="*/ 68 h 157"/>
                <a:gd name="T42" fmla="*/ 14 w 415"/>
                <a:gd name="T43" fmla="*/ 57 h 157"/>
                <a:gd name="T44" fmla="*/ 21 w 415"/>
                <a:gd name="T45" fmla="*/ 48 h 157"/>
                <a:gd name="T46" fmla="*/ 29 w 415"/>
                <a:gd name="T47" fmla="*/ 38 h 157"/>
                <a:gd name="T48" fmla="*/ 37 w 415"/>
                <a:gd name="T49" fmla="*/ 28 h 157"/>
                <a:gd name="T50" fmla="*/ 45 w 415"/>
                <a:gd name="T51" fmla="*/ 18 h 157"/>
                <a:gd name="T52" fmla="*/ 53 w 415"/>
                <a:gd name="T53" fmla="*/ 9 h 157"/>
                <a:gd name="T54" fmla="*/ 62 w 415"/>
                <a:gd name="T55" fmla="*/ 0 h 157"/>
                <a:gd name="T56" fmla="*/ 61 w 415"/>
                <a:gd name="T57" fmla="*/ 10 h 157"/>
                <a:gd name="T58" fmla="*/ 57 w 415"/>
                <a:gd name="T59" fmla="*/ 20 h 157"/>
                <a:gd name="T60" fmla="*/ 51 w 415"/>
                <a:gd name="T61" fmla="*/ 29 h 157"/>
                <a:gd name="T62" fmla="*/ 45 w 415"/>
                <a:gd name="T63" fmla="*/ 38 h 1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15" h="157">
                  <a:moveTo>
                    <a:pt x="89" y="77"/>
                  </a:moveTo>
                  <a:lnTo>
                    <a:pt x="112" y="67"/>
                  </a:lnTo>
                  <a:lnTo>
                    <a:pt x="136" y="56"/>
                  </a:lnTo>
                  <a:lnTo>
                    <a:pt x="161" y="46"/>
                  </a:lnTo>
                  <a:lnTo>
                    <a:pt x="186" y="37"/>
                  </a:lnTo>
                  <a:lnTo>
                    <a:pt x="213" y="30"/>
                  </a:lnTo>
                  <a:lnTo>
                    <a:pt x="240" y="22"/>
                  </a:lnTo>
                  <a:lnTo>
                    <a:pt x="266" y="18"/>
                  </a:lnTo>
                  <a:lnTo>
                    <a:pt x="293" y="13"/>
                  </a:lnTo>
                  <a:lnTo>
                    <a:pt x="307" y="12"/>
                  </a:lnTo>
                  <a:lnTo>
                    <a:pt x="324" y="11"/>
                  </a:lnTo>
                  <a:lnTo>
                    <a:pt x="339" y="8"/>
                  </a:lnTo>
                  <a:lnTo>
                    <a:pt x="355" y="8"/>
                  </a:lnTo>
                  <a:lnTo>
                    <a:pt x="370" y="6"/>
                  </a:lnTo>
                  <a:lnTo>
                    <a:pt x="386" y="6"/>
                  </a:lnTo>
                  <a:lnTo>
                    <a:pt x="401" y="8"/>
                  </a:lnTo>
                  <a:lnTo>
                    <a:pt x="415" y="11"/>
                  </a:lnTo>
                  <a:lnTo>
                    <a:pt x="355" y="25"/>
                  </a:lnTo>
                  <a:lnTo>
                    <a:pt x="15" y="154"/>
                  </a:lnTo>
                  <a:lnTo>
                    <a:pt x="0" y="157"/>
                  </a:lnTo>
                  <a:lnTo>
                    <a:pt x="13" y="136"/>
                  </a:lnTo>
                  <a:lnTo>
                    <a:pt x="28" y="115"/>
                  </a:lnTo>
                  <a:lnTo>
                    <a:pt x="41" y="96"/>
                  </a:lnTo>
                  <a:lnTo>
                    <a:pt x="58" y="76"/>
                  </a:lnTo>
                  <a:lnTo>
                    <a:pt x="73" y="56"/>
                  </a:lnTo>
                  <a:lnTo>
                    <a:pt x="89" y="37"/>
                  </a:lnTo>
                  <a:lnTo>
                    <a:pt x="105" y="19"/>
                  </a:lnTo>
                  <a:lnTo>
                    <a:pt x="123" y="0"/>
                  </a:lnTo>
                  <a:lnTo>
                    <a:pt x="121" y="21"/>
                  </a:lnTo>
                  <a:lnTo>
                    <a:pt x="114" y="40"/>
                  </a:lnTo>
                  <a:lnTo>
                    <a:pt x="102" y="59"/>
                  </a:lnTo>
                  <a:lnTo>
                    <a:pt x="89" y="7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7" name="Freeform 190"/>
            <p:cNvSpPr>
              <a:spLocks/>
            </p:cNvSpPr>
            <p:nvPr/>
          </p:nvSpPr>
          <p:spPr bwMode="auto">
            <a:xfrm>
              <a:off x="2839" y="2801"/>
              <a:ext cx="86" cy="40"/>
            </a:xfrm>
            <a:custGeom>
              <a:avLst/>
              <a:gdLst>
                <a:gd name="T0" fmla="*/ 0 w 171"/>
                <a:gd name="T1" fmla="*/ 40 h 82"/>
                <a:gd name="T2" fmla="*/ 11 w 171"/>
                <a:gd name="T3" fmla="*/ 34 h 82"/>
                <a:gd name="T4" fmla="*/ 21 w 171"/>
                <a:gd name="T5" fmla="*/ 28 h 82"/>
                <a:gd name="T6" fmla="*/ 32 w 171"/>
                <a:gd name="T7" fmla="*/ 23 h 82"/>
                <a:gd name="T8" fmla="*/ 42 w 171"/>
                <a:gd name="T9" fmla="*/ 18 h 82"/>
                <a:gd name="T10" fmla="*/ 53 w 171"/>
                <a:gd name="T11" fmla="*/ 13 h 82"/>
                <a:gd name="T12" fmla="*/ 65 w 171"/>
                <a:gd name="T13" fmla="*/ 9 h 82"/>
                <a:gd name="T14" fmla="*/ 75 w 171"/>
                <a:gd name="T15" fmla="*/ 4 h 82"/>
                <a:gd name="T16" fmla="*/ 86 w 171"/>
                <a:gd name="T17" fmla="*/ 0 h 82"/>
                <a:gd name="T18" fmla="*/ 79 w 171"/>
                <a:gd name="T19" fmla="*/ 10 h 82"/>
                <a:gd name="T20" fmla="*/ 70 w 171"/>
                <a:gd name="T21" fmla="*/ 18 h 82"/>
                <a:gd name="T22" fmla="*/ 60 w 171"/>
                <a:gd name="T23" fmla="*/ 25 h 82"/>
                <a:gd name="T24" fmla="*/ 49 w 171"/>
                <a:gd name="T25" fmla="*/ 30 h 82"/>
                <a:gd name="T26" fmla="*/ 37 w 171"/>
                <a:gd name="T27" fmla="*/ 34 h 82"/>
                <a:gd name="T28" fmla="*/ 25 w 171"/>
                <a:gd name="T29" fmla="*/ 37 h 82"/>
                <a:gd name="T30" fmla="*/ 13 w 171"/>
                <a:gd name="T31" fmla="*/ 39 h 82"/>
                <a:gd name="T32" fmla="*/ 0 w 171"/>
                <a:gd name="T33" fmla="*/ 4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1" h="82">
                  <a:moveTo>
                    <a:pt x="0" y="82"/>
                  </a:moveTo>
                  <a:lnTo>
                    <a:pt x="21" y="70"/>
                  </a:lnTo>
                  <a:lnTo>
                    <a:pt x="41" y="58"/>
                  </a:lnTo>
                  <a:lnTo>
                    <a:pt x="63" y="48"/>
                  </a:lnTo>
                  <a:lnTo>
                    <a:pt x="84" y="37"/>
                  </a:lnTo>
                  <a:lnTo>
                    <a:pt x="106" y="27"/>
                  </a:lnTo>
                  <a:lnTo>
                    <a:pt x="129" y="18"/>
                  </a:lnTo>
                  <a:lnTo>
                    <a:pt x="149" y="9"/>
                  </a:lnTo>
                  <a:lnTo>
                    <a:pt x="171" y="0"/>
                  </a:lnTo>
                  <a:lnTo>
                    <a:pt x="157" y="21"/>
                  </a:lnTo>
                  <a:lnTo>
                    <a:pt x="139" y="37"/>
                  </a:lnTo>
                  <a:lnTo>
                    <a:pt x="120" y="52"/>
                  </a:lnTo>
                  <a:lnTo>
                    <a:pt x="97" y="62"/>
                  </a:lnTo>
                  <a:lnTo>
                    <a:pt x="74" y="70"/>
                  </a:lnTo>
                  <a:lnTo>
                    <a:pt x="50" y="76"/>
                  </a:lnTo>
                  <a:lnTo>
                    <a:pt x="25" y="79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8" name="Freeform 191"/>
            <p:cNvSpPr>
              <a:spLocks/>
            </p:cNvSpPr>
            <p:nvPr/>
          </p:nvSpPr>
          <p:spPr bwMode="auto">
            <a:xfrm>
              <a:off x="2931" y="2863"/>
              <a:ext cx="105" cy="71"/>
            </a:xfrm>
            <a:custGeom>
              <a:avLst/>
              <a:gdLst>
                <a:gd name="T0" fmla="*/ 95 w 208"/>
                <a:gd name="T1" fmla="*/ 40 h 142"/>
                <a:gd name="T2" fmla="*/ 105 w 208"/>
                <a:gd name="T3" fmla="*/ 71 h 142"/>
                <a:gd name="T4" fmla="*/ 96 w 208"/>
                <a:gd name="T5" fmla="*/ 59 h 142"/>
                <a:gd name="T6" fmla="*/ 85 w 208"/>
                <a:gd name="T7" fmla="*/ 47 h 142"/>
                <a:gd name="T8" fmla="*/ 73 w 208"/>
                <a:gd name="T9" fmla="*/ 37 h 142"/>
                <a:gd name="T10" fmla="*/ 60 w 208"/>
                <a:gd name="T11" fmla="*/ 28 h 142"/>
                <a:gd name="T12" fmla="*/ 45 w 208"/>
                <a:gd name="T13" fmla="*/ 21 h 142"/>
                <a:gd name="T14" fmla="*/ 30 w 208"/>
                <a:gd name="T15" fmla="*/ 14 h 142"/>
                <a:gd name="T16" fmla="*/ 16 w 208"/>
                <a:gd name="T17" fmla="*/ 10 h 142"/>
                <a:gd name="T18" fmla="*/ 0 w 208"/>
                <a:gd name="T19" fmla="*/ 6 h 142"/>
                <a:gd name="T20" fmla="*/ 13 w 208"/>
                <a:gd name="T21" fmla="*/ 2 h 142"/>
                <a:gd name="T22" fmla="*/ 26 w 208"/>
                <a:gd name="T23" fmla="*/ 0 h 142"/>
                <a:gd name="T24" fmla="*/ 39 w 208"/>
                <a:gd name="T25" fmla="*/ 2 h 142"/>
                <a:gd name="T26" fmla="*/ 53 w 208"/>
                <a:gd name="T27" fmla="*/ 5 h 142"/>
                <a:gd name="T28" fmla="*/ 65 w 208"/>
                <a:gd name="T29" fmla="*/ 11 h 142"/>
                <a:gd name="T30" fmla="*/ 77 w 208"/>
                <a:gd name="T31" fmla="*/ 19 h 142"/>
                <a:gd name="T32" fmla="*/ 86 w 208"/>
                <a:gd name="T33" fmla="*/ 29 h 142"/>
                <a:gd name="T34" fmla="*/ 95 w 208"/>
                <a:gd name="T35" fmla="*/ 40 h 1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8" h="142">
                  <a:moveTo>
                    <a:pt x="189" y="80"/>
                  </a:moveTo>
                  <a:lnTo>
                    <a:pt x="208" y="142"/>
                  </a:lnTo>
                  <a:lnTo>
                    <a:pt x="190" y="117"/>
                  </a:lnTo>
                  <a:lnTo>
                    <a:pt x="168" y="94"/>
                  </a:lnTo>
                  <a:lnTo>
                    <a:pt x="145" y="74"/>
                  </a:lnTo>
                  <a:lnTo>
                    <a:pt x="118" y="56"/>
                  </a:lnTo>
                  <a:lnTo>
                    <a:pt x="90" y="41"/>
                  </a:lnTo>
                  <a:lnTo>
                    <a:pt x="60" y="28"/>
                  </a:lnTo>
                  <a:lnTo>
                    <a:pt x="31" y="19"/>
                  </a:lnTo>
                  <a:lnTo>
                    <a:pt x="0" y="12"/>
                  </a:lnTo>
                  <a:lnTo>
                    <a:pt x="26" y="3"/>
                  </a:lnTo>
                  <a:lnTo>
                    <a:pt x="51" y="0"/>
                  </a:lnTo>
                  <a:lnTo>
                    <a:pt x="78" y="3"/>
                  </a:lnTo>
                  <a:lnTo>
                    <a:pt x="105" y="10"/>
                  </a:lnTo>
                  <a:lnTo>
                    <a:pt x="128" y="22"/>
                  </a:lnTo>
                  <a:lnTo>
                    <a:pt x="152" y="38"/>
                  </a:lnTo>
                  <a:lnTo>
                    <a:pt x="171" y="58"/>
                  </a:lnTo>
                  <a:lnTo>
                    <a:pt x="189" y="8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69" name="Freeform 192"/>
            <p:cNvSpPr>
              <a:spLocks/>
            </p:cNvSpPr>
            <p:nvPr/>
          </p:nvSpPr>
          <p:spPr bwMode="auto">
            <a:xfrm>
              <a:off x="3046" y="2880"/>
              <a:ext cx="23" cy="47"/>
            </a:xfrm>
            <a:custGeom>
              <a:avLst/>
              <a:gdLst>
                <a:gd name="T0" fmla="*/ 22 w 46"/>
                <a:gd name="T1" fmla="*/ 15 h 95"/>
                <a:gd name="T2" fmla="*/ 23 w 46"/>
                <a:gd name="T3" fmla="*/ 22 h 95"/>
                <a:gd name="T4" fmla="*/ 22 w 46"/>
                <a:gd name="T5" fmla="*/ 29 h 95"/>
                <a:gd name="T6" fmla="*/ 20 w 46"/>
                <a:gd name="T7" fmla="*/ 35 h 95"/>
                <a:gd name="T8" fmla="*/ 18 w 46"/>
                <a:gd name="T9" fmla="*/ 41 h 95"/>
                <a:gd name="T10" fmla="*/ 10 w 46"/>
                <a:gd name="T11" fmla="*/ 47 h 95"/>
                <a:gd name="T12" fmla="*/ 10 w 46"/>
                <a:gd name="T13" fmla="*/ 34 h 95"/>
                <a:gd name="T14" fmla="*/ 9 w 46"/>
                <a:gd name="T15" fmla="*/ 22 h 95"/>
                <a:gd name="T16" fmla="*/ 6 w 46"/>
                <a:gd name="T17" fmla="*/ 10 h 95"/>
                <a:gd name="T18" fmla="*/ 0 w 46"/>
                <a:gd name="T19" fmla="*/ 0 h 95"/>
                <a:gd name="T20" fmla="*/ 3 w 46"/>
                <a:gd name="T21" fmla="*/ 1 h 95"/>
                <a:gd name="T22" fmla="*/ 7 w 46"/>
                <a:gd name="T23" fmla="*/ 2 h 95"/>
                <a:gd name="T24" fmla="*/ 10 w 46"/>
                <a:gd name="T25" fmla="*/ 4 h 95"/>
                <a:gd name="T26" fmla="*/ 13 w 46"/>
                <a:gd name="T27" fmla="*/ 5 h 95"/>
                <a:gd name="T28" fmla="*/ 16 w 46"/>
                <a:gd name="T29" fmla="*/ 7 h 95"/>
                <a:gd name="T30" fmla="*/ 19 w 46"/>
                <a:gd name="T31" fmla="*/ 9 h 95"/>
                <a:gd name="T32" fmla="*/ 21 w 46"/>
                <a:gd name="T33" fmla="*/ 12 h 95"/>
                <a:gd name="T34" fmla="*/ 22 w 46"/>
                <a:gd name="T35" fmla="*/ 15 h 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6" h="95">
                  <a:moveTo>
                    <a:pt x="44" y="31"/>
                  </a:moveTo>
                  <a:lnTo>
                    <a:pt x="46" y="45"/>
                  </a:lnTo>
                  <a:lnTo>
                    <a:pt x="44" y="58"/>
                  </a:lnTo>
                  <a:lnTo>
                    <a:pt x="40" y="71"/>
                  </a:lnTo>
                  <a:lnTo>
                    <a:pt x="35" y="83"/>
                  </a:lnTo>
                  <a:lnTo>
                    <a:pt x="20" y="95"/>
                  </a:lnTo>
                  <a:lnTo>
                    <a:pt x="20" y="68"/>
                  </a:lnTo>
                  <a:lnTo>
                    <a:pt x="17" y="45"/>
                  </a:lnTo>
                  <a:lnTo>
                    <a:pt x="12" y="21"/>
                  </a:lnTo>
                  <a:lnTo>
                    <a:pt x="0" y="0"/>
                  </a:lnTo>
                  <a:lnTo>
                    <a:pt x="6" y="2"/>
                  </a:lnTo>
                  <a:lnTo>
                    <a:pt x="13" y="5"/>
                  </a:lnTo>
                  <a:lnTo>
                    <a:pt x="19" y="8"/>
                  </a:lnTo>
                  <a:lnTo>
                    <a:pt x="26" y="11"/>
                  </a:lnTo>
                  <a:lnTo>
                    <a:pt x="32" y="14"/>
                  </a:lnTo>
                  <a:lnTo>
                    <a:pt x="37" y="18"/>
                  </a:lnTo>
                  <a:lnTo>
                    <a:pt x="41" y="24"/>
                  </a:lnTo>
                  <a:lnTo>
                    <a:pt x="44" y="31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0" name="Freeform 193"/>
            <p:cNvSpPr>
              <a:spLocks/>
            </p:cNvSpPr>
            <p:nvPr/>
          </p:nvSpPr>
          <p:spPr bwMode="auto">
            <a:xfrm>
              <a:off x="3205" y="2925"/>
              <a:ext cx="8" cy="19"/>
            </a:xfrm>
            <a:custGeom>
              <a:avLst/>
              <a:gdLst>
                <a:gd name="T0" fmla="*/ 8 w 17"/>
                <a:gd name="T1" fmla="*/ 9 h 37"/>
                <a:gd name="T2" fmla="*/ 8 w 17"/>
                <a:gd name="T3" fmla="*/ 11 h 37"/>
                <a:gd name="T4" fmla="*/ 7 w 17"/>
                <a:gd name="T5" fmla="*/ 14 h 37"/>
                <a:gd name="T6" fmla="*/ 7 w 17"/>
                <a:gd name="T7" fmla="*/ 17 h 37"/>
                <a:gd name="T8" fmla="*/ 6 w 17"/>
                <a:gd name="T9" fmla="*/ 19 h 37"/>
                <a:gd name="T10" fmla="*/ 3 w 17"/>
                <a:gd name="T11" fmla="*/ 17 h 37"/>
                <a:gd name="T12" fmla="*/ 1 w 17"/>
                <a:gd name="T13" fmla="*/ 15 h 37"/>
                <a:gd name="T14" fmla="*/ 0 w 17"/>
                <a:gd name="T15" fmla="*/ 12 h 37"/>
                <a:gd name="T16" fmla="*/ 0 w 17"/>
                <a:gd name="T17" fmla="*/ 9 h 37"/>
                <a:gd name="T18" fmla="*/ 0 w 17"/>
                <a:gd name="T19" fmla="*/ 0 h 37"/>
                <a:gd name="T20" fmla="*/ 3 w 17"/>
                <a:gd name="T21" fmla="*/ 1 h 37"/>
                <a:gd name="T22" fmla="*/ 5 w 17"/>
                <a:gd name="T23" fmla="*/ 3 h 37"/>
                <a:gd name="T24" fmla="*/ 7 w 17"/>
                <a:gd name="T25" fmla="*/ 6 h 37"/>
                <a:gd name="T26" fmla="*/ 8 w 17"/>
                <a:gd name="T27" fmla="*/ 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" h="37">
                  <a:moveTo>
                    <a:pt x="17" y="18"/>
                  </a:moveTo>
                  <a:lnTo>
                    <a:pt x="17" y="22"/>
                  </a:lnTo>
                  <a:lnTo>
                    <a:pt x="15" y="27"/>
                  </a:lnTo>
                  <a:lnTo>
                    <a:pt x="14" y="33"/>
                  </a:lnTo>
                  <a:lnTo>
                    <a:pt x="12" y="37"/>
                  </a:lnTo>
                  <a:lnTo>
                    <a:pt x="6" y="34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0"/>
                  </a:lnTo>
                  <a:lnTo>
                    <a:pt x="6" y="1"/>
                  </a:lnTo>
                  <a:lnTo>
                    <a:pt x="11" y="6"/>
                  </a:lnTo>
                  <a:lnTo>
                    <a:pt x="15" y="12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1" name="Freeform 194"/>
            <p:cNvSpPr>
              <a:spLocks/>
            </p:cNvSpPr>
            <p:nvPr/>
          </p:nvSpPr>
          <p:spPr bwMode="auto">
            <a:xfrm>
              <a:off x="2606" y="2951"/>
              <a:ext cx="76" cy="96"/>
            </a:xfrm>
            <a:custGeom>
              <a:avLst/>
              <a:gdLst>
                <a:gd name="T0" fmla="*/ 0 w 153"/>
                <a:gd name="T1" fmla="*/ 96 h 192"/>
                <a:gd name="T2" fmla="*/ 3 w 153"/>
                <a:gd name="T3" fmla="*/ 81 h 192"/>
                <a:gd name="T4" fmla="*/ 7 w 153"/>
                <a:gd name="T5" fmla="*/ 65 h 192"/>
                <a:gd name="T6" fmla="*/ 15 w 153"/>
                <a:gd name="T7" fmla="*/ 51 h 192"/>
                <a:gd name="T8" fmla="*/ 24 w 153"/>
                <a:gd name="T9" fmla="*/ 37 h 192"/>
                <a:gd name="T10" fmla="*/ 35 w 153"/>
                <a:gd name="T11" fmla="*/ 25 h 192"/>
                <a:gd name="T12" fmla="*/ 47 w 153"/>
                <a:gd name="T13" fmla="*/ 14 h 192"/>
                <a:gd name="T14" fmla="*/ 61 w 153"/>
                <a:gd name="T15" fmla="*/ 6 h 192"/>
                <a:gd name="T16" fmla="*/ 76 w 153"/>
                <a:gd name="T17" fmla="*/ 0 h 192"/>
                <a:gd name="T18" fmla="*/ 67 w 153"/>
                <a:gd name="T19" fmla="*/ 12 h 192"/>
                <a:gd name="T20" fmla="*/ 58 w 153"/>
                <a:gd name="T21" fmla="*/ 24 h 192"/>
                <a:gd name="T22" fmla="*/ 47 w 153"/>
                <a:gd name="T23" fmla="*/ 35 h 192"/>
                <a:gd name="T24" fmla="*/ 36 w 153"/>
                <a:gd name="T25" fmla="*/ 47 h 192"/>
                <a:gd name="T26" fmla="*/ 25 w 153"/>
                <a:gd name="T27" fmla="*/ 59 h 192"/>
                <a:gd name="T28" fmla="*/ 15 w 153"/>
                <a:gd name="T29" fmla="*/ 71 h 192"/>
                <a:gd name="T30" fmla="*/ 7 w 153"/>
                <a:gd name="T31" fmla="*/ 83 h 192"/>
                <a:gd name="T32" fmla="*/ 0 w 153"/>
                <a:gd name="T33" fmla="*/ 96 h 1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3" h="192">
                  <a:moveTo>
                    <a:pt x="0" y="192"/>
                  </a:moveTo>
                  <a:lnTo>
                    <a:pt x="6" y="161"/>
                  </a:lnTo>
                  <a:lnTo>
                    <a:pt x="15" y="130"/>
                  </a:lnTo>
                  <a:lnTo>
                    <a:pt x="30" y="101"/>
                  </a:lnTo>
                  <a:lnTo>
                    <a:pt x="48" y="74"/>
                  </a:lnTo>
                  <a:lnTo>
                    <a:pt x="70" y="49"/>
                  </a:lnTo>
                  <a:lnTo>
                    <a:pt x="95" y="28"/>
                  </a:lnTo>
                  <a:lnTo>
                    <a:pt x="123" y="12"/>
                  </a:lnTo>
                  <a:lnTo>
                    <a:pt x="153" y="0"/>
                  </a:lnTo>
                  <a:lnTo>
                    <a:pt x="135" y="24"/>
                  </a:lnTo>
                  <a:lnTo>
                    <a:pt x="116" y="48"/>
                  </a:lnTo>
                  <a:lnTo>
                    <a:pt x="94" y="70"/>
                  </a:lnTo>
                  <a:lnTo>
                    <a:pt x="73" y="93"/>
                  </a:lnTo>
                  <a:lnTo>
                    <a:pt x="51" y="117"/>
                  </a:lnTo>
                  <a:lnTo>
                    <a:pt x="31" y="141"/>
                  </a:lnTo>
                  <a:lnTo>
                    <a:pt x="14" y="16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2" name="Freeform 195"/>
            <p:cNvSpPr>
              <a:spLocks/>
            </p:cNvSpPr>
            <p:nvPr/>
          </p:nvSpPr>
          <p:spPr bwMode="auto">
            <a:xfrm>
              <a:off x="2444" y="2465"/>
              <a:ext cx="628" cy="785"/>
            </a:xfrm>
            <a:custGeom>
              <a:avLst/>
              <a:gdLst>
                <a:gd name="T0" fmla="*/ 517 w 1885"/>
                <a:gd name="T1" fmla="*/ 120 h 2355"/>
                <a:gd name="T2" fmla="*/ 566 w 1885"/>
                <a:gd name="T3" fmla="*/ 151 h 2355"/>
                <a:gd name="T4" fmla="*/ 524 w 1885"/>
                <a:gd name="T5" fmla="*/ 181 h 2355"/>
                <a:gd name="T6" fmla="*/ 485 w 1885"/>
                <a:gd name="T7" fmla="*/ 234 h 2355"/>
                <a:gd name="T8" fmla="*/ 508 w 1885"/>
                <a:gd name="T9" fmla="*/ 299 h 2355"/>
                <a:gd name="T10" fmla="*/ 569 w 1885"/>
                <a:gd name="T11" fmla="*/ 291 h 2355"/>
                <a:gd name="T12" fmla="*/ 582 w 1885"/>
                <a:gd name="T13" fmla="*/ 306 h 2355"/>
                <a:gd name="T14" fmla="*/ 617 w 1885"/>
                <a:gd name="T15" fmla="*/ 372 h 2355"/>
                <a:gd name="T16" fmla="*/ 582 w 1885"/>
                <a:gd name="T17" fmla="*/ 379 h 2355"/>
                <a:gd name="T18" fmla="*/ 528 w 1885"/>
                <a:gd name="T19" fmla="*/ 403 h 2355"/>
                <a:gd name="T20" fmla="*/ 470 w 1885"/>
                <a:gd name="T21" fmla="*/ 399 h 2355"/>
                <a:gd name="T22" fmla="*/ 412 w 1885"/>
                <a:gd name="T23" fmla="*/ 411 h 2355"/>
                <a:gd name="T24" fmla="*/ 412 w 1885"/>
                <a:gd name="T25" fmla="*/ 451 h 2355"/>
                <a:gd name="T26" fmla="*/ 452 w 1885"/>
                <a:gd name="T27" fmla="*/ 465 h 2355"/>
                <a:gd name="T28" fmla="*/ 497 w 1885"/>
                <a:gd name="T29" fmla="*/ 467 h 2355"/>
                <a:gd name="T30" fmla="*/ 528 w 1885"/>
                <a:gd name="T31" fmla="*/ 470 h 2355"/>
                <a:gd name="T32" fmla="*/ 511 w 1885"/>
                <a:gd name="T33" fmla="*/ 551 h 2355"/>
                <a:gd name="T34" fmla="*/ 546 w 1885"/>
                <a:gd name="T35" fmla="*/ 594 h 2355"/>
                <a:gd name="T36" fmla="*/ 483 w 1885"/>
                <a:gd name="T37" fmla="*/ 584 h 2355"/>
                <a:gd name="T38" fmla="*/ 431 w 1885"/>
                <a:gd name="T39" fmla="*/ 609 h 2355"/>
                <a:gd name="T40" fmla="*/ 411 w 1885"/>
                <a:gd name="T41" fmla="*/ 638 h 2355"/>
                <a:gd name="T42" fmla="*/ 364 w 1885"/>
                <a:gd name="T43" fmla="*/ 595 h 2355"/>
                <a:gd name="T44" fmla="*/ 326 w 1885"/>
                <a:gd name="T45" fmla="*/ 606 h 2355"/>
                <a:gd name="T46" fmla="*/ 297 w 1885"/>
                <a:gd name="T47" fmla="*/ 648 h 2355"/>
                <a:gd name="T48" fmla="*/ 219 w 1885"/>
                <a:gd name="T49" fmla="*/ 574 h 2355"/>
                <a:gd name="T50" fmla="*/ 148 w 1885"/>
                <a:gd name="T51" fmla="*/ 584 h 2355"/>
                <a:gd name="T52" fmla="*/ 82 w 1885"/>
                <a:gd name="T53" fmla="*/ 643 h 2355"/>
                <a:gd name="T54" fmla="*/ 31 w 1885"/>
                <a:gd name="T55" fmla="*/ 784 h 2355"/>
                <a:gd name="T56" fmla="*/ 3 w 1885"/>
                <a:gd name="T57" fmla="*/ 779 h 2355"/>
                <a:gd name="T58" fmla="*/ 11 w 1885"/>
                <a:gd name="T59" fmla="*/ 700 h 2355"/>
                <a:gd name="T60" fmla="*/ 62 w 1885"/>
                <a:gd name="T61" fmla="*/ 623 h 2355"/>
                <a:gd name="T62" fmla="*/ 132 w 1885"/>
                <a:gd name="T63" fmla="*/ 564 h 2355"/>
                <a:gd name="T64" fmla="*/ 130 w 1885"/>
                <a:gd name="T65" fmla="*/ 534 h 2355"/>
                <a:gd name="T66" fmla="*/ 79 w 1885"/>
                <a:gd name="T67" fmla="*/ 542 h 2355"/>
                <a:gd name="T68" fmla="*/ 77 w 1885"/>
                <a:gd name="T69" fmla="*/ 516 h 2355"/>
                <a:gd name="T70" fmla="*/ 115 w 1885"/>
                <a:gd name="T71" fmla="*/ 448 h 2355"/>
                <a:gd name="T72" fmla="*/ 71 w 1885"/>
                <a:gd name="T73" fmla="*/ 391 h 2355"/>
                <a:gd name="T74" fmla="*/ 33 w 1885"/>
                <a:gd name="T75" fmla="*/ 379 h 2355"/>
                <a:gd name="T76" fmla="*/ 77 w 1885"/>
                <a:gd name="T77" fmla="*/ 345 h 2355"/>
                <a:gd name="T78" fmla="*/ 94 w 1885"/>
                <a:gd name="T79" fmla="*/ 289 h 2355"/>
                <a:gd name="T80" fmla="*/ 97 w 1885"/>
                <a:gd name="T81" fmla="*/ 262 h 2355"/>
                <a:gd name="T82" fmla="*/ 150 w 1885"/>
                <a:gd name="T83" fmla="*/ 269 h 2355"/>
                <a:gd name="T84" fmla="*/ 180 w 1885"/>
                <a:gd name="T85" fmla="*/ 276 h 2355"/>
                <a:gd name="T86" fmla="*/ 199 w 1885"/>
                <a:gd name="T87" fmla="*/ 336 h 2355"/>
                <a:gd name="T88" fmla="*/ 236 w 1885"/>
                <a:gd name="T89" fmla="*/ 337 h 2355"/>
                <a:gd name="T90" fmla="*/ 251 w 1885"/>
                <a:gd name="T91" fmla="*/ 294 h 2355"/>
                <a:gd name="T92" fmla="*/ 189 w 1885"/>
                <a:gd name="T93" fmla="*/ 209 h 2355"/>
                <a:gd name="T94" fmla="*/ 150 w 1885"/>
                <a:gd name="T95" fmla="*/ 191 h 2355"/>
                <a:gd name="T96" fmla="*/ 164 w 1885"/>
                <a:gd name="T97" fmla="*/ 110 h 2355"/>
                <a:gd name="T98" fmla="*/ 174 w 1885"/>
                <a:gd name="T99" fmla="*/ 103 h 2355"/>
                <a:gd name="T100" fmla="*/ 218 w 1885"/>
                <a:gd name="T101" fmla="*/ 116 h 2355"/>
                <a:gd name="T102" fmla="*/ 270 w 1885"/>
                <a:gd name="T103" fmla="*/ 107 h 2355"/>
                <a:gd name="T104" fmla="*/ 289 w 1885"/>
                <a:gd name="T105" fmla="*/ 147 h 2355"/>
                <a:gd name="T106" fmla="*/ 339 w 1885"/>
                <a:gd name="T107" fmla="*/ 197 h 2355"/>
                <a:gd name="T108" fmla="*/ 377 w 1885"/>
                <a:gd name="T109" fmla="*/ 173 h 2355"/>
                <a:gd name="T110" fmla="*/ 378 w 1885"/>
                <a:gd name="T111" fmla="*/ 106 h 2355"/>
                <a:gd name="T112" fmla="*/ 349 w 1885"/>
                <a:gd name="T113" fmla="*/ 50 h 2355"/>
                <a:gd name="T114" fmla="*/ 392 w 1885"/>
                <a:gd name="T115" fmla="*/ 54 h 2355"/>
                <a:gd name="T116" fmla="*/ 433 w 1885"/>
                <a:gd name="T117" fmla="*/ 42 h 2355"/>
                <a:gd name="T118" fmla="*/ 466 w 1885"/>
                <a:gd name="T119" fmla="*/ 23 h 2355"/>
                <a:gd name="T120" fmla="*/ 493 w 1885"/>
                <a:gd name="T121" fmla="*/ 19 h 23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85" h="2355">
                  <a:moveTo>
                    <a:pt x="1476" y="225"/>
                  </a:moveTo>
                  <a:lnTo>
                    <a:pt x="1483" y="245"/>
                  </a:lnTo>
                  <a:lnTo>
                    <a:pt x="1492" y="265"/>
                  </a:lnTo>
                  <a:lnTo>
                    <a:pt x="1502" y="283"/>
                  </a:lnTo>
                  <a:lnTo>
                    <a:pt x="1512" y="303"/>
                  </a:lnTo>
                  <a:lnTo>
                    <a:pt x="1525" y="322"/>
                  </a:lnTo>
                  <a:lnTo>
                    <a:pt x="1537" y="340"/>
                  </a:lnTo>
                  <a:lnTo>
                    <a:pt x="1552" y="359"/>
                  </a:lnTo>
                  <a:lnTo>
                    <a:pt x="1567" y="375"/>
                  </a:lnTo>
                  <a:lnTo>
                    <a:pt x="1585" y="392"/>
                  </a:lnTo>
                  <a:lnTo>
                    <a:pt x="1602" y="406"/>
                  </a:lnTo>
                  <a:lnTo>
                    <a:pt x="1619" y="419"/>
                  </a:lnTo>
                  <a:lnTo>
                    <a:pt x="1638" y="430"/>
                  </a:lnTo>
                  <a:lnTo>
                    <a:pt x="1658" y="440"/>
                  </a:lnTo>
                  <a:lnTo>
                    <a:pt x="1678" y="448"/>
                  </a:lnTo>
                  <a:lnTo>
                    <a:pt x="1699" y="453"/>
                  </a:lnTo>
                  <a:lnTo>
                    <a:pt x="1721" y="458"/>
                  </a:lnTo>
                  <a:lnTo>
                    <a:pt x="1699" y="466"/>
                  </a:lnTo>
                  <a:lnTo>
                    <a:pt x="1678" y="476"/>
                  </a:lnTo>
                  <a:lnTo>
                    <a:pt x="1655" y="486"/>
                  </a:lnTo>
                  <a:lnTo>
                    <a:pt x="1633" y="499"/>
                  </a:lnTo>
                  <a:lnTo>
                    <a:pt x="1613" y="513"/>
                  </a:lnTo>
                  <a:lnTo>
                    <a:pt x="1592" y="528"/>
                  </a:lnTo>
                  <a:lnTo>
                    <a:pt x="1573" y="543"/>
                  </a:lnTo>
                  <a:lnTo>
                    <a:pt x="1553" y="561"/>
                  </a:lnTo>
                  <a:lnTo>
                    <a:pt x="1536" y="579"/>
                  </a:lnTo>
                  <a:lnTo>
                    <a:pt x="1519" y="598"/>
                  </a:lnTo>
                  <a:lnTo>
                    <a:pt x="1503" y="616"/>
                  </a:lnTo>
                  <a:lnTo>
                    <a:pt x="1489" y="636"/>
                  </a:lnTo>
                  <a:lnTo>
                    <a:pt x="1477" y="658"/>
                  </a:lnTo>
                  <a:lnTo>
                    <a:pt x="1466" y="679"/>
                  </a:lnTo>
                  <a:lnTo>
                    <a:pt x="1457" y="701"/>
                  </a:lnTo>
                  <a:lnTo>
                    <a:pt x="1450" y="724"/>
                  </a:lnTo>
                  <a:lnTo>
                    <a:pt x="1443" y="758"/>
                  </a:lnTo>
                  <a:lnTo>
                    <a:pt x="1440" y="794"/>
                  </a:lnTo>
                  <a:lnTo>
                    <a:pt x="1443" y="828"/>
                  </a:lnTo>
                  <a:lnTo>
                    <a:pt x="1456" y="857"/>
                  </a:lnTo>
                  <a:lnTo>
                    <a:pt x="1475" y="875"/>
                  </a:lnTo>
                  <a:lnTo>
                    <a:pt x="1497" y="888"/>
                  </a:lnTo>
                  <a:lnTo>
                    <a:pt x="1525" y="897"/>
                  </a:lnTo>
                  <a:lnTo>
                    <a:pt x="1552" y="901"/>
                  </a:lnTo>
                  <a:lnTo>
                    <a:pt x="1582" y="902"/>
                  </a:lnTo>
                  <a:lnTo>
                    <a:pt x="1612" y="899"/>
                  </a:lnTo>
                  <a:lnTo>
                    <a:pt x="1640" y="897"/>
                  </a:lnTo>
                  <a:lnTo>
                    <a:pt x="1668" y="891"/>
                  </a:lnTo>
                  <a:lnTo>
                    <a:pt x="1682" y="887"/>
                  </a:lnTo>
                  <a:lnTo>
                    <a:pt x="1696" y="881"/>
                  </a:lnTo>
                  <a:lnTo>
                    <a:pt x="1709" y="872"/>
                  </a:lnTo>
                  <a:lnTo>
                    <a:pt x="1722" y="864"/>
                  </a:lnTo>
                  <a:lnTo>
                    <a:pt x="1735" y="855"/>
                  </a:lnTo>
                  <a:lnTo>
                    <a:pt x="1748" y="848"/>
                  </a:lnTo>
                  <a:lnTo>
                    <a:pt x="1761" y="839"/>
                  </a:lnTo>
                  <a:lnTo>
                    <a:pt x="1773" y="834"/>
                  </a:lnTo>
                  <a:lnTo>
                    <a:pt x="1759" y="855"/>
                  </a:lnTo>
                  <a:lnTo>
                    <a:pt x="1751" y="885"/>
                  </a:lnTo>
                  <a:lnTo>
                    <a:pt x="1748" y="917"/>
                  </a:lnTo>
                  <a:lnTo>
                    <a:pt x="1752" y="950"/>
                  </a:lnTo>
                  <a:lnTo>
                    <a:pt x="1759" y="975"/>
                  </a:lnTo>
                  <a:lnTo>
                    <a:pt x="1769" y="1002"/>
                  </a:lnTo>
                  <a:lnTo>
                    <a:pt x="1781" y="1028"/>
                  </a:lnTo>
                  <a:lnTo>
                    <a:pt x="1795" y="1054"/>
                  </a:lnTo>
                  <a:lnTo>
                    <a:pt x="1811" y="1077"/>
                  </a:lnTo>
                  <a:lnTo>
                    <a:pt x="1831" y="1097"/>
                  </a:lnTo>
                  <a:lnTo>
                    <a:pt x="1852" y="1115"/>
                  </a:lnTo>
                  <a:lnTo>
                    <a:pt x="1878" y="1128"/>
                  </a:lnTo>
                  <a:lnTo>
                    <a:pt x="1885" y="1137"/>
                  </a:lnTo>
                  <a:lnTo>
                    <a:pt x="1862" y="1135"/>
                  </a:lnTo>
                  <a:lnTo>
                    <a:pt x="1839" y="1134"/>
                  </a:lnTo>
                  <a:lnTo>
                    <a:pt x="1815" y="1133"/>
                  </a:lnTo>
                  <a:lnTo>
                    <a:pt x="1792" y="1133"/>
                  </a:lnTo>
                  <a:lnTo>
                    <a:pt x="1769" y="1134"/>
                  </a:lnTo>
                  <a:lnTo>
                    <a:pt x="1746" y="1137"/>
                  </a:lnTo>
                  <a:lnTo>
                    <a:pt x="1723" y="1140"/>
                  </a:lnTo>
                  <a:lnTo>
                    <a:pt x="1702" y="1144"/>
                  </a:lnTo>
                  <a:lnTo>
                    <a:pt x="1680" y="1151"/>
                  </a:lnTo>
                  <a:lnTo>
                    <a:pt x="1659" y="1158"/>
                  </a:lnTo>
                  <a:lnTo>
                    <a:pt x="1639" y="1168"/>
                  </a:lnTo>
                  <a:lnTo>
                    <a:pt x="1620" y="1180"/>
                  </a:lnTo>
                  <a:lnTo>
                    <a:pt x="1603" y="1194"/>
                  </a:lnTo>
                  <a:lnTo>
                    <a:pt x="1586" y="1208"/>
                  </a:lnTo>
                  <a:lnTo>
                    <a:pt x="1570" y="1227"/>
                  </a:lnTo>
                  <a:lnTo>
                    <a:pt x="1556" y="1247"/>
                  </a:lnTo>
                  <a:lnTo>
                    <a:pt x="1543" y="1280"/>
                  </a:lnTo>
                  <a:lnTo>
                    <a:pt x="1519" y="1261"/>
                  </a:lnTo>
                  <a:lnTo>
                    <a:pt x="1493" y="1243"/>
                  </a:lnTo>
                  <a:lnTo>
                    <a:pt x="1467" y="1224"/>
                  </a:lnTo>
                  <a:lnTo>
                    <a:pt x="1440" y="1210"/>
                  </a:lnTo>
                  <a:lnTo>
                    <a:pt x="1412" y="1197"/>
                  </a:lnTo>
                  <a:lnTo>
                    <a:pt x="1382" y="1188"/>
                  </a:lnTo>
                  <a:lnTo>
                    <a:pt x="1350" y="1184"/>
                  </a:lnTo>
                  <a:lnTo>
                    <a:pt x="1319" y="1187"/>
                  </a:lnTo>
                  <a:lnTo>
                    <a:pt x="1301" y="1191"/>
                  </a:lnTo>
                  <a:lnTo>
                    <a:pt x="1284" y="1198"/>
                  </a:lnTo>
                  <a:lnTo>
                    <a:pt x="1267" y="1208"/>
                  </a:lnTo>
                  <a:lnTo>
                    <a:pt x="1251" y="1220"/>
                  </a:lnTo>
                  <a:lnTo>
                    <a:pt x="1236" y="1234"/>
                  </a:lnTo>
                  <a:lnTo>
                    <a:pt x="1224" y="1250"/>
                  </a:lnTo>
                  <a:lnTo>
                    <a:pt x="1214" y="1267"/>
                  </a:lnTo>
                  <a:lnTo>
                    <a:pt x="1208" y="1284"/>
                  </a:lnTo>
                  <a:lnTo>
                    <a:pt x="1207" y="1300"/>
                  </a:lnTo>
                  <a:lnTo>
                    <a:pt x="1208" y="1316"/>
                  </a:lnTo>
                  <a:lnTo>
                    <a:pt x="1214" y="1331"/>
                  </a:lnTo>
                  <a:lnTo>
                    <a:pt x="1224" y="1344"/>
                  </a:lnTo>
                  <a:lnTo>
                    <a:pt x="1237" y="1354"/>
                  </a:lnTo>
                  <a:lnTo>
                    <a:pt x="1250" y="1363"/>
                  </a:lnTo>
                  <a:lnTo>
                    <a:pt x="1264" y="1370"/>
                  </a:lnTo>
                  <a:lnTo>
                    <a:pt x="1279" y="1377"/>
                  </a:lnTo>
                  <a:lnTo>
                    <a:pt x="1294" y="1383"/>
                  </a:lnTo>
                  <a:lnTo>
                    <a:pt x="1310" y="1387"/>
                  </a:lnTo>
                  <a:lnTo>
                    <a:pt x="1326" y="1390"/>
                  </a:lnTo>
                  <a:lnTo>
                    <a:pt x="1342" y="1393"/>
                  </a:lnTo>
                  <a:lnTo>
                    <a:pt x="1357" y="1396"/>
                  </a:lnTo>
                  <a:lnTo>
                    <a:pt x="1374" y="1397"/>
                  </a:lnTo>
                  <a:lnTo>
                    <a:pt x="1392" y="1399"/>
                  </a:lnTo>
                  <a:lnTo>
                    <a:pt x="1409" y="1400"/>
                  </a:lnTo>
                  <a:lnTo>
                    <a:pt x="1424" y="1400"/>
                  </a:lnTo>
                  <a:lnTo>
                    <a:pt x="1442" y="1400"/>
                  </a:lnTo>
                  <a:lnTo>
                    <a:pt x="1459" y="1400"/>
                  </a:lnTo>
                  <a:lnTo>
                    <a:pt x="1476" y="1400"/>
                  </a:lnTo>
                  <a:lnTo>
                    <a:pt x="1493" y="1400"/>
                  </a:lnTo>
                  <a:lnTo>
                    <a:pt x="1510" y="1399"/>
                  </a:lnTo>
                  <a:lnTo>
                    <a:pt x="1527" y="1399"/>
                  </a:lnTo>
                  <a:lnTo>
                    <a:pt x="1545" y="1396"/>
                  </a:lnTo>
                  <a:lnTo>
                    <a:pt x="1562" y="1394"/>
                  </a:lnTo>
                  <a:lnTo>
                    <a:pt x="1577" y="1393"/>
                  </a:lnTo>
                  <a:lnTo>
                    <a:pt x="1595" y="1390"/>
                  </a:lnTo>
                  <a:lnTo>
                    <a:pt x="1612" y="1389"/>
                  </a:lnTo>
                  <a:lnTo>
                    <a:pt x="1585" y="1411"/>
                  </a:lnTo>
                  <a:lnTo>
                    <a:pt x="1563" y="1437"/>
                  </a:lnTo>
                  <a:lnTo>
                    <a:pt x="1545" y="1466"/>
                  </a:lnTo>
                  <a:lnTo>
                    <a:pt x="1532" y="1496"/>
                  </a:lnTo>
                  <a:lnTo>
                    <a:pt x="1523" y="1527"/>
                  </a:lnTo>
                  <a:lnTo>
                    <a:pt x="1519" y="1560"/>
                  </a:lnTo>
                  <a:lnTo>
                    <a:pt x="1520" y="1594"/>
                  </a:lnTo>
                  <a:lnTo>
                    <a:pt x="1526" y="1630"/>
                  </a:lnTo>
                  <a:lnTo>
                    <a:pt x="1535" y="1654"/>
                  </a:lnTo>
                  <a:lnTo>
                    <a:pt x="1547" y="1676"/>
                  </a:lnTo>
                  <a:lnTo>
                    <a:pt x="1562" y="1697"/>
                  </a:lnTo>
                  <a:lnTo>
                    <a:pt x="1579" y="1717"/>
                  </a:lnTo>
                  <a:lnTo>
                    <a:pt x="1599" y="1736"/>
                  </a:lnTo>
                  <a:lnTo>
                    <a:pt x="1619" y="1753"/>
                  </a:lnTo>
                  <a:lnTo>
                    <a:pt x="1638" y="1770"/>
                  </a:lnTo>
                  <a:lnTo>
                    <a:pt x="1658" y="1787"/>
                  </a:lnTo>
                  <a:lnTo>
                    <a:pt x="1638" y="1782"/>
                  </a:lnTo>
                  <a:lnTo>
                    <a:pt x="1615" y="1776"/>
                  </a:lnTo>
                  <a:lnTo>
                    <a:pt x="1592" y="1770"/>
                  </a:lnTo>
                  <a:lnTo>
                    <a:pt x="1569" y="1765"/>
                  </a:lnTo>
                  <a:lnTo>
                    <a:pt x="1546" y="1760"/>
                  </a:lnTo>
                  <a:lnTo>
                    <a:pt x="1522" y="1757"/>
                  </a:lnTo>
                  <a:lnTo>
                    <a:pt x="1497" y="1755"/>
                  </a:lnTo>
                  <a:lnTo>
                    <a:pt x="1473" y="1753"/>
                  </a:lnTo>
                  <a:lnTo>
                    <a:pt x="1449" y="1753"/>
                  </a:lnTo>
                  <a:lnTo>
                    <a:pt x="1426" y="1755"/>
                  </a:lnTo>
                  <a:lnTo>
                    <a:pt x="1402" y="1759"/>
                  </a:lnTo>
                  <a:lnTo>
                    <a:pt x="1380" y="1765"/>
                  </a:lnTo>
                  <a:lnTo>
                    <a:pt x="1359" y="1773"/>
                  </a:lnTo>
                  <a:lnTo>
                    <a:pt x="1339" y="1785"/>
                  </a:lnTo>
                  <a:lnTo>
                    <a:pt x="1320" y="1797"/>
                  </a:lnTo>
                  <a:lnTo>
                    <a:pt x="1303" y="1815"/>
                  </a:lnTo>
                  <a:lnTo>
                    <a:pt x="1293" y="1828"/>
                  </a:lnTo>
                  <a:lnTo>
                    <a:pt x="1283" y="1842"/>
                  </a:lnTo>
                  <a:lnTo>
                    <a:pt x="1276" y="1856"/>
                  </a:lnTo>
                  <a:lnTo>
                    <a:pt x="1270" y="1870"/>
                  </a:lnTo>
                  <a:lnTo>
                    <a:pt x="1264" y="1886"/>
                  </a:lnTo>
                  <a:lnTo>
                    <a:pt x="1259" y="1902"/>
                  </a:lnTo>
                  <a:lnTo>
                    <a:pt x="1254" y="1918"/>
                  </a:lnTo>
                  <a:lnTo>
                    <a:pt x="1250" y="1933"/>
                  </a:lnTo>
                  <a:lnTo>
                    <a:pt x="1233" y="1915"/>
                  </a:lnTo>
                  <a:lnTo>
                    <a:pt x="1217" y="1893"/>
                  </a:lnTo>
                  <a:lnTo>
                    <a:pt x="1201" y="1872"/>
                  </a:lnTo>
                  <a:lnTo>
                    <a:pt x="1186" y="1852"/>
                  </a:lnTo>
                  <a:lnTo>
                    <a:pt x="1168" y="1832"/>
                  </a:lnTo>
                  <a:lnTo>
                    <a:pt x="1150" y="1815"/>
                  </a:lnTo>
                  <a:lnTo>
                    <a:pt x="1130" y="1800"/>
                  </a:lnTo>
                  <a:lnTo>
                    <a:pt x="1106" y="1789"/>
                  </a:lnTo>
                  <a:lnTo>
                    <a:pt x="1093" y="1786"/>
                  </a:lnTo>
                  <a:lnTo>
                    <a:pt x="1078" y="1783"/>
                  </a:lnTo>
                  <a:lnTo>
                    <a:pt x="1064" y="1782"/>
                  </a:lnTo>
                  <a:lnTo>
                    <a:pt x="1050" y="1782"/>
                  </a:lnTo>
                  <a:lnTo>
                    <a:pt x="1035" y="1783"/>
                  </a:lnTo>
                  <a:lnTo>
                    <a:pt x="1023" y="1786"/>
                  </a:lnTo>
                  <a:lnTo>
                    <a:pt x="1010" y="1792"/>
                  </a:lnTo>
                  <a:lnTo>
                    <a:pt x="998" y="1799"/>
                  </a:lnTo>
                  <a:lnTo>
                    <a:pt x="978" y="1818"/>
                  </a:lnTo>
                  <a:lnTo>
                    <a:pt x="962" y="1839"/>
                  </a:lnTo>
                  <a:lnTo>
                    <a:pt x="948" y="1860"/>
                  </a:lnTo>
                  <a:lnTo>
                    <a:pt x="937" y="1883"/>
                  </a:lnTo>
                  <a:lnTo>
                    <a:pt x="927" y="1908"/>
                  </a:lnTo>
                  <a:lnTo>
                    <a:pt x="918" y="1932"/>
                  </a:lnTo>
                  <a:lnTo>
                    <a:pt x="911" y="1956"/>
                  </a:lnTo>
                  <a:lnTo>
                    <a:pt x="905" y="1981"/>
                  </a:lnTo>
                  <a:lnTo>
                    <a:pt x="890" y="1943"/>
                  </a:lnTo>
                  <a:lnTo>
                    <a:pt x="871" y="1905"/>
                  </a:lnTo>
                  <a:lnTo>
                    <a:pt x="848" y="1869"/>
                  </a:lnTo>
                  <a:lnTo>
                    <a:pt x="821" y="1833"/>
                  </a:lnTo>
                  <a:lnTo>
                    <a:pt x="791" y="1802"/>
                  </a:lnTo>
                  <a:lnTo>
                    <a:pt x="758" y="1773"/>
                  </a:lnTo>
                  <a:lnTo>
                    <a:pt x="724" y="1749"/>
                  </a:lnTo>
                  <a:lnTo>
                    <a:pt x="685" y="1732"/>
                  </a:lnTo>
                  <a:lnTo>
                    <a:pt x="656" y="1723"/>
                  </a:lnTo>
                  <a:lnTo>
                    <a:pt x="629" y="1716"/>
                  </a:lnTo>
                  <a:lnTo>
                    <a:pt x="601" y="1713"/>
                  </a:lnTo>
                  <a:lnTo>
                    <a:pt x="573" y="1715"/>
                  </a:lnTo>
                  <a:lnTo>
                    <a:pt x="546" y="1717"/>
                  </a:lnTo>
                  <a:lnTo>
                    <a:pt x="521" y="1722"/>
                  </a:lnTo>
                  <a:lnTo>
                    <a:pt x="495" y="1730"/>
                  </a:lnTo>
                  <a:lnTo>
                    <a:pt x="469" y="1740"/>
                  </a:lnTo>
                  <a:lnTo>
                    <a:pt x="445" y="1752"/>
                  </a:lnTo>
                  <a:lnTo>
                    <a:pt x="420" y="1766"/>
                  </a:lnTo>
                  <a:lnTo>
                    <a:pt x="396" y="1782"/>
                  </a:lnTo>
                  <a:lnTo>
                    <a:pt x="373" y="1799"/>
                  </a:lnTo>
                  <a:lnTo>
                    <a:pt x="350" y="1818"/>
                  </a:lnTo>
                  <a:lnTo>
                    <a:pt x="329" y="1836"/>
                  </a:lnTo>
                  <a:lnTo>
                    <a:pt x="307" y="1856"/>
                  </a:lnTo>
                  <a:lnTo>
                    <a:pt x="287" y="1878"/>
                  </a:lnTo>
                  <a:lnTo>
                    <a:pt x="245" y="1928"/>
                  </a:lnTo>
                  <a:lnTo>
                    <a:pt x="206" y="1982"/>
                  </a:lnTo>
                  <a:lnTo>
                    <a:pt x="173" y="2036"/>
                  </a:lnTo>
                  <a:lnTo>
                    <a:pt x="146" y="2095"/>
                  </a:lnTo>
                  <a:lnTo>
                    <a:pt x="126" y="2156"/>
                  </a:lnTo>
                  <a:lnTo>
                    <a:pt x="111" y="2219"/>
                  </a:lnTo>
                  <a:lnTo>
                    <a:pt x="103" y="2284"/>
                  </a:lnTo>
                  <a:lnTo>
                    <a:pt x="101" y="2352"/>
                  </a:lnTo>
                  <a:lnTo>
                    <a:pt x="93" y="2352"/>
                  </a:lnTo>
                  <a:lnTo>
                    <a:pt x="84" y="2354"/>
                  </a:lnTo>
                  <a:lnTo>
                    <a:pt x="74" y="2355"/>
                  </a:lnTo>
                  <a:lnTo>
                    <a:pt x="64" y="2355"/>
                  </a:lnTo>
                  <a:lnTo>
                    <a:pt x="54" y="2355"/>
                  </a:lnTo>
                  <a:lnTo>
                    <a:pt x="44" y="2355"/>
                  </a:lnTo>
                  <a:lnTo>
                    <a:pt x="36" y="2354"/>
                  </a:lnTo>
                  <a:lnTo>
                    <a:pt x="26" y="2351"/>
                  </a:lnTo>
                  <a:lnTo>
                    <a:pt x="9" y="2337"/>
                  </a:lnTo>
                  <a:lnTo>
                    <a:pt x="1" y="2317"/>
                  </a:lnTo>
                  <a:lnTo>
                    <a:pt x="0" y="2294"/>
                  </a:lnTo>
                  <a:lnTo>
                    <a:pt x="0" y="2272"/>
                  </a:lnTo>
                  <a:lnTo>
                    <a:pt x="1" y="2237"/>
                  </a:lnTo>
                  <a:lnTo>
                    <a:pt x="6" y="2201"/>
                  </a:lnTo>
                  <a:lnTo>
                    <a:pt x="13" y="2166"/>
                  </a:lnTo>
                  <a:lnTo>
                    <a:pt x="21" y="2134"/>
                  </a:lnTo>
                  <a:lnTo>
                    <a:pt x="33" y="2101"/>
                  </a:lnTo>
                  <a:lnTo>
                    <a:pt x="46" y="2069"/>
                  </a:lnTo>
                  <a:lnTo>
                    <a:pt x="60" y="2038"/>
                  </a:lnTo>
                  <a:lnTo>
                    <a:pt x="77" y="2008"/>
                  </a:lnTo>
                  <a:lnTo>
                    <a:pt x="96" y="1978"/>
                  </a:lnTo>
                  <a:lnTo>
                    <a:pt x="116" y="1949"/>
                  </a:lnTo>
                  <a:lnTo>
                    <a:pt x="137" y="1922"/>
                  </a:lnTo>
                  <a:lnTo>
                    <a:pt x="162" y="1893"/>
                  </a:lnTo>
                  <a:lnTo>
                    <a:pt x="186" y="1868"/>
                  </a:lnTo>
                  <a:lnTo>
                    <a:pt x="212" y="1842"/>
                  </a:lnTo>
                  <a:lnTo>
                    <a:pt x="239" y="1818"/>
                  </a:lnTo>
                  <a:lnTo>
                    <a:pt x="267" y="1793"/>
                  </a:lnTo>
                  <a:lnTo>
                    <a:pt x="293" y="1773"/>
                  </a:lnTo>
                  <a:lnTo>
                    <a:pt x="317" y="1753"/>
                  </a:lnTo>
                  <a:lnTo>
                    <a:pt x="343" y="1732"/>
                  </a:lnTo>
                  <a:lnTo>
                    <a:pt x="369" y="1712"/>
                  </a:lnTo>
                  <a:lnTo>
                    <a:pt x="395" y="1692"/>
                  </a:lnTo>
                  <a:lnTo>
                    <a:pt x="420" y="1673"/>
                  </a:lnTo>
                  <a:lnTo>
                    <a:pt x="446" y="1654"/>
                  </a:lnTo>
                  <a:lnTo>
                    <a:pt x="472" y="1637"/>
                  </a:lnTo>
                  <a:lnTo>
                    <a:pt x="458" y="1626"/>
                  </a:lnTo>
                  <a:lnTo>
                    <a:pt x="440" y="1616"/>
                  </a:lnTo>
                  <a:lnTo>
                    <a:pt x="425" y="1609"/>
                  </a:lnTo>
                  <a:lnTo>
                    <a:pt x="406" y="1604"/>
                  </a:lnTo>
                  <a:lnTo>
                    <a:pt x="389" y="1602"/>
                  </a:lnTo>
                  <a:lnTo>
                    <a:pt x="370" y="1602"/>
                  </a:lnTo>
                  <a:lnTo>
                    <a:pt x="352" y="1602"/>
                  </a:lnTo>
                  <a:lnTo>
                    <a:pt x="332" y="1603"/>
                  </a:lnTo>
                  <a:lnTo>
                    <a:pt x="313" y="1607"/>
                  </a:lnTo>
                  <a:lnTo>
                    <a:pt x="293" y="1612"/>
                  </a:lnTo>
                  <a:lnTo>
                    <a:pt x="275" y="1616"/>
                  </a:lnTo>
                  <a:lnTo>
                    <a:pt x="256" y="1622"/>
                  </a:lnTo>
                  <a:lnTo>
                    <a:pt x="237" y="1627"/>
                  </a:lnTo>
                  <a:lnTo>
                    <a:pt x="220" y="1633"/>
                  </a:lnTo>
                  <a:lnTo>
                    <a:pt x="203" y="1640"/>
                  </a:lnTo>
                  <a:lnTo>
                    <a:pt x="186" y="1646"/>
                  </a:lnTo>
                  <a:lnTo>
                    <a:pt x="169" y="1646"/>
                  </a:lnTo>
                  <a:lnTo>
                    <a:pt x="180" y="1620"/>
                  </a:lnTo>
                  <a:lnTo>
                    <a:pt x="194" y="1596"/>
                  </a:lnTo>
                  <a:lnTo>
                    <a:pt x="212" y="1572"/>
                  </a:lnTo>
                  <a:lnTo>
                    <a:pt x="230" y="1547"/>
                  </a:lnTo>
                  <a:lnTo>
                    <a:pt x="250" y="1522"/>
                  </a:lnTo>
                  <a:lnTo>
                    <a:pt x="269" y="1497"/>
                  </a:lnTo>
                  <a:lnTo>
                    <a:pt x="287" y="1473"/>
                  </a:lnTo>
                  <a:lnTo>
                    <a:pt x="306" y="1447"/>
                  </a:lnTo>
                  <a:lnTo>
                    <a:pt x="320" y="1423"/>
                  </a:lnTo>
                  <a:lnTo>
                    <a:pt x="333" y="1397"/>
                  </a:lnTo>
                  <a:lnTo>
                    <a:pt x="342" y="1371"/>
                  </a:lnTo>
                  <a:lnTo>
                    <a:pt x="346" y="1344"/>
                  </a:lnTo>
                  <a:lnTo>
                    <a:pt x="345" y="1317"/>
                  </a:lnTo>
                  <a:lnTo>
                    <a:pt x="339" y="1290"/>
                  </a:lnTo>
                  <a:lnTo>
                    <a:pt x="325" y="1261"/>
                  </a:lnTo>
                  <a:lnTo>
                    <a:pt x="305" y="1233"/>
                  </a:lnTo>
                  <a:lnTo>
                    <a:pt x="285" y="1213"/>
                  </a:lnTo>
                  <a:lnTo>
                    <a:pt x="263" y="1197"/>
                  </a:lnTo>
                  <a:lnTo>
                    <a:pt x="240" y="1184"/>
                  </a:lnTo>
                  <a:lnTo>
                    <a:pt x="214" y="1174"/>
                  </a:lnTo>
                  <a:lnTo>
                    <a:pt x="189" y="1168"/>
                  </a:lnTo>
                  <a:lnTo>
                    <a:pt x="160" y="1164"/>
                  </a:lnTo>
                  <a:lnTo>
                    <a:pt x="133" y="1164"/>
                  </a:lnTo>
                  <a:lnTo>
                    <a:pt x="104" y="1165"/>
                  </a:lnTo>
                  <a:lnTo>
                    <a:pt x="44" y="1163"/>
                  </a:lnTo>
                  <a:lnTo>
                    <a:pt x="61" y="1154"/>
                  </a:lnTo>
                  <a:lnTo>
                    <a:pt x="80" y="1145"/>
                  </a:lnTo>
                  <a:lnTo>
                    <a:pt x="99" y="1137"/>
                  </a:lnTo>
                  <a:lnTo>
                    <a:pt x="117" y="1125"/>
                  </a:lnTo>
                  <a:lnTo>
                    <a:pt x="134" y="1115"/>
                  </a:lnTo>
                  <a:lnTo>
                    <a:pt x="153" y="1104"/>
                  </a:lnTo>
                  <a:lnTo>
                    <a:pt x="170" y="1091"/>
                  </a:lnTo>
                  <a:lnTo>
                    <a:pt x="187" y="1078"/>
                  </a:lnTo>
                  <a:lnTo>
                    <a:pt x="203" y="1064"/>
                  </a:lnTo>
                  <a:lnTo>
                    <a:pt x="219" y="1048"/>
                  </a:lnTo>
                  <a:lnTo>
                    <a:pt x="232" y="1034"/>
                  </a:lnTo>
                  <a:lnTo>
                    <a:pt x="245" y="1017"/>
                  </a:lnTo>
                  <a:lnTo>
                    <a:pt x="256" y="1000"/>
                  </a:lnTo>
                  <a:lnTo>
                    <a:pt x="266" y="981"/>
                  </a:lnTo>
                  <a:lnTo>
                    <a:pt x="275" y="962"/>
                  </a:lnTo>
                  <a:lnTo>
                    <a:pt x="280" y="942"/>
                  </a:lnTo>
                  <a:lnTo>
                    <a:pt x="285" y="917"/>
                  </a:lnTo>
                  <a:lnTo>
                    <a:pt x="285" y="892"/>
                  </a:lnTo>
                  <a:lnTo>
                    <a:pt x="282" y="868"/>
                  </a:lnTo>
                  <a:lnTo>
                    <a:pt x="277" y="845"/>
                  </a:lnTo>
                  <a:lnTo>
                    <a:pt x="269" y="822"/>
                  </a:lnTo>
                  <a:lnTo>
                    <a:pt x="259" y="801"/>
                  </a:lnTo>
                  <a:lnTo>
                    <a:pt x="247" y="782"/>
                  </a:lnTo>
                  <a:lnTo>
                    <a:pt x="234" y="764"/>
                  </a:lnTo>
                  <a:lnTo>
                    <a:pt x="253" y="769"/>
                  </a:lnTo>
                  <a:lnTo>
                    <a:pt x="272" y="776"/>
                  </a:lnTo>
                  <a:lnTo>
                    <a:pt x="290" y="785"/>
                  </a:lnTo>
                  <a:lnTo>
                    <a:pt x="307" y="795"/>
                  </a:lnTo>
                  <a:lnTo>
                    <a:pt x="326" y="804"/>
                  </a:lnTo>
                  <a:lnTo>
                    <a:pt x="345" y="809"/>
                  </a:lnTo>
                  <a:lnTo>
                    <a:pt x="366" y="814"/>
                  </a:lnTo>
                  <a:lnTo>
                    <a:pt x="388" y="815"/>
                  </a:lnTo>
                  <a:lnTo>
                    <a:pt x="409" y="814"/>
                  </a:lnTo>
                  <a:lnTo>
                    <a:pt x="429" y="811"/>
                  </a:lnTo>
                  <a:lnTo>
                    <a:pt x="449" y="807"/>
                  </a:lnTo>
                  <a:lnTo>
                    <a:pt x="469" y="801"/>
                  </a:lnTo>
                  <a:lnTo>
                    <a:pt x="488" y="795"/>
                  </a:lnTo>
                  <a:lnTo>
                    <a:pt x="505" y="788"/>
                  </a:lnTo>
                  <a:lnTo>
                    <a:pt x="523" y="779"/>
                  </a:lnTo>
                  <a:lnTo>
                    <a:pt x="541" y="771"/>
                  </a:lnTo>
                  <a:lnTo>
                    <a:pt x="549" y="771"/>
                  </a:lnTo>
                  <a:lnTo>
                    <a:pt x="545" y="798"/>
                  </a:lnTo>
                  <a:lnTo>
                    <a:pt x="541" y="827"/>
                  </a:lnTo>
                  <a:lnTo>
                    <a:pt x="536" y="855"/>
                  </a:lnTo>
                  <a:lnTo>
                    <a:pt x="535" y="884"/>
                  </a:lnTo>
                  <a:lnTo>
                    <a:pt x="538" y="912"/>
                  </a:lnTo>
                  <a:lnTo>
                    <a:pt x="543" y="938"/>
                  </a:lnTo>
                  <a:lnTo>
                    <a:pt x="555" y="964"/>
                  </a:lnTo>
                  <a:lnTo>
                    <a:pt x="572" y="987"/>
                  </a:lnTo>
                  <a:lnTo>
                    <a:pt x="585" y="998"/>
                  </a:lnTo>
                  <a:lnTo>
                    <a:pt x="598" y="1008"/>
                  </a:lnTo>
                  <a:lnTo>
                    <a:pt x="612" y="1015"/>
                  </a:lnTo>
                  <a:lnTo>
                    <a:pt x="628" y="1021"/>
                  </a:lnTo>
                  <a:lnTo>
                    <a:pt x="644" y="1024"/>
                  </a:lnTo>
                  <a:lnTo>
                    <a:pt x="659" y="1024"/>
                  </a:lnTo>
                  <a:lnTo>
                    <a:pt x="676" y="1022"/>
                  </a:lnTo>
                  <a:lnTo>
                    <a:pt x="692" y="1018"/>
                  </a:lnTo>
                  <a:lnTo>
                    <a:pt x="701" y="1015"/>
                  </a:lnTo>
                  <a:lnTo>
                    <a:pt x="709" y="1012"/>
                  </a:lnTo>
                  <a:lnTo>
                    <a:pt x="716" y="1007"/>
                  </a:lnTo>
                  <a:lnTo>
                    <a:pt x="725" y="1001"/>
                  </a:lnTo>
                  <a:lnTo>
                    <a:pt x="731" y="995"/>
                  </a:lnTo>
                  <a:lnTo>
                    <a:pt x="738" y="988"/>
                  </a:lnTo>
                  <a:lnTo>
                    <a:pt x="742" y="981"/>
                  </a:lnTo>
                  <a:lnTo>
                    <a:pt x="745" y="972"/>
                  </a:lnTo>
                  <a:lnTo>
                    <a:pt x="754" y="927"/>
                  </a:lnTo>
                  <a:lnTo>
                    <a:pt x="754" y="882"/>
                  </a:lnTo>
                  <a:lnTo>
                    <a:pt x="745" y="839"/>
                  </a:lnTo>
                  <a:lnTo>
                    <a:pt x="729" y="798"/>
                  </a:lnTo>
                  <a:lnTo>
                    <a:pt x="708" y="758"/>
                  </a:lnTo>
                  <a:lnTo>
                    <a:pt x="681" y="721"/>
                  </a:lnTo>
                  <a:lnTo>
                    <a:pt x="649" y="686"/>
                  </a:lnTo>
                  <a:lnTo>
                    <a:pt x="615" y="655"/>
                  </a:lnTo>
                  <a:lnTo>
                    <a:pt x="592" y="639"/>
                  </a:lnTo>
                  <a:lnTo>
                    <a:pt x="566" y="628"/>
                  </a:lnTo>
                  <a:lnTo>
                    <a:pt x="541" y="621"/>
                  </a:lnTo>
                  <a:lnTo>
                    <a:pt x="512" y="616"/>
                  </a:lnTo>
                  <a:lnTo>
                    <a:pt x="483" y="615"/>
                  </a:lnTo>
                  <a:lnTo>
                    <a:pt x="455" y="615"/>
                  </a:lnTo>
                  <a:lnTo>
                    <a:pt x="426" y="616"/>
                  </a:lnTo>
                  <a:lnTo>
                    <a:pt x="398" y="618"/>
                  </a:lnTo>
                  <a:lnTo>
                    <a:pt x="426" y="598"/>
                  </a:lnTo>
                  <a:lnTo>
                    <a:pt x="449" y="573"/>
                  </a:lnTo>
                  <a:lnTo>
                    <a:pt x="468" y="546"/>
                  </a:lnTo>
                  <a:lnTo>
                    <a:pt x="480" y="518"/>
                  </a:lnTo>
                  <a:lnTo>
                    <a:pt x="489" y="486"/>
                  </a:lnTo>
                  <a:lnTo>
                    <a:pt x="495" y="453"/>
                  </a:lnTo>
                  <a:lnTo>
                    <a:pt x="498" y="420"/>
                  </a:lnTo>
                  <a:lnTo>
                    <a:pt x="499" y="386"/>
                  </a:lnTo>
                  <a:lnTo>
                    <a:pt x="498" y="356"/>
                  </a:lnTo>
                  <a:lnTo>
                    <a:pt x="491" y="329"/>
                  </a:lnTo>
                  <a:lnTo>
                    <a:pt x="480" y="303"/>
                  </a:lnTo>
                  <a:lnTo>
                    <a:pt x="468" y="282"/>
                  </a:lnTo>
                  <a:lnTo>
                    <a:pt x="478" y="283"/>
                  </a:lnTo>
                  <a:lnTo>
                    <a:pt x="488" y="286"/>
                  </a:lnTo>
                  <a:lnTo>
                    <a:pt x="496" y="290"/>
                  </a:lnTo>
                  <a:lnTo>
                    <a:pt x="505" y="296"/>
                  </a:lnTo>
                  <a:lnTo>
                    <a:pt x="513" y="303"/>
                  </a:lnTo>
                  <a:lnTo>
                    <a:pt x="522" y="309"/>
                  </a:lnTo>
                  <a:lnTo>
                    <a:pt x="531" y="316"/>
                  </a:lnTo>
                  <a:lnTo>
                    <a:pt x="539" y="320"/>
                  </a:lnTo>
                  <a:lnTo>
                    <a:pt x="556" y="326"/>
                  </a:lnTo>
                  <a:lnTo>
                    <a:pt x="575" y="332"/>
                  </a:lnTo>
                  <a:lnTo>
                    <a:pt x="595" y="337"/>
                  </a:lnTo>
                  <a:lnTo>
                    <a:pt x="615" y="342"/>
                  </a:lnTo>
                  <a:lnTo>
                    <a:pt x="635" y="346"/>
                  </a:lnTo>
                  <a:lnTo>
                    <a:pt x="655" y="349"/>
                  </a:lnTo>
                  <a:lnTo>
                    <a:pt x="675" y="350"/>
                  </a:lnTo>
                  <a:lnTo>
                    <a:pt x="696" y="350"/>
                  </a:lnTo>
                  <a:lnTo>
                    <a:pt x="716" y="350"/>
                  </a:lnTo>
                  <a:lnTo>
                    <a:pt x="737" y="347"/>
                  </a:lnTo>
                  <a:lnTo>
                    <a:pt x="755" y="345"/>
                  </a:lnTo>
                  <a:lnTo>
                    <a:pt x="775" y="339"/>
                  </a:lnTo>
                  <a:lnTo>
                    <a:pt x="792" y="330"/>
                  </a:lnTo>
                  <a:lnTo>
                    <a:pt x="809" y="322"/>
                  </a:lnTo>
                  <a:lnTo>
                    <a:pt x="827" y="310"/>
                  </a:lnTo>
                  <a:lnTo>
                    <a:pt x="841" y="296"/>
                  </a:lnTo>
                  <a:lnTo>
                    <a:pt x="847" y="315"/>
                  </a:lnTo>
                  <a:lnTo>
                    <a:pt x="848" y="335"/>
                  </a:lnTo>
                  <a:lnTo>
                    <a:pt x="848" y="357"/>
                  </a:lnTo>
                  <a:lnTo>
                    <a:pt x="851" y="378"/>
                  </a:lnTo>
                  <a:lnTo>
                    <a:pt x="860" y="409"/>
                  </a:lnTo>
                  <a:lnTo>
                    <a:pt x="867" y="442"/>
                  </a:lnTo>
                  <a:lnTo>
                    <a:pt x="877" y="476"/>
                  </a:lnTo>
                  <a:lnTo>
                    <a:pt x="890" y="508"/>
                  </a:lnTo>
                  <a:lnTo>
                    <a:pt x="907" y="536"/>
                  </a:lnTo>
                  <a:lnTo>
                    <a:pt x="927" y="561"/>
                  </a:lnTo>
                  <a:lnTo>
                    <a:pt x="954" y="579"/>
                  </a:lnTo>
                  <a:lnTo>
                    <a:pt x="987" y="589"/>
                  </a:lnTo>
                  <a:lnTo>
                    <a:pt x="1001" y="592"/>
                  </a:lnTo>
                  <a:lnTo>
                    <a:pt x="1017" y="592"/>
                  </a:lnTo>
                  <a:lnTo>
                    <a:pt x="1033" y="592"/>
                  </a:lnTo>
                  <a:lnTo>
                    <a:pt x="1048" y="589"/>
                  </a:lnTo>
                  <a:lnTo>
                    <a:pt x="1063" y="586"/>
                  </a:lnTo>
                  <a:lnTo>
                    <a:pt x="1078" y="579"/>
                  </a:lnTo>
                  <a:lnTo>
                    <a:pt x="1093" y="571"/>
                  </a:lnTo>
                  <a:lnTo>
                    <a:pt x="1106" y="559"/>
                  </a:lnTo>
                  <a:lnTo>
                    <a:pt x="1121" y="539"/>
                  </a:lnTo>
                  <a:lnTo>
                    <a:pt x="1133" y="519"/>
                  </a:lnTo>
                  <a:lnTo>
                    <a:pt x="1141" y="498"/>
                  </a:lnTo>
                  <a:lnTo>
                    <a:pt x="1147" y="475"/>
                  </a:lnTo>
                  <a:lnTo>
                    <a:pt x="1150" y="452"/>
                  </a:lnTo>
                  <a:lnTo>
                    <a:pt x="1151" y="429"/>
                  </a:lnTo>
                  <a:lnTo>
                    <a:pt x="1151" y="406"/>
                  </a:lnTo>
                  <a:lnTo>
                    <a:pt x="1148" y="382"/>
                  </a:lnTo>
                  <a:lnTo>
                    <a:pt x="1143" y="349"/>
                  </a:lnTo>
                  <a:lnTo>
                    <a:pt x="1134" y="317"/>
                  </a:lnTo>
                  <a:lnTo>
                    <a:pt x="1121" y="287"/>
                  </a:lnTo>
                  <a:lnTo>
                    <a:pt x="1107" y="259"/>
                  </a:lnTo>
                  <a:lnTo>
                    <a:pt x="1088" y="232"/>
                  </a:lnTo>
                  <a:lnTo>
                    <a:pt x="1068" y="204"/>
                  </a:lnTo>
                  <a:lnTo>
                    <a:pt x="1045" y="179"/>
                  </a:lnTo>
                  <a:lnTo>
                    <a:pt x="1021" y="154"/>
                  </a:lnTo>
                  <a:lnTo>
                    <a:pt x="1033" y="142"/>
                  </a:lnTo>
                  <a:lnTo>
                    <a:pt x="1047" y="150"/>
                  </a:lnTo>
                  <a:lnTo>
                    <a:pt x="1061" y="156"/>
                  </a:lnTo>
                  <a:lnTo>
                    <a:pt x="1077" y="162"/>
                  </a:lnTo>
                  <a:lnTo>
                    <a:pt x="1093" y="164"/>
                  </a:lnTo>
                  <a:lnTo>
                    <a:pt x="1108" y="166"/>
                  </a:lnTo>
                  <a:lnTo>
                    <a:pt x="1126" y="167"/>
                  </a:lnTo>
                  <a:lnTo>
                    <a:pt x="1141" y="166"/>
                  </a:lnTo>
                  <a:lnTo>
                    <a:pt x="1158" y="164"/>
                  </a:lnTo>
                  <a:lnTo>
                    <a:pt x="1176" y="163"/>
                  </a:lnTo>
                  <a:lnTo>
                    <a:pt x="1193" y="160"/>
                  </a:lnTo>
                  <a:lnTo>
                    <a:pt x="1210" y="156"/>
                  </a:lnTo>
                  <a:lnTo>
                    <a:pt x="1227" y="152"/>
                  </a:lnTo>
                  <a:lnTo>
                    <a:pt x="1243" y="147"/>
                  </a:lnTo>
                  <a:lnTo>
                    <a:pt x="1259" y="142"/>
                  </a:lnTo>
                  <a:lnTo>
                    <a:pt x="1274" y="137"/>
                  </a:lnTo>
                  <a:lnTo>
                    <a:pt x="1289" y="132"/>
                  </a:lnTo>
                  <a:lnTo>
                    <a:pt x="1301" y="127"/>
                  </a:lnTo>
                  <a:lnTo>
                    <a:pt x="1314" y="122"/>
                  </a:lnTo>
                  <a:lnTo>
                    <a:pt x="1327" y="116"/>
                  </a:lnTo>
                  <a:lnTo>
                    <a:pt x="1339" y="109"/>
                  </a:lnTo>
                  <a:lnTo>
                    <a:pt x="1352" y="102"/>
                  </a:lnTo>
                  <a:lnTo>
                    <a:pt x="1362" y="93"/>
                  </a:lnTo>
                  <a:lnTo>
                    <a:pt x="1373" y="83"/>
                  </a:lnTo>
                  <a:lnTo>
                    <a:pt x="1383" y="71"/>
                  </a:lnTo>
                  <a:lnTo>
                    <a:pt x="1399" y="69"/>
                  </a:lnTo>
                  <a:lnTo>
                    <a:pt x="1413" y="63"/>
                  </a:lnTo>
                  <a:lnTo>
                    <a:pt x="1426" y="54"/>
                  </a:lnTo>
                  <a:lnTo>
                    <a:pt x="1439" y="46"/>
                  </a:lnTo>
                  <a:lnTo>
                    <a:pt x="1450" y="36"/>
                  </a:lnTo>
                  <a:lnTo>
                    <a:pt x="1463" y="24"/>
                  </a:lnTo>
                  <a:lnTo>
                    <a:pt x="1473" y="13"/>
                  </a:lnTo>
                  <a:lnTo>
                    <a:pt x="1485" y="0"/>
                  </a:lnTo>
                  <a:lnTo>
                    <a:pt x="1479" y="56"/>
                  </a:lnTo>
                  <a:lnTo>
                    <a:pt x="1470" y="112"/>
                  </a:lnTo>
                  <a:lnTo>
                    <a:pt x="1467" y="167"/>
                  </a:lnTo>
                  <a:lnTo>
                    <a:pt x="1476" y="2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3" name="Freeform 196"/>
            <p:cNvSpPr>
              <a:spLocks/>
            </p:cNvSpPr>
            <p:nvPr/>
          </p:nvSpPr>
          <p:spPr bwMode="auto">
            <a:xfrm>
              <a:off x="2764" y="2525"/>
              <a:ext cx="23" cy="80"/>
            </a:xfrm>
            <a:custGeom>
              <a:avLst/>
              <a:gdLst>
                <a:gd name="T0" fmla="*/ 22 w 71"/>
                <a:gd name="T1" fmla="*/ 75 h 240"/>
                <a:gd name="T2" fmla="*/ 23 w 71"/>
                <a:gd name="T3" fmla="*/ 80 h 240"/>
                <a:gd name="T4" fmla="*/ 20 w 71"/>
                <a:gd name="T5" fmla="*/ 71 h 240"/>
                <a:gd name="T6" fmla="*/ 18 w 71"/>
                <a:gd name="T7" fmla="*/ 61 h 240"/>
                <a:gd name="T8" fmla="*/ 16 w 71"/>
                <a:gd name="T9" fmla="*/ 52 h 240"/>
                <a:gd name="T10" fmla="*/ 13 w 71"/>
                <a:gd name="T11" fmla="*/ 42 h 240"/>
                <a:gd name="T12" fmla="*/ 11 w 71"/>
                <a:gd name="T13" fmla="*/ 32 h 240"/>
                <a:gd name="T14" fmla="*/ 8 w 71"/>
                <a:gd name="T15" fmla="*/ 23 h 240"/>
                <a:gd name="T16" fmla="*/ 4 w 71"/>
                <a:gd name="T17" fmla="*/ 13 h 240"/>
                <a:gd name="T18" fmla="*/ 0 w 71"/>
                <a:gd name="T19" fmla="*/ 4 h 240"/>
                <a:gd name="T20" fmla="*/ 0 w 71"/>
                <a:gd name="T21" fmla="*/ 0 h 240"/>
                <a:gd name="T22" fmla="*/ 7 w 71"/>
                <a:gd name="T23" fmla="*/ 7 h 240"/>
                <a:gd name="T24" fmla="*/ 13 w 71"/>
                <a:gd name="T25" fmla="*/ 15 h 240"/>
                <a:gd name="T26" fmla="*/ 17 w 71"/>
                <a:gd name="T27" fmla="*/ 24 h 240"/>
                <a:gd name="T28" fmla="*/ 20 w 71"/>
                <a:gd name="T29" fmla="*/ 33 h 240"/>
                <a:gd name="T30" fmla="*/ 21 w 71"/>
                <a:gd name="T31" fmla="*/ 43 h 240"/>
                <a:gd name="T32" fmla="*/ 22 w 71"/>
                <a:gd name="T33" fmla="*/ 54 h 240"/>
                <a:gd name="T34" fmla="*/ 22 w 71"/>
                <a:gd name="T35" fmla="*/ 64 h 240"/>
                <a:gd name="T36" fmla="*/ 22 w 71"/>
                <a:gd name="T37" fmla="*/ 75 h 24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1" h="240">
                  <a:moveTo>
                    <a:pt x="67" y="224"/>
                  </a:moveTo>
                  <a:lnTo>
                    <a:pt x="71" y="240"/>
                  </a:lnTo>
                  <a:lnTo>
                    <a:pt x="63" y="213"/>
                  </a:lnTo>
                  <a:lnTo>
                    <a:pt x="55" y="184"/>
                  </a:lnTo>
                  <a:lnTo>
                    <a:pt x="48" y="156"/>
                  </a:lnTo>
                  <a:lnTo>
                    <a:pt x="41" y="126"/>
                  </a:lnTo>
                  <a:lnTo>
                    <a:pt x="33" y="97"/>
                  </a:lnTo>
                  <a:lnTo>
                    <a:pt x="24" y="68"/>
                  </a:lnTo>
                  <a:lnTo>
                    <a:pt x="12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23" y="20"/>
                  </a:lnTo>
                  <a:lnTo>
                    <a:pt x="40" y="44"/>
                  </a:lnTo>
                  <a:lnTo>
                    <a:pt x="53" y="71"/>
                  </a:lnTo>
                  <a:lnTo>
                    <a:pt x="61" y="100"/>
                  </a:lnTo>
                  <a:lnTo>
                    <a:pt x="65" y="130"/>
                  </a:lnTo>
                  <a:lnTo>
                    <a:pt x="68" y="161"/>
                  </a:lnTo>
                  <a:lnTo>
                    <a:pt x="68" y="193"/>
                  </a:lnTo>
                  <a:lnTo>
                    <a:pt x="67" y="2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4" name="Freeform 197"/>
            <p:cNvSpPr>
              <a:spLocks/>
            </p:cNvSpPr>
            <p:nvPr/>
          </p:nvSpPr>
          <p:spPr bwMode="auto">
            <a:xfrm>
              <a:off x="2924" y="2578"/>
              <a:ext cx="11" cy="33"/>
            </a:xfrm>
            <a:custGeom>
              <a:avLst/>
              <a:gdLst>
                <a:gd name="T0" fmla="*/ 11 w 33"/>
                <a:gd name="T1" fmla="*/ 9 h 99"/>
                <a:gd name="T2" fmla="*/ 10 w 33"/>
                <a:gd name="T3" fmla="*/ 16 h 99"/>
                <a:gd name="T4" fmla="*/ 8 w 33"/>
                <a:gd name="T5" fmla="*/ 22 h 99"/>
                <a:gd name="T6" fmla="*/ 4 w 33"/>
                <a:gd name="T7" fmla="*/ 28 h 99"/>
                <a:gd name="T8" fmla="*/ 0 w 33"/>
                <a:gd name="T9" fmla="*/ 33 h 99"/>
                <a:gd name="T10" fmla="*/ 1 w 33"/>
                <a:gd name="T11" fmla="*/ 26 h 99"/>
                <a:gd name="T12" fmla="*/ 3 w 33"/>
                <a:gd name="T13" fmla="*/ 17 h 99"/>
                <a:gd name="T14" fmla="*/ 4 w 33"/>
                <a:gd name="T15" fmla="*/ 9 h 99"/>
                <a:gd name="T16" fmla="*/ 1 w 33"/>
                <a:gd name="T17" fmla="*/ 0 h 99"/>
                <a:gd name="T18" fmla="*/ 4 w 33"/>
                <a:gd name="T19" fmla="*/ 2 h 99"/>
                <a:gd name="T20" fmla="*/ 7 w 33"/>
                <a:gd name="T21" fmla="*/ 3 h 99"/>
                <a:gd name="T22" fmla="*/ 10 w 33"/>
                <a:gd name="T23" fmla="*/ 6 h 99"/>
                <a:gd name="T24" fmla="*/ 11 w 33"/>
                <a:gd name="T25" fmla="*/ 9 h 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99">
                  <a:moveTo>
                    <a:pt x="33" y="28"/>
                  </a:moveTo>
                  <a:lnTo>
                    <a:pt x="30" y="48"/>
                  </a:lnTo>
                  <a:lnTo>
                    <a:pt x="23" y="66"/>
                  </a:lnTo>
                  <a:lnTo>
                    <a:pt x="12" y="83"/>
                  </a:lnTo>
                  <a:lnTo>
                    <a:pt x="0" y="99"/>
                  </a:lnTo>
                  <a:lnTo>
                    <a:pt x="4" y="78"/>
                  </a:lnTo>
                  <a:lnTo>
                    <a:pt x="10" y="52"/>
                  </a:lnTo>
                  <a:lnTo>
                    <a:pt x="13" y="26"/>
                  </a:lnTo>
                  <a:lnTo>
                    <a:pt x="4" y="0"/>
                  </a:lnTo>
                  <a:lnTo>
                    <a:pt x="13" y="6"/>
                  </a:lnTo>
                  <a:lnTo>
                    <a:pt x="22" y="10"/>
                  </a:lnTo>
                  <a:lnTo>
                    <a:pt x="29" y="17"/>
                  </a:lnTo>
                  <a:lnTo>
                    <a:pt x="33" y="28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5" name="Freeform 198"/>
            <p:cNvSpPr>
              <a:spLocks/>
            </p:cNvSpPr>
            <p:nvPr/>
          </p:nvSpPr>
          <p:spPr bwMode="auto">
            <a:xfrm>
              <a:off x="2653" y="2595"/>
              <a:ext cx="9" cy="17"/>
            </a:xfrm>
            <a:custGeom>
              <a:avLst/>
              <a:gdLst>
                <a:gd name="T0" fmla="*/ 9 w 25"/>
                <a:gd name="T1" fmla="*/ 8 h 53"/>
                <a:gd name="T2" fmla="*/ 7 w 25"/>
                <a:gd name="T3" fmla="*/ 17 h 53"/>
                <a:gd name="T4" fmla="*/ 6 w 25"/>
                <a:gd name="T5" fmla="*/ 13 h 53"/>
                <a:gd name="T6" fmla="*/ 4 w 25"/>
                <a:gd name="T7" fmla="*/ 8 h 53"/>
                <a:gd name="T8" fmla="*/ 2 w 25"/>
                <a:gd name="T9" fmla="*/ 4 h 53"/>
                <a:gd name="T10" fmla="*/ 0 w 25"/>
                <a:gd name="T11" fmla="*/ 0 h 53"/>
                <a:gd name="T12" fmla="*/ 3 w 25"/>
                <a:gd name="T13" fmla="*/ 1 h 53"/>
                <a:gd name="T14" fmla="*/ 5 w 25"/>
                <a:gd name="T15" fmla="*/ 3 h 53"/>
                <a:gd name="T16" fmla="*/ 8 w 25"/>
                <a:gd name="T17" fmla="*/ 5 h 53"/>
                <a:gd name="T18" fmla="*/ 9 w 25"/>
                <a:gd name="T19" fmla="*/ 8 h 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" h="53">
                  <a:moveTo>
                    <a:pt x="25" y="24"/>
                  </a:moveTo>
                  <a:lnTo>
                    <a:pt x="20" y="53"/>
                  </a:lnTo>
                  <a:lnTo>
                    <a:pt x="17" y="39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0" y="0"/>
                  </a:lnTo>
                  <a:lnTo>
                    <a:pt x="7" y="4"/>
                  </a:lnTo>
                  <a:lnTo>
                    <a:pt x="15" y="10"/>
                  </a:lnTo>
                  <a:lnTo>
                    <a:pt x="22" y="16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A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6" name="Freeform 199"/>
            <p:cNvSpPr>
              <a:spLocks/>
            </p:cNvSpPr>
            <p:nvPr/>
          </p:nvSpPr>
          <p:spPr bwMode="auto">
            <a:xfrm>
              <a:off x="2907" y="2631"/>
              <a:ext cx="42" cy="94"/>
            </a:xfrm>
            <a:custGeom>
              <a:avLst/>
              <a:gdLst>
                <a:gd name="T0" fmla="*/ 42 w 126"/>
                <a:gd name="T1" fmla="*/ 0 h 283"/>
                <a:gd name="T2" fmla="*/ 35 w 126"/>
                <a:gd name="T3" fmla="*/ 11 h 283"/>
                <a:gd name="T4" fmla="*/ 28 w 126"/>
                <a:gd name="T5" fmla="*/ 22 h 283"/>
                <a:gd name="T6" fmla="*/ 22 w 126"/>
                <a:gd name="T7" fmla="*/ 34 h 283"/>
                <a:gd name="T8" fmla="*/ 18 w 126"/>
                <a:gd name="T9" fmla="*/ 46 h 283"/>
                <a:gd name="T10" fmla="*/ 13 w 126"/>
                <a:gd name="T11" fmla="*/ 57 h 283"/>
                <a:gd name="T12" fmla="*/ 8 w 126"/>
                <a:gd name="T13" fmla="*/ 70 h 283"/>
                <a:gd name="T14" fmla="*/ 4 w 126"/>
                <a:gd name="T15" fmla="*/ 82 h 283"/>
                <a:gd name="T16" fmla="*/ 0 w 126"/>
                <a:gd name="T17" fmla="*/ 94 h 283"/>
                <a:gd name="T18" fmla="*/ 1 w 126"/>
                <a:gd name="T19" fmla="*/ 81 h 283"/>
                <a:gd name="T20" fmla="*/ 3 w 126"/>
                <a:gd name="T21" fmla="*/ 68 h 283"/>
                <a:gd name="T22" fmla="*/ 5 w 126"/>
                <a:gd name="T23" fmla="*/ 54 h 283"/>
                <a:gd name="T24" fmla="*/ 8 w 126"/>
                <a:gd name="T25" fmla="*/ 41 h 283"/>
                <a:gd name="T26" fmla="*/ 13 w 126"/>
                <a:gd name="T27" fmla="*/ 29 h 283"/>
                <a:gd name="T28" fmla="*/ 20 w 126"/>
                <a:gd name="T29" fmla="*/ 18 h 283"/>
                <a:gd name="T30" fmla="*/ 29 w 126"/>
                <a:gd name="T31" fmla="*/ 8 h 283"/>
                <a:gd name="T32" fmla="*/ 42 w 126"/>
                <a:gd name="T33" fmla="*/ 0 h 28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6" h="283">
                  <a:moveTo>
                    <a:pt x="126" y="0"/>
                  </a:moveTo>
                  <a:lnTo>
                    <a:pt x="104" y="33"/>
                  </a:lnTo>
                  <a:lnTo>
                    <a:pt x="84" y="67"/>
                  </a:lnTo>
                  <a:lnTo>
                    <a:pt x="67" y="101"/>
                  </a:lnTo>
                  <a:lnTo>
                    <a:pt x="53" y="137"/>
                  </a:lnTo>
                  <a:lnTo>
                    <a:pt x="38" y="173"/>
                  </a:lnTo>
                  <a:lnTo>
                    <a:pt x="25" y="210"/>
                  </a:lnTo>
                  <a:lnTo>
                    <a:pt x="13" y="246"/>
                  </a:lnTo>
                  <a:lnTo>
                    <a:pt x="0" y="283"/>
                  </a:lnTo>
                  <a:lnTo>
                    <a:pt x="4" y="244"/>
                  </a:lnTo>
                  <a:lnTo>
                    <a:pt x="8" y="204"/>
                  </a:lnTo>
                  <a:lnTo>
                    <a:pt x="15" y="163"/>
                  </a:lnTo>
                  <a:lnTo>
                    <a:pt x="24" y="124"/>
                  </a:lnTo>
                  <a:lnTo>
                    <a:pt x="40" y="87"/>
                  </a:lnTo>
                  <a:lnTo>
                    <a:pt x="60" y="53"/>
                  </a:lnTo>
                  <a:lnTo>
                    <a:pt x="88" y="2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7" name="Freeform 200"/>
            <p:cNvSpPr>
              <a:spLocks/>
            </p:cNvSpPr>
            <p:nvPr/>
          </p:nvSpPr>
          <p:spPr bwMode="auto">
            <a:xfrm>
              <a:off x="2637" y="2643"/>
              <a:ext cx="337" cy="396"/>
            </a:xfrm>
            <a:custGeom>
              <a:avLst/>
              <a:gdLst>
                <a:gd name="T0" fmla="*/ 202 w 1013"/>
                <a:gd name="T1" fmla="*/ 138 h 1190"/>
                <a:gd name="T2" fmla="*/ 204 w 1013"/>
                <a:gd name="T3" fmla="*/ 150 h 1190"/>
                <a:gd name="T4" fmla="*/ 249 w 1013"/>
                <a:gd name="T5" fmla="*/ 149 h 1190"/>
                <a:gd name="T6" fmla="*/ 265 w 1013"/>
                <a:gd name="T7" fmla="*/ 145 h 1190"/>
                <a:gd name="T8" fmla="*/ 264 w 1013"/>
                <a:gd name="T9" fmla="*/ 156 h 1190"/>
                <a:gd name="T10" fmla="*/ 285 w 1013"/>
                <a:gd name="T11" fmla="*/ 159 h 1190"/>
                <a:gd name="T12" fmla="*/ 330 w 1013"/>
                <a:gd name="T13" fmla="*/ 160 h 1190"/>
                <a:gd name="T14" fmla="*/ 307 w 1013"/>
                <a:gd name="T15" fmla="*/ 168 h 1190"/>
                <a:gd name="T16" fmla="*/ 291 w 1013"/>
                <a:gd name="T17" fmla="*/ 176 h 1190"/>
                <a:gd name="T18" fmla="*/ 292 w 1013"/>
                <a:gd name="T19" fmla="*/ 197 h 1190"/>
                <a:gd name="T20" fmla="*/ 276 w 1013"/>
                <a:gd name="T21" fmla="*/ 169 h 1190"/>
                <a:gd name="T22" fmla="*/ 226 w 1013"/>
                <a:gd name="T23" fmla="*/ 159 h 1190"/>
                <a:gd name="T24" fmla="*/ 220 w 1013"/>
                <a:gd name="T25" fmla="*/ 174 h 1190"/>
                <a:gd name="T26" fmla="*/ 241 w 1013"/>
                <a:gd name="T27" fmla="*/ 201 h 1190"/>
                <a:gd name="T28" fmla="*/ 206 w 1013"/>
                <a:gd name="T29" fmla="*/ 176 h 1190"/>
                <a:gd name="T30" fmla="*/ 172 w 1013"/>
                <a:gd name="T31" fmla="*/ 174 h 1190"/>
                <a:gd name="T32" fmla="*/ 146 w 1013"/>
                <a:gd name="T33" fmla="*/ 201 h 1190"/>
                <a:gd name="T34" fmla="*/ 138 w 1013"/>
                <a:gd name="T35" fmla="*/ 237 h 1190"/>
                <a:gd name="T36" fmla="*/ 165 w 1013"/>
                <a:gd name="T37" fmla="*/ 219 h 1190"/>
                <a:gd name="T38" fmla="*/ 143 w 1013"/>
                <a:gd name="T39" fmla="*/ 243 h 1190"/>
                <a:gd name="T40" fmla="*/ 113 w 1013"/>
                <a:gd name="T41" fmla="*/ 275 h 1190"/>
                <a:gd name="T42" fmla="*/ 103 w 1013"/>
                <a:gd name="T43" fmla="*/ 300 h 1190"/>
                <a:gd name="T44" fmla="*/ 132 w 1013"/>
                <a:gd name="T45" fmla="*/ 302 h 1190"/>
                <a:gd name="T46" fmla="*/ 160 w 1013"/>
                <a:gd name="T47" fmla="*/ 307 h 1190"/>
                <a:gd name="T48" fmla="*/ 181 w 1013"/>
                <a:gd name="T49" fmla="*/ 302 h 1190"/>
                <a:gd name="T50" fmla="*/ 163 w 1013"/>
                <a:gd name="T51" fmla="*/ 312 h 1190"/>
                <a:gd name="T52" fmla="*/ 189 w 1013"/>
                <a:gd name="T53" fmla="*/ 332 h 1190"/>
                <a:gd name="T54" fmla="*/ 230 w 1013"/>
                <a:gd name="T55" fmla="*/ 336 h 1190"/>
                <a:gd name="T56" fmla="*/ 248 w 1013"/>
                <a:gd name="T57" fmla="*/ 338 h 1190"/>
                <a:gd name="T58" fmla="*/ 206 w 1013"/>
                <a:gd name="T59" fmla="*/ 341 h 1190"/>
                <a:gd name="T60" fmla="*/ 233 w 1013"/>
                <a:gd name="T61" fmla="*/ 359 h 1190"/>
                <a:gd name="T62" fmla="*/ 265 w 1013"/>
                <a:gd name="T63" fmla="*/ 367 h 1190"/>
                <a:gd name="T64" fmla="*/ 272 w 1013"/>
                <a:gd name="T65" fmla="*/ 373 h 1190"/>
                <a:gd name="T66" fmla="*/ 226 w 1013"/>
                <a:gd name="T67" fmla="*/ 366 h 1190"/>
                <a:gd name="T68" fmla="*/ 217 w 1013"/>
                <a:gd name="T69" fmla="*/ 386 h 1190"/>
                <a:gd name="T70" fmla="*/ 211 w 1013"/>
                <a:gd name="T71" fmla="*/ 357 h 1190"/>
                <a:gd name="T72" fmla="*/ 188 w 1013"/>
                <a:gd name="T73" fmla="*/ 340 h 1190"/>
                <a:gd name="T74" fmla="*/ 160 w 1013"/>
                <a:gd name="T75" fmla="*/ 320 h 1190"/>
                <a:gd name="T76" fmla="*/ 129 w 1013"/>
                <a:gd name="T77" fmla="*/ 312 h 1190"/>
                <a:gd name="T78" fmla="*/ 132 w 1013"/>
                <a:gd name="T79" fmla="*/ 324 h 1190"/>
                <a:gd name="T80" fmla="*/ 149 w 1013"/>
                <a:gd name="T81" fmla="*/ 352 h 1190"/>
                <a:gd name="T82" fmla="*/ 168 w 1013"/>
                <a:gd name="T83" fmla="*/ 389 h 1190"/>
                <a:gd name="T84" fmla="*/ 141 w 1013"/>
                <a:gd name="T85" fmla="*/ 351 h 1190"/>
                <a:gd name="T86" fmla="*/ 122 w 1013"/>
                <a:gd name="T87" fmla="*/ 323 h 1190"/>
                <a:gd name="T88" fmla="*/ 95 w 1013"/>
                <a:gd name="T89" fmla="*/ 314 h 1190"/>
                <a:gd name="T90" fmla="*/ 63 w 1013"/>
                <a:gd name="T91" fmla="*/ 335 h 1190"/>
                <a:gd name="T92" fmla="*/ 31 w 1013"/>
                <a:gd name="T93" fmla="*/ 360 h 1190"/>
                <a:gd name="T94" fmla="*/ 25 w 1013"/>
                <a:gd name="T95" fmla="*/ 354 h 1190"/>
                <a:gd name="T96" fmla="*/ 75 w 1013"/>
                <a:gd name="T97" fmla="*/ 313 h 1190"/>
                <a:gd name="T98" fmla="*/ 110 w 1013"/>
                <a:gd name="T99" fmla="*/ 262 h 1190"/>
                <a:gd name="T100" fmla="*/ 135 w 1013"/>
                <a:gd name="T101" fmla="*/ 192 h 1190"/>
                <a:gd name="T102" fmla="*/ 176 w 1013"/>
                <a:gd name="T103" fmla="*/ 147 h 1190"/>
                <a:gd name="T104" fmla="*/ 211 w 1013"/>
                <a:gd name="T105" fmla="*/ 116 h 1190"/>
                <a:gd name="T106" fmla="*/ 234 w 1013"/>
                <a:gd name="T107" fmla="*/ 79 h 1190"/>
                <a:gd name="T108" fmla="*/ 249 w 1013"/>
                <a:gd name="T109" fmla="*/ 62 h 11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13" h="1190">
                  <a:moveTo>
                    <a:pt x="680" y="346"/>
                  </a:moveTo>
                  <a:lnTo>
                    <a:pt x="667" y="362"/>
                  </a:lnTo>
                  <a:lnTo>
                    <a:pt x="654" y="376"/>
                  </a:lnTo>
                  <a:lnTo>
                    <a:pt x="638" y="389"/>
                  </a:lnTo>
                  <a:lnTo>
                    <a:pt x="624" y="402"/>
                  </a:lnTo>
                  <a:lnTo>
                    <a:pt x="608" y="415"/>
                  </a:lnTo>
                  <a:lnTo>
                    <a:pt x="592" y="428"/>
                  </a:lnTo>
                  <a:lnTo>
                    <a:pt x="578" y="441"/>
                  </a:lnTo>
                  <a:lnTo>
                    <a:pt x="564" y="455"/>
                  </a:lnTo>
                  <a:lnTo>
                    <a:pt x="568" y="459"/>
                  </a:lnTo>
                  <a:lnTo>
                    <a:pt x="589" y="454"/>
                  </a:lnTo>
                  <a:lnTo>
                    <a:pt x="612" y="451"/>
                  </a:lnTo>
                  <a:lnTo>
                    <a:pt x="635" y="451"/>
                  </a:lnTo>
                  <a:lnTo>
                    <a:pt x="658" y="451"/>
                  </a:lnTo>
                  <a:lnTo>
                    <a:pt x="681" y="452"/>
                  </a:lnTo>
                  <a:lnTo>
                    <a:pt x="704" y="452"/>
                  </a:lnTo>
                  <a:lnTo>
                    <a:pt x="725" y="451"/>
                  </a:lnTo>
                  <a:lnTo>
                    <a:pt x="748" y="447"/>
                  </a:lnTo>
                  <a:lnTo>
                    <a:pt x="833" y="409"/>
                  </a:lnTo>
                  <a:lnTo>
                    <a:pt x="827" y="417"/>
                  </a:lnTo>
                  <a:lnTo>
                    <a:pt x="820" y="422"/>
                  </a:lnTo>
                  <a:lnTo>
                    <a:pt x="813" y="428"/>
                  </a:lnTo>
                  <a:lnTo>
                    <a:pt x="804" y="432"/>
                  </a:lnTo>
                  <a:lnTo>
                    <a:pt x="797" y="437"/>
                  </a:lnTo>
                  <a:lnTo>
                    <a:pt x="788" y="441"/>
                  </a:lnTo>
                  <a:lnTo>
                    <a:pt x="781" y="447"/>
                  </a:lnTo>
                  <a:lnTo>
                    <a:pt x="775" y="454"/>
                  </a:lnTo>
                  <a:lnTo>
                    <a:pt x="780" y="459"/>
                  </a:lnTo>
                  <a:lnTo>
                    <a:pt x="785" y="464"/>
                  </a:lnTo>
                  <a:lnTo>
                    <a:pt x="793" y="468"/>
                  </a:lnTo>
                  <a:lnTo>
                    <a:pt x="801" y="469"/>
                  </a:lnTo>
                  <a:lnTo>
                    <a:pt x="810" y="471"/>
                  </a:lnTo>
                  <a:lnTo>
                    <a:pt x="818" y="472"/>
                  </a:lnTo>
                  <a:lnTo>
                    <a:pt x="827" y="474"/>
                  </a:lnTo>
                  <a:lnTo>
                    <a:pt x="835" y="475"/>
                  </a:lnTo>
                  <a:lnTo>
                    <a:pt x="858" y="479"/>
                  </a:lnTo>
                  <a:lnTo>
                    <a:pt x="880" y="484"/>
                  </a:lnTo>
                  <a:lnTo>
                    <a:pt x="903" y="487"/>
                  </a:lnTo>
                  <a:lnTo>
                    <a:pt x="926" y="488"/>
                  </a:lnTo>
                  <a:lnTo>
                    <a:pt x="947" y="488"/>
                  </a:lnTo>
                  <a:lnTo>
                    <a:pt x="970" y="485"/>
                  </a:lnTo>
                  <a:lnTo>
                    <a:pt x="991" y="481"/>
                  </a:lnTo>
                  <a:lnTo>
                    <a:pt x="1013" y="474"/>
                  </a:lnTo>
                  <a:lnTo>
                    <a:pt x="997" y="485"/>
                  </a:lnTo>
                  <a:lnTo>
                    <a:pt x="980" y="492"/>
                  </a:lnTo>
                  <a:lnTo>
                    <a:pt x="963" y="498"/>
                  </a:lnTo>
                  <a:lnTo>
                    <a:pt x="943" y="501"/>
                  </a:lnTo>
                  <a:lnTo>
                    <a:pt x="924" y="504"/>
                  </a:lnTo>
                  <a:lnTo>
                    <a:pt x="904" y="505"/>
                  </a:lnTo>
                  <a:lnTo>
                    <a:pt x="884" y="507"/>
                  </a:lnTo>
                  <a:lnTo>
                    <a:pt x="864" y="508"/>
                  </a:lnTo>
                  <a:lnTo>
                    <a:pt x="864" y="515"/>
                  </a:lnTo>
                  <a:lnTo>
                    <a:pt x="868" y="521"/>
                  </a:lnTo>
                  <a:lnTo>
                    <a:pt x="874" y="528"/>
                  </a:lnTo>
                  <a:lnTo>
                    <a:pt x="877" y="534"/>
                  </a:lnTo>
                  <a:lnTo>
                    <a:pt x="881" y="551"/>
                  </a:lnTo>
                  <a:lnTo>
                    <a:pt x="884" y="568"/>
                  </a:lnTo>
                  <a:lnTo>
                    <a:pt x="886" y="585"/>
                  </a:lnTo>
                  <a:lnTo>
                    <a:pt x="886" y="604"/>
                  </a:lnTo>
                  <a:lnTo>
                    <a:pt x="878" y="591"/>
                  </a:lnTo>
                  <a:lnTo>
                    <a:pt x="873" y="578"/>
                  </a:lnTo>
                  <a:lnTo>
                    <a:pt x="867" y="562"/>
                  </a:lnTo>
                  <a:lnTo>
                    <a:pt x="860" y="547"/>
                  </a:lnTo>
                  <a:lnTo>
                    <a:pt x="853" y="532"/>
                  </a:lnTo>
                  <a:lnTo>
                    <a:pt x="843" y="519"/>
                  </a:lnTo>
                  <a:lnTo>
                    <a:pt x="831" y="508"/>
                  </a:lnTo>
                  <a:lnTo>
                    <a:pt x="817" y="499"/>
                  </a:lnTo>
                  <a:lnTo>
                    <a:pt x="793" y="491"/>
                  </a:lnTo>
                  <a:lnTo>
                    <a:pt x="765" y="484"/>
                  </a:lnTo>
                  <a:lnTo>
                    <a:pt x="738" y="479"/>
                  </a:lnTo>
                  <a:lnTo>
                    <a:pt x="710" y="478"/>
                  </a:lnTo>
                  <a:lnTo>
                    <a:pt x="680" y="478"/>
                  </a:lnTo>
                  <a:lnTo>
                    <a:pt x="651" y="481"/>
                  </a:lnTo>
                  <a:lnTo>
                    <a:pt x="624" y="485"/>
                  </a:lnTo>
                  <a:lnTo>
                    <a:pt x="597" y="492"/>
                  </a:lnTo>
                  <a:lnTo>
                    <a:pt x="618" y="502"/>
                  </a:lnTo>
                  <a:lnTo>
                    <a:pt x="640" y="512"/>
                  </a:lnTo>
                  <a:lnTo>
                    <a:pt x="661" y="524"/>
                  </a:lnTo>
                  <a:lnTo>
                    <a:pt x="682" y="538"/>
                  </a:lnTo>
                  <a:lnTo>
                    <a:pt x="701" y="552"/>
                  </a:lnTo>
                  <a:lnTo>
                    <a:pt x="717" y="571"/>
                  </a:lnTo>
                  <a:lnTo>
                    <a:pt x="731" y="591"/>
                  </a:lnTo>
                  <a:lnTo>
                    <a:pt x="741" y="614"/>
                  </a:lnTo>
                  <a:lnTo>
                    <a:pt x="724" y="604"/>
                  </a:lnTo>
                  <a:lnTo>
                    <a:pt x="708" y="591"/>
                  </a:lnTo>
                  <a:lnTo>
                    <a:pt x="691" y="578"/>
                  </a:lnTo>
                  <a:lnTo>
                    <a:pt x="675" y="562"/>
                  </a:lnTo>
                  <a:lnTo>
                    <a:pt x="657" y="550"/>
                  </a:lnTo>
                  <a:lnTo>
                    <a:pt x="640" y="537"/>
                  </a:lnTo>
                  <a:lnTo>
                    <a:pt x="619" y="528"/>
                  </a:lnTo>
                  <a:lnTo>
                    <a:pt x="599" y="524"/>
                  </a:lnTo>
                  <a:lnTo>
                    <a:pt x="584" y="522"/>
                  </a:lnTo>
                  <a:lnTo>
                    <a:pt x="567" y="521"/>
                  </a:lnTo>
                  <a:lnTo>
                    <a:pt x="551" y="521"/>
                  </a:lnTo>
                  <a:lnTo>
                    <a:pt x="534" y="521"/>
                  </a:lnTo>
                  <a:lnTo>
                    <a:pt x="518" y="524"/>
                  </a:lnTo>
                  <a:lnTo>
                    <a:pt x="502" y="528"/>
                  </a:lnTo>
                  <a:lnTo>
                    <a:pt x="489" y="534"/>
                  </a:lnTo>
                  <a:lnTo>
                    <a:pt x="476" y="544"/>
                  </a:lnTo>
                  <a:lnTo>
                    <a:pt x="461" y="562"/>
                  </a:lnTo>
                  <a:lnTo>
                    <a:pt x="448" y="582"/>
                  </a:lnTo>
                  <a:lnTo>
                    <a:pt x="438" y="604"/>
                  </a:lnTo>
                  <a:lnTo>
                    <a:pt x="429" y="627"/>
                  </a:lnTo>
                  <a:lnTo>
                    <a:pt x="422" y="650"/>
                  </a:lnTo>
                  <a:lnTo>
                    <a:pt x="415" y="672"/>
                  </a:lnTo>
                  <a:lnTo>
                    <a:pt x="409" y="697"/>
                  </a:lnTo>
                  <a:lnTo>
                    <a:pt x="402" y="720"/>
                  </a:lnTo>
                  <a:lnTo>
                    <a:pt x="415" y="713"/>
                  </a:lnTo>
                  <a:lnTo>
                    <a:pt x="428" y="704"/>
                  </a:lnTo>
                  <a:lnTo>
                    <a:pt x="442" y="695"/>
                  </a:lnTo>
                  <a:lnTo>
                    <a:pt x="455" y="685"/>
                  </a:lnTo>
                  <a:lnTo>
                    <a:pt x="468" y="677"/>
                  </a:lnTo>
                  <a:lnTo>
                    <a:pt x="482" y="667"/>
                  </a:lnTo>
                  <a:lnTo>
                    <a:pt x="495" y="657"/>
                  </a:lnTo>
                  <a:lnTo>
                    <a:pt x="508" y="648"/>
                  </a:lnTo>
                  <a:lnTo>
                    <a:pt x="492" y="662"/>
                  </a:lnTo>
                  <a:lnTo>
                    <a:pt x="476" y="678"/>
                  </a:lnTo>
                  <a:lnTo>
                    <a:pt x="461" y="695"/>
                  </a:lnTo>
                  <a:lnTo>
                    <a:pt x="445" y="714"/>
                  </a:lnTo>
                  <a:lnTo>
                    <a:pt x="429" y="731"/>
                  </a:lnTo>
                  <a:lnTo>
                    <a:pt x="412" y="750"/>
                  </a:lnTo>
                  <a:lnTo>
                    <a:pt x="393" y="767"/>
                  </a:lnTo>
                  <a:lnTo>
                    <a:pt x="373" y="781"/>
                  </a:lnTo>
                  <a:lnTo>
                    <a:pt x="359" y="794"/>
                  </a:lnTo>
                  <a:lnTo>
                    <a:pt x="348" y="808"/>
                  </a:lnTo>
                  <a:lnTo>
                    <a:pt x="339" y="825"/>
                  </a:lnTo>
                  <a:lnTo>
                    <a:pt x="332" y="843"/>
                  </a:lnTo>
                  <a:lnTo>
                    <a:pt x="323" y="860"/>
                  </a:lnTo>
                  <a:lnTo>
                    <a:pt x="316" y="877"/>
                  </a:lnTo>
                  <a:lnTo>
                    <a:pt x="306" y="894"/>
                  </a:lnTo>
                  <a:lnTo>
                    <a:pt x="293" y="908"/>
                  </a:lnTo>
                  <a:lnTo>
                    <a:pt x="309" y="903"/>
                  </a:lnTo>
                  <a:lnTo>
                    <a:pt x="323" y="900"/>
                  </a:lnTo>
                  <a:lnTo>
                    <a:pt x="339" y="900"/>
                  </a:lnTo>
                  <a:lnTo>
                    <a:pt x="353" y="900"/>
                  </a:lnTo>
                  <a:lnTo>
                    <a:pt x="368" y="903"/>
                  </a:lnTo>
                  <a:lnTo>
                    <a:pt x="382" y="906"/>
                  </a:lnTo>
                  <a:lnTo>
                    <a:pt x="396" y="908"/>
                  </a:lnTo>
                  <a:lnTo>
                    <a:pt x="411" y="913"/>
                  </a:lnTo>
                  <a:lnTo>
                    <a:pt x="425" y="916"/>
                  </a:lnTo>
                  <a:lnTo>
                    <a:pt x="439" y="920"/>
                  </a:lnTo>
                  <a:lnTo>
                    <a:pt x="454" y="921"/>
                  </a:lnTo>
                  <a:lnTo>
                    <a:pt x="468" y="923"/>
                  </a:lnTo>
                  <a:lnTo>
                    <a:pt x="482" y="923"/>
                  </a:lnTo>
                  <a:lnTo>
                    <a:pt x="496" y="920"/>
                  </a:lnTo>
                  <a:lnTo>
                    <a:pt x="512" y="914"/>
                  </a:lnTo>
                  <a:lnTo>
                    <a:pt x="527" y="907"/>
                  </a:lnTo>
                  <a:lnTo>
                    <a:pt x="564" y="901"/>
                  </a:lnTo>
                  <a:lnTo>
                    <a:pt x="554" y="904"/>
                  </a:lnTo>
                  <a:lnTo>
                    <a:pt x="545" y="908"/>
                  </a:lnTo>
                  <a:lnTo>
                    <a:pt x="535" y="911"/>
                  </a:lnTo>
                  <a:lnTo>
                    <a:pt x="527" y="917"/>
                  </a:lnTo>
                  <a:lnTo>
                    <a:pt x="517" y="921"/>
                  </a:lnTo>
                  <a:lnTo>
                    <a:pt x="508" y="927"/>
                  </a:lnTo>
                  <a:lnTo>
                    <a:pt x="498" y="931"/>
                  </a:lnTo>
                  <a:lnTo>
                    <a:pt x="489" y="937"/>
                  </a:lnTo>
                  <a:lnTo>
                    <a:pt x="502" y="947"/>
                  </a:lnTo>
                  <a:lnTo>
                    <a:pt x="515" y="957"/>
                  </a:lnTo>
                  <a:lnTo>
                    <a:pt x="528" y="968"/>
                  </a:lnTo>
                  <a:lnTo>
                    <a:pt x="541" y="978"/>
                  </a:lnTo>
                  <a:lnTo>
                    <a:pt x="555" y="989"/>
                  </a:lnTo>
                  <a:lnTo>
                    <a:pt x="569" y="997"/>
                  </a:lnTo>
                  <a:lnTo>
                    <a:pt x="584" y="1003"/>
                  </a:lnTo>
                  <a:lnTo>
                    <a:pt x="599" y="1007"/>
                  </a:lnTo>
                  <a:lnTo>
                    <a:pt x="622" y="1010"/>
                  </a:lnTo>
                  <a:lnTo>
                    <a:pt x="645" y="1010"/>
                  </a:lnTo>
                  <a:lnTo>
                    <a:pt x="668" y="1011"/>
                  </a:lnTo>
                  <a:lnTo>
                    <a:pt x="691" y="1010"/>
                  </a:lnTo>
                  <a:lnTo>
                    <a:pt x="714" y="1009"/>
                  </a:lnTo>
                  <a:lnTo>
                    <a:pt x="737" y="1006"/>
                  </a:lnTo>
                  <a:lnTo>
                    <a:pt x="758" y="1003"/>
                  </a:lnTo>
                  <a:lnTo>
                    <a:pt x="780" y="999"/>
                  </a:lnTo>
                  <a:lnTo>
                    <a:pt x="763" y="1009"/>
                  </a:lnTo>
                  <a:lnTo>
                    <a:pt x="744" y="1017"/>
                  </a:lnTo>
                  <a:lnTo>
                    <a:pt x="725" y="1023"/>
                  </a:lnTo>
                  <a:lnTo>
                    <a:pt x="704" y="1026"/>
                  </a:lnTo>
                  <a:lnTo>
                    <a:pt x="684" y="1029"/>
                  </a:lnTo>
                  <a:lnTo>
                    <a:pt x="662" y="1029"/>
                  </a:lnTo>
                  <a:lnTo>
                    <a:pt x="641" y="1027"/>
                  </a:lnTo>
                  <a:lnTo>
                    <a:pt x="619" y="1024"/>
                  </a:lnTo>
                  <a:lnTo>
                    <a:pt x="631" y="1036"/>
                  </a:lnTo>
                  <a:lnTo>
                    <a:pt x="644" y="1046"/>
                  </a:lnTo>
                  <a:lnTo>
                    <a:pt x="657" y="1056"/>
                  </a:lnTo>
                  <a:lnTo>
                    <a:pt x="671" y="1064"/>
                  </a:lnTo>
                  <a:lnTo>
                    <a:pt x="685" y="1071"/>
                  </a:lnTo>
                  <a:lnTo>
                    <a:pt x="701" y="1079"/>
                  </a:lnTo>
                  <a:lnTo>
                    <a:pt x="715" y="1084"/>
                  </a:lnTo>
                  <a:lnTo>
                    <a:pt x="732" y="1089"/>
                  </a:lnTo>
                  <a:lnTo>
                    <a:pt x="748" y="1094"/>
                  </a:lnTo>
                  <a:lnTo>
                    <a:pt x="764" y="1097"/>
                  </a:lnTo>
                  <a:lnTo>
                    <a:pt x="781" y="1101"/>
                  </a:lnTo>
                  <a:lnTo>
                    <a:pt x="798" y="1104"/>
                  </a:lnTo>
                  <a:lnTo>
                    <a:pt x="814" y="1107"/>
                  </a:lnTo>
                  <a:lnTo>
                    <a:pt x="831" y="1110"/>
                  </a:lnTo>
                  <a:lnTo>
                    <a:pt x="848" y="1111"/>
                  </a:lnTo>
                  <a:lnTo>
                    <a:pt x="865" y="1114"/>
                  </a:lnTo>
                  <a:lnTo>
                    <a:pt x="841" y="1120"/>
                  </a:lnTo>
                  <a:lnTo>
                    <a:pt x="818" y="1121"/>
                  </a:lnTo>
                  <a:lnTo>
                    <a:pt x="794" y="1120"/>
                  </a:lnTo>
                  <a:lnTo>
                    <a:pt x="771" y="1117"/>
                  </a:lnTo>
                  <a:lnTo>
                    <a:pt x="748" y="1113"/>
                  </a:lnTo>
                  <a:lnTo>
                    <a:pt x="725" y="1109"/>
                  </a:lnTo>
                  <a:lnTo>
                    <a:pt x="702" y="1104"/>
                  </a:lnTo>
                  <a:lnTo>
                    <a:pt x="680" y="1101"/>
                  </a:lnTo>
                  <a:lnTo>
                    <a:pt x="678" y="1123"/>
                  </a:lnTo>
                  <a:lnTo>
                    <a:pt x="675" y="1147"/>
                  </a:lnTo>
                  <a:lnTo>
                    <a:pt x="668" y="1170"/>
                  </a:lnTo>
                  <a:lnTo>
                    <a:pt x="654" y="1190"/>
                  </a:lnTo>
                  <a:lnTo>
                    <a:pt x="651" y="1177"/>
                  </a:lnTo>
                  <a:lnTo>
                    <a:pt x="651" y="1159"/>
                  </a:lnTo>
                  <a:lnTo>
                    <a:pt x="652" y="1139"/>
                  </a:lnTo>
                  <a:lnTo>
                    <a:pt x="655" y="1120"/>
                  </a:lnTo>
                  <a:lnTo>
                    <a:pt x="655" y="1104"/>
                  </a:lnTo>
                  <a:lnTo>
                    <a:pt x="651" y="1091"/>
                  </a:lnTo>
                  <a:lnTo>
                    <a:pt x="644" y="1083"/>
                  </a:lnTo>
                  <a:lnTo>
                    <a:pt x="635" y="1074"/>
                  </a:lnTo>
                  <a:lnTo>
                    <a:pt x="624" y="1067"/>
                  </a:lnTo>
                  <a:lnTo>
                    <a:pt x="611" y="1061"/>
                  </a:lnTo>
                  <a:lnTo>
                    <a:pt x="599" y="1054"/>
                  </a:lnTo>
                  <a:lnTo>
                    <a:pt x="589" y="1046"/>
                  </a:lnTo>
                  <a:lnTo>
                    <a:pt x="577" y="1033"/>
                  </a:lnTo>
                  <a:lnTo>
                    <a:pt x="565" y="1021"/>
                  </a:lnTo>
                  <a:lnTo>
                    <a:pt x="552" y="1010"/>
                  </a:lnTo>
                  <a:lnTo>
                    <a:pt x="539" y="999"/>
                  </a:lnTo>
                  <a:lnTo>
                    <a:pt x="525" y="989"/>
                  </a:lnTo>
                  <a:lnTo>
                    <a:pt x="511" y="978"/>
                  </a:lnTo>
                  <a:lnTo>
                    <a:pt x="496" y="970"/>
                  </a:lnTo>
                  <a:lnTo>
                    <a:pt x="482" y="961"/>
                  </a:lnTo>
                  <a:lnTo>
                    <a:pt x="468" y="954"/>
                  </a:lnTo>
                  <a:lnTo>
                    <a:pt x="452" y="948"/>
                  </a:lnTo>
                  <a:lnTo>
                    <a:pt x="436" y="944"/>
                  </a:lnTo>
                  <a:lnTo>
                    <a:pt x="421" y="940"/>
                  </a:lnTo>
                  <a:lnTo>
                    <a:pt x="404" y="938"/>
                  </a:lnTo>
                  <a:lnTo>
                    <a:pt x="388" y="937"/>
                  </a:lnTo>
                  <a:lnTo>
                    <a:pt x="369" y="938"/>
                  </a:lnTo>
                  <a:lnTo>
                    <a:pt x="352" y="941"/>
                  </a:lnTo>
                  <a:lnTo>
                    <a:pt x="363" y="948"/>
                  </a:lnTo>
                  <a:lnTo>
                    <a:pt x="375" y="956"/>
                  </a:lnTo>
                  <a:lnTo>
                    <a:pt x="386" y="964"/>
                  </a:lnTo>
                  <a:lnTo>
                    <a:pt x="398" y="974"/>
                  </a:lnTo>
                  <a:lnTo>
                    <a:pt x="408" y="984"/>
                  </a:lnTo>
                  <a:lnTo>
                    <a:pt x="418" y="996"/>
                  </a:lnTo>
                  <a:lnTo>
                    <a:pt x="426" y="1007"/>
                  </a:lnTo>
                  <a:lnTo>
                    <a:pt x="432" y="1019"/>
                  </a:lnTo>
                  <a:lnTo>
                    <a:pt x="441" y="1039"/>
                  </a:lnTo>
                  <a:lnTo>
                    <a:pt x="449" y="1057"/>
                  </a:lnTo>
                  <a:lnTo>
                    <a:pt x="456" y="1077"/>
                  </a:lnTo>
                  <a:lnTo>
                    <a:pt x="465" y="1096"/>
                  </a:lnTo>
                  <a:lnTo>
                    <a:pt x="474" y="1114"/>
                  </a:lnTo>
                  <a:lnTo>
                    <a:pt x="482" y="1134"/>
                  </a:lnTo>
                  <a:lnTo>
                    <a:pt x="492" y="1152"/>
                  </a:lnTo>
                  <a:lnTo>
                    <a:pt x="504" y="1170"/>
                  </a:lnTo>
                  <a:lnTo>
                    <a:pt x="486" y="1156"/>
                  </a:lnTo>
                  <a:lnTo>
                    <a:pt x="471" y="1137"/>
                  </a:lnTo>
                  <a:lnTo>
                    <a:pt x="458" y="1119"/>
                  </a:lnTo>
                  <a:lnTo>
                    <a:pt x="446" y="1097"/>
                  </a:lnTo>
                  <a:lnTo>
                    <a:pt x="436" y="1076"/>
                  </a:lnTo>
                  <a:lnTo>
                    <a:pt x="425" y="1054"/>
                  </a:lnTo>
                  <a:lnTo>
                    <a:pt x="414" y="1033"/>
                  </a:lnTo>
                  <a:lnTo>
                    <a:pt x="401" y="1013"/>
                  </a:lnTo>
                  <a:lnTo>
                    <a:pt x="393" y="1003"/>
                  </a:lnTo>
                  <a:lnTo>
                    <a:pt x="385" y="991"/>
                  </a:lnTo>
                  <a:lnTo>
                    <a:pt x="376" y="980"/>
                  </a:lnTo>
                  <a:lnTo>
                    <a:pt x="368" y="970"/>
                  </a:lnTo>
                  <a:lnTo>
                    <a:pt x="359" y="960"/>
                  </a:lnTo>
                  <a:lnTo>
                    <a:pt x="349" y="951"/>
                  </a:lnTo>
                  <a:lnTo>
                    <a:pt x="338" y="946"/>
                  </a:lnTo>
                  <a:lnTo>
                    <a:pt x="326" y="943"/>
                  </a:lnTo>
                  <a:lnTo>
                    <a:pt x="306" y="943"/>
                  </a:lnTo>
                  <a:lnTo>
                    <a:pt x="286" y="944"/>
                  </a:lnTo>
                  <a:lnTo>
                    <a:pt x="269" y="950"/>
                  </a:lnTo>
                  <a:lnTo>
                    <a:pt x="252" y="958"/>
                  </a:lnTo>
                  <a:lnTo>
                    <a:pt x="235" y="968"/>
                  </a:lnTo>
                  <a:lnTo>
                    <a:pt x="219" y="980"/>
                  </a:lnTo>
                  <a:lnTo>
                    <a:pt x="203" y="993"/>
                  </a:lnTo>
                  <a:lnTo>
                    <a:pt x="188" y="1007"/>
                  </a:lnTo>
                  <a:lnTo>
                    <a:pt x="172" y="1021"/>
                  </a:lnTo>
                  <a:lnTo>
                    <a:pt x="156" y="1034"/>
                  </a:lnTo>
                  <a:lnTo>
                    <a:pt x="142" y="1049"/>
                  </a:lnTo>
                  <a:lnTo>
                    <a:pt x="126" y="1061"/>
                  </a:lnTo>
                  <a:lnTo>
                    <a:pt x="109" y="1073"/>
                  </a:lnTo>
                  <a:lnTo>
                    <a:pt x="92" y="1083"/>
                  </a:lnTo>
                  <a:lnTo>
                    <a:pt x="75" y="1091"/>
                  </a:lnTo>
                  <a:lnTo>
                    <a:pt x="56" y="1097"/>
                  </a:lnTo>
                  <a:lnTo>
                    <a:pt x="0" y="1114"/>
                  </a:lnTo>
                  <a:lnTo>
                    <a:pt x="24" y="1097"/>
                  </a:lnTo>
                  <a:lnTo>
                    <a:pt x="50" y="1080"/>
                  </a:lnTo>
                  <a:lnTo>
                    <a:pt x="76" y="1063"/>
                  </a:lnTo>
                  <a:lnTo>
                    <a:pt x="102" y="1044"/>
                  </a:lnTo>
                  <a:lnTo>
                    <a:pt x="127" y="1024"/>
                  </a:lnTo>
                  <a:lnTo>
                    <a:pt x="153" y="1006"/>
                  </a:lnTo>
                  <a:lnTo>
                    <a:pt x="178" y="984"/>
                  </a:lnTo>
                  <a:lnTo>
                    <a:pt x="202" y="963"/>
                  </a:lnTo>
                  <a:lnTo>
                    <a:pt x="225" y="941"/>
                  </a:lnTo>
                  <a:lnTo>
                    <a:pt x="248" y="918"/>
                  </a:lnTo>
                  <a:lnTo>
                    <a:pt x="268" y="894"/>
                  </a:lnTo>
                  <a:lnTo>
                    <a:pt x="286" y="870"/>
                  </a:lnTo>
                  <a:lnTo>
                    <a:pt x="303" y="844"/>
                  </a:lnTo>
                  <a:lnTo>
                    <a:pt x="318" y="817"/>
                  </a:lnTo>
                  <a:lnTo>
                    <a:pt x="331" y="788"/>
                  </a:lnTo>
                  <a:lnTo>
                    <a:pt x="341" y="760"/>
                  </a:lnTo>
                  <a:lnTo>
                    <a:pt x="351" y="723"/>
                  </a:lnTo>
                  <a:lnTo>
                    <a:pt x="362" y="684"/>
                  </a:lnTo>
                  <a:lnTo>
                    <a:pt x="375" y="648"/>
                  </a:lnTo>
                  <a:lnTo>
                    <a:pt x="388" y="611"/>
                  </a:lnTo>
                  <a:lnTo>
                    <a:pt x="405" y="577"/>
                  </a:lnTo>
                  <a:lnTo>
                    <a:pt x="425" y="544"/>
                  </a:lnTo>
                  <a:lnTo>
                    <a:pt x="449" y="512"/>
                  </a:lnTo>
                  <a:lnTo>
                    <a:pt x="478" y="484"/>
                  </a:lnTo>
                  <a:lnTo>
                    <a:pt x="495" y="469"/>
                  </a:lnTo>
                  <a:lnTo>
                    <a:pt x="512" y="455"/>
                  </a:lnTo>
                  <a:lnTo>
                    <a:pt x="529" y="441"/>
                  </a:lnTo>
                  <a:lnTo>
                    <a:pt x="548" y="427"/>
                  </a:lnTo>
                  <a:lnTo>
                    <a:pt x="565" y="411"/>
                  </a:lnTo>
                  <a:lnTo>
                    <a:pt x="584" y="395"/>
                  </a:lnTo>
                  <a:lnTo>
                    <a:pt x="601" y="379"/>
                  </a:lnTo>
                  <a:lnTo>
                    <a:pt x="618" y="364"/>
                  </a:lnTo>
                  <a:lnTo>
                    <a:pt x="634" y="348"/>
                  </a:lnTo>
                  <a:lnTo>
                    <a:pt x="648" y="331"/>
                  </a:lnTo>
                  <a:lnTo>
                    <a:pt x="662" y="312"/>
                  </a:lnTo>
                  <a:lnTo>
                    <a:pt x="675" y="295"/>
                  </a:lnTo>
                  <a:lnTo>
                    <a:pt x="687" y="276"/>
                  </a:lnTo>
                  <a:lnTo>
                    <a:pt x="695" y="256"/>
                  </a:lnTo>
                  <a:lnTo>
                    <a:pt x="704" y="236"/>
                  </a:lnTo>
                  <a:lnTo>
                    <a:pt x="710" y="215"/>
                  </a:lnTo>
                  <a:lnTo>
                    <a:pt x="761" y="0"/>
                  </a:lnTo>
                  <a:lnTo>
                    <a:pt x="761" y="48"/>
                  </a:lnTo>
                  <a:lnTo>
                    <a:pt x="760" y="95"/>
                  </a:lnTo>
                  <a:lnTo>
                    <a:pt x="754" y="141"/>
                  </a:lnTo>
                  <a:lnTo>
                    <a:pt x="747" y="185"/>
                  </a:lnTo>
                  <a:lnTo>
                    <a:pt x="735" y="228"/>
                  </a:lnTo>
                  <a:lnTo>
                    <a:pt x="721" y="269"/>
                  </a:lnTo>
                  <a:lnTo>
                    <a:pt x="702" y="308"/>
                  </a:lnTo>
                  <a:lnTo>
                    <a:pt x="680" y="346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8" name="Freeform 201"/>
            <p:cNvSpPr>
              <a:spLocks/>
            </p:cNvSpPr>
            <p:nvPr/>
          </p:nvSpPr>
          <p:spPr bwMode="auto">
            <a:xfrm>
              <a:off x="2953" y="2659"/>
              <a:ext cx="33" cy="62"/>
            </a:xfrm>
            <a:custGeom>
              <a:avLst/>
              <a:gdLst>
                <a:gd name="T0" fmla="*/ 33 w 97"/>
                <a:gd name="T1" fmla="*/ 0 h 185"/>
                <a:gd name="T2" fmla="*/ 28 w 97"/>
                <a:gd name="T3" fmla="*/ 5 h 185"/>
                <a:gd name="T4" fmla="*/ 23 w 97"/>
                <a:gd name="T5" fmla="*/ 11 h 185"/>
                <a:gd name="T6" fmla="*/ 19 w 97"/>
                <a:gd name="T7" fmla="*/ 17 h 185"/>
                <a:gd name="T8" fmla="*/ 16 w 97"/>
                <a:gd name="T9" fmla="*/ 23 h 185"/>
                <a:gd name="T10" fmla="*/ 12 w 97"/>
                <a:gd name="T11" fmla="*/ 29 h 185"/>
                <a:gd name="T12" fmla="*/ 10 w 97"/>
                <a:gd name="T13" fmla="*/ 35 h 185"/>
                <a:gd name="T14" fmla="*/ 7 w 97"/>
                <a:gd name="T15" fmla="*/ 42 h 185"/>
                <a:gd name="T16" fmla="*/ 5 w 97"/>
                <a:gd name="T17" fmla="*/ 49 h 185"/>
                <a:gd name="T18" fmla="*/ 2 w 97"/>
                <a:gd name="T19" fmla="*/ 62 h 185"/>
                <a:gd name="T20" fmla="*/ 0 w 97"/>
                <a:gd name="T21" fmla="*/ 50 h 185"/>
                <a:gd name="T22" fmla="*/ 0 w 97"/>
                <a:gd name="T23" fmla="*/ 37 h 185"/>
                <a:gd name="T24" fmla="*/ 3 w 97"/>
                <a:gd name="T25" fmla="*/ 24 h 185"/>
                <a:gd name="T26" fmla="*/ 10 w 97"/>
                <a:gd name="T27" fmla="*/ 14 h 185"/>
                <a:gd name="T28" fmla="*/ 12 w 97"/>
                <a:gd name="T29" fmla="*/ 12 h 185"/>
                <a:gd name="T30" fmla="*/ 15 w 97"/>
                <a:gd name="T31" fmla="*/ 10 h 185"/>
                <a:gd name="T32" fmla="*/ 18 w 97"/>
                <a:gd name="T33" fmla="*/ 8 h 185"/>
                <a:gd name="T34" fmla="*/ 21 w 97"/>
                <a:gd name="T35" fmla="*/ 6 h 185"/>
                <a:gd name="T36" fmla="*/ 24 w 97"/>
                <a:gd name="T37" fmla="*/ 5 h 185"/>
                <a:gd name="T38" fmla="*/ 27 w 97"/>
                <a:gd name="T39" fmla="*/ 3 h 185"/>
                <a:gd name="T40" fmla="*/ 30 w 97"/>
                <a:gd name="T41" fmla="*/ 2 h 185"/>
                <a:gd name="T42" fmla="*/ 33 w 97"/>
                <a:gd name="T43" fmla="*/ 0 h 1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7" h="185">
                  <a:moveTo>
                    <a:pt x="97" y="0"/>
                  </a:moveTo>
                  <a:lnTo>
                    <a:pt x="83" y="16"/>
                  </a:lnTo>
                  <a:lnTo>
                    <a:pt x="69" y="33"/>
                  </a:lnTo>
                  <a:lnTo>
                    <a:pt x="57" y="50"/>
                  </a:lnTo>
                  <a:lnTo>
                    <a:pt x="46" y="68"/>
                  </a:lnTo>
                  <a:lnTo>
                    <a:pt x="36" y="86"/>
                  </a:lnTo>
                  <a:lnTo>
                    <a:pt x="28" y="105"/>
                  </a:lnTo>
                  <a:lnTo>
                    <a:pt x="21" y="125"/>
                  </a:lnTo>
                  <a:lnTo>
                    <a:pt x="16" y="145"/>
                  </a:lnTo>
                  <a:lnTo>
                    <a:pt x="7" y="185"/>
                  </a:lnTo>
                  <a:lnTo>
                    <a:pt x="0" y="148"/>
                  </a:lnTo>
                  <a:lnTo>
                    <a:pt x="0" y="109"/>
                  </a:lnTo>
                  <a:lnTo>
                    <a:pt x="8" y="73"/>
                  </a:lnTo>
                  <a:lnTo>
                    <a:pt x="28" y="42"/>
                  </a:lnTo>
                  <a:lnTo>
                    <a:pt x="36" y="35"/>
                  </a:lnTo>
                  <a:lnTo>
                    <a:pt x="44" y="29"/>
                  </a:lnTo>
                  <a:lnTo>
                    <a:pt x="53" y="23"/>
                  </a:lnTo>
                  <a:lnTo>
                    <a:pt x="61" y="19"/>
                  </a:lnTo>
                  <a:lnTo>
                    <a:pt x="70" y="15"/>
                  </a:lnTo>
                  <a:lnTo>
                    <a:pt x="80" y="9"/>
                  </a:lnTo>
                  <a:lnTo>
                    <a:pt x="89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79" name="Freeform 202"/>
            <p:cNvSpPr>
              <a:spLocks/>
            </p:cNvSpPr>
            <p:nvPr/>
          </p:nvSpPr>
          <p:spPr bwMode="auto">
            <a:xfrm>
              <a:off x="2878" y="2753"/>
              <a:ext cx="19" cy="16"/>
            </a:xfrm>
            <a:custGeom>
              <a:avLst/>
              <a:gdLst>
                <a:gd name="T0" fmla="*/ 7 w 56"/>
                <a:gd name="T1" fmla="*/ 15 h 46"/>
                <a:gd name="T2" fmla="*/ 5 w 56"/>
                <a:gd name="T3" fmla="*/ 15 h 46"/>
                <a:gd name="T4" fmla="*/ 4 w 56"/>
                <a:gd name="T5" fmla="*/ 16 h 46"/>
                <a:gd name="T6" fmla="*/ 2 w 56"/>
                <a:gd name="T7" fmla="*/ 16 h 46"/>
                <a:gd name="T8" fmla="*/ 0 w 56"/>
                <a:gd name="T9" fmla="*/ 16 h 46"/>
                <a:gd name="T10" fmla="*/ 2 w 56"/>
                <a:gd name="T11" fmla="*/ 14 h 46"/>
                <a:gd name="T12" fmla="*/ 4 w 56"/>
                <a:gd name="T13" fmla="*/ 11 h 46"/>
                <a:gd name="T14" fmla="*/ 6 w 56"/>
                <a:gd name="T15" fmla="*/ 9 h 46"/>
                <a:gd name="T16" fmla="*/ 9 w 56"/>
                <a:gd name="T17" fmla="*/ 8 h 46"/>
                <a:gd name="T18" fmla="*/ 12 w 56"/>
                <a:gd name="T19" fmla="*/ 6 h 46"/>
                <a:gd name="T20" fmla="*/ 14 w 56"/>
                <a:gd name="T21" fmla="*/ 4 h 46"/>
                <a:gd name="T22" fmla="*/ 17 w 56"/>
                <a:gd name="T23" fmla="*/ 2 h 46"/>
                <a:gd name="T24" fmla="*/ 19 w 56"/>
                <a:gd name="T25" fmla="*/ 0 h 46"/>
                <a:gd name="T26" fmla="*/ 18 w 56"/>
                <a:gd name="T27" fmla="*/ 5 h 46"/>
                <a:gd name="T28" fmla="*/ 16 w 56"/>
                <a:gd name="T29" fmla="*/ 9 h 46"/>
                <a:gd name="T30" fmla="*/ 12 w 56"/>
                <a:gd name="T31" fmla="*/ 12 h 46"/>
                <a:gd name="T32" fmla="*/ 7 w 56"/>
                <a:gd name="T33" fmla="*/ 15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46">
                  <a:moveTo>
                    <a:pt x="21" y="42"/>
                  </a:moveTo>
                  <a:lnTo>
                    <a:pt x="16" y="43"/>
                  </a:lnTo>
                  <a:lnTo>
                    <a:pt x="11" y="46"/>
                  </a:lnTo>
                  <a:lnTo>
                    <a:pt x="6" y="46"/>
                  </a:lnTo>
                  <a:lnTo>
                    <a:pt x="0" y="46"/>
                  </a:lnTo>
                  <a:lnTo>
                    <a:pt x="6" y="39"/>
                  </a:lnTo>
                  <a:lnTo>
                    <a:pt x="11" y="33"/>
                  </a:lnTo>
                  <a:lnTo>
                    <a:pt x="18" y="27"/>
                  </a:lnTo>
                  <a:lnTo>
                    <a:pt x="26" y="23"/>
                  </a:lnTo>
                  <a:lnTo>
                    <a:pt x="34" y="17"/>
                  </a:lnTo>
                  <a:lnTo>
                    <a:pt x="41" y="12"/>
                  </a:lnTo>
                  <a:lnTo>
                    <a:pt x="49" y="6"/>
                  </a:lnTo>
                  <a:lnTo>
                    <a:pt x="56" y="0"/>
                  </a:lnTo>
                  <a:lnTo>
                    <a:pt x="54" y="14"/>
                  </a:lnTo>
                  <a:lnTo>
                    <a:pt x="46" y="26"/>
                  </a:lnTo>
                  <a:lnTo>
                    <a:pt x="34" y="34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0" name="Freeform 203"/>
            <p:cNvSpPr>
              <a:spLocks/>
            </p:cNvSpPr>
            <p:nvPr/>
          </p:nvSpPr>
          <p:spPr bwMode="auto">
            <a:xfrm>
              <a:off x="2467" y="2774"/>
              <a:ext cx="41" cy="57"/>
            </a:xfrm>
            <a:custGeom>
              <a:avLst/>
              <a:gdLst>
                <a:gd name="T0" fmla="*/ 38 w 124"/>
                <a:gd name="T1" fmla="*/ 31 h 170"/>
                <a:gd name="T2" fmla="*/ 34 w 124"/>
                <a:gd name="T3" fmla="*/ 35 h 170"/>
                <a:gd name="T4" fmla="*/ 30 w 124"/>
                <a:gd name="T5" fmla="*/ 39 h 170"/>
                <a:gd name="T6" fmla="*/ 24 w 124"/>
                <a:gd name="T7" fmla="*/ 42 h 170"/>
                <a:gd name="T8" fmla="*/ 20 w 124"/>
                <a:gd name="T9" fmla="*/ 44 h 170"/>
                <a:gd name="T10" fmla="*/ 14 w 124"/>
                <a:gd name="T11" fmla="*/ 46 h 170"/>
                <a:gd name="T12" fmla="*/ 9 w 124"/>
                <a:gd name="T13" fmla="*/ 49 h 170"/>
                <a:gd name="T14" fmla="*/ 4 w 124"/>
                <a:gd name="T15" fmla="*/ 52 h 170"/>
                <a:gd name="T16" fmla="*/ 0 w 124"/>
                <a:gd name="T17" fmla="*/ 57 h 170"/>
                <a:gd name="T18" fmla="*/ 3 w 124"/>
                <a:gd name="T19" fmla="*/ 52 h 170"/>
                <a:gd name="T20" fmla="*/ 7 w 124"/>
                <a:gd name="T21" fmla="*/ 47 h 170"/>
                <a:gd name="T22" fmla="*/ 11 w 124"/>
                <a:gd name="T23" fmla="*/ 44 h 170"/>
                <a:gd name="T24" fmla="*/ 16 w 124"/>
                <a:gd name="T25" fmla="*/ 40 h 170"/>
                <a:gd name="T26" fmla="*/ 21 w 124"/>
                <a:gd name="T27" fmla="*/ 36 h 170"/>
                <a:gd name="T28" fmla="*/ 24 w 124"/>
                <a:gd name="T29" fmla="*/ 32 h 170"/>
                <a:gd name="T30" fmla="*/ 28 w 124"/>
                <a:gd name="T31" fmla="*/ 28 h 170"/>
                <a:gd name="T32" fmla="*/ 30 w 124"/>
                <a:gd name="T33" fmla="*/ 22 h 170"/>
                <a:gd name="T34" fmla="*/ 38 w 124"/>
                <a:gd name="T35" fmla="*/ 0 h 170"/>
                <a:gd name="T36" fmla="*/ 40 w 124"/>
                <a:gd name="T37" fmla="*/ 8 h 170"/>
                <a:gd name="T38" fmla="*/ 41 w 124"/>
                <a:gd name="T39" fmla="*/ 16 h 170"/>
                <a:gd name="T40" fmla="*/ 40 w 124"/>
                <a:gd name="T41" fmla="*/ 23 h 170"/>
                <a:gd name="T42" fmla="*/ 38 w 124"/>
                <a:gd name="T43" fmla="*/ 31 h 1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24" h="170">
                  <a:moveTo>
                    <a:pt x="114" y="91"/>
                  </a:moveTo>
                  <a:lnTo>
                    <a:pt x="103" y="105"/>
                  </a:lnTo>
                  <a:lnTo>
                    <a:pt x="90" y="117"/>
                  </a:lnTo>
                  <a:lnTo>
                    <a:pt x="74" y="124"/>
                  </a:lnTo>
                  <a:lnTo>
                    <a:pt x="59" y="131"/>
                  </a:lnTo>
                  <a:lnTo>
                    <a:pt x="43" y="137"/>
                  </a:lnTo>
                  <a:lnTo>
                    <a:pt x="27" y="145"/>
                  </a:lnTo>
                  <a:lnTo>
                    <a:pt x="13" y="156"/>
                  </a:lnTo>
                  <a:lnTo>
                    <a:pt x="0" y="170"/>
                  </a:lnTo>
                  <a:lnTo>
                    <a:pt x="9" y="154"/>
                  </a:lnTo>
                  <a:lnTo>
                    <a:pt x="20" y="141"/>
                  </a:lnTo>
                  <a:lnTo>
                    <a:pt x="33" y="130"/>
                  </a:lnTo>
                  <a:lnTo>
                    <a:pt x="47" y="118"/>
                  </a:lnTo>
                  <a:lnTo>
                    <a:pt x="62" y="108"/>
                  </a:lnTo>
                  <a:lnTo>
                    <a:pt x="73" y="95"/>
                  </a:lnTo>
                  <a:lnTo>
                    <a:pt x="84" y="83"/>
                  </a:lnTo>
                  <a:lnTo>
                    <a:pt x="92" y="65"/>
                  </a:lnTo>
                  <a:lnTo>
                    <a:pt x="116" y="0"/>
                  </a:lnTo>
                  <a:lnTo>
                    <a:pt x="122" y="23"/>
                  </a:lnTo>
                  <a:lnTo>
                    <a:pt x="124" y="47"/>
                  </a:lnTo>
                  <a:lnTo>
                    <a:pt x="122" y="70"/>
                  </a:lnTo>
                  <a:lnTo>
                    <a:pt x="114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1" name="Freeform 204"/>
            <p:cNvSpPr>
              <a:spLocks/>
            </p:cNvSpPr>
            <p:nvPr/>
          </p:nvSpPr>
          <p:spPr bwMode="auto">
            <a:xfrm>
              <a:off x="2994" y="2786"/>
              <a:ext cx="16" cy="10"/>
            </a:xfrm>
            <a:custGeom>
              <a:avLst/>
              <a:gdLst>
                <a:gd name="T0" fmla="*/ 16 w 47"/>
                <a:gd name="T1" fmla="*/ 0 h 30"/>
                <a:gd name="T2" fmla="*/ 16 w 47"/>
                <a:gd name="T3" fmla="*/ 2 h 30"/>
                <a:gd name="T4" fmla="*/ 15 w 47"/>
                <a:gd name="T5" fmla="*/ 3 h 30"/>
                <a:gd name="T6" fmla="*/ 14 w 47"/>
                <a:gd name="T7" fmla="*/ 4 h 30"/>
                <a:gd name="T8" fmla="*/ 13 w 47"/>
                <a:gd name="T9" fmla="*/ 6 h 30"/>
                <a:gd name="T10" fmla="*/ 11 w 47"/>
                <a:gd name="T11" fmla="*/ 9 h 30"/>
                <a:gd name="T12" fmla="*/ 7 w 47"/>
                <a:gd name="T13" fmla="*/ 10 h 30"/>
                <a:gd name="T14" fmla="*/ 4 w 47"/>
                <a:gd name="T15" fmla="*/ 10 h 30"/>
                <a:gd name="T16" fmla="*/ 0 w 47"/>
                <a:gd name="T17" fmla="*/ 10 h 30"/>
                <a:gd name="T18" fmla="*/ 1 w 47"/>
                <a:gd name="T19" fmla="*/ 8 h 30"/>
                <a:gd name="T20" fmla="*/ 3 w 47"/>
                <a:gd name="T21" fmla="*/ 6 h 30"/>
                <a:gd name="T22" fmla="*/ 5 w 47"/>
                <a:gd name="T23" fmla="*/ 4 h 30"/>
                <a:gd name="T24" fmla="*/ 7 w 47"/>
                <a:gd name="T25" fmla="*/ 3 h 30"/>
                <a:gd name="T26" fmla="*/ 9 w 47"/>
                <a:gd name="T27" fmla="*/ 2 h 30"/>
                <a:gd name="T28" fmla="*/ 11 w 47"/>
                <a:gd name="T29" fmla="*/ 1 h 30"/>
                <a:gd name="T30" fmla="*/ 14 w 47"/>
                <a:gd name="T31" fmla="*/ 0 h 30"/>
                <a:gd name="T32" fmla="*/ 16 w 47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7" h="30">
                  <a:moveTo>
                    <a:pt x="47" y="0"/>
                  </a:moveTo>
                  <a:lnTo>
                    <a:pt x="47" y="6"/>
                  </a:lnTo>
                  <a:lnTo>
                    <a:pt x="44" y="10"/>
                  </a:lnTo>
                  <a:lnTo>
                    <a:pt x="40" y="13"/>
                  </a:lnTo>
                  <a:lnTo>
                    <a:pt x="38" y="19"/>
                  </a:lnTo>
                  <a:lnTo>
                    <a:pt x="31" y="26"/>
                  </a:lnTo>
                  <a:lnTo>
                    <a:pt x="21" y="30"/>
                  </a:lnTo>
                  <a:lnTo>
                    <a:pt x="11" y="30"/>
                  </a:lnTo>
                  <a:lnTo>
                    <a:pt x="0" y="30"/>
                  </a:lnTo>
                  <a:lnTo>
                    <a:pt x="4" y="25"/>
                  </a:lnTo>
                  <a:lnTo>
                    <a:pt x="10" y="19"/>
                  </a:lnTo>
                  <a:lnTo>
                    <a:pt x="14" y="13"/>
                  </a:lnTo>
                  <a:lnTo>
                    <a:pt x="20" y="9"/>
                  </a:lnTo>
                  <a:lnTo>
                    <a:pt x="27" y="5"/>
                  </a:lnTo>
                  <a:lnTo>
                    <a:pt x="33" y="2"/>
                  </a:lnTo>
                  <a:lnTo>
                    <a:pt x="40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2" name="Freeform 205"/>
            <p:cNvSpPr>
              <a:spLocks/>
            </p:cNvSpPr>
            <p:nvPr/>
          </p:nvSpPr>
          <p:spPr bwMode="auto">
            <a:xfrm>
              <a:off x="2968" y="2818"/>
              <a:ext cx="34" cy="13"/>
            </a:xfrm>
            <a:custGeom>
              <a:avLst/>
              <a:gdLst>
                <a:gd name="T0" fmla="*/ 34 w 103"/>
                <a:gd name="T1" fmla="*/ 0 h 39"/>
                <a:gd name="T2" fmla="*/ 34 w 103"/>
                <a:gd name="T3" fmla="*/ 4 h 39"/>
                <a:gd name="T4" fmla="*/ 31 w 103"/>
                <a:gd name="T5" fmla="*/ 7 h 39"/>
                <a:gd name="T6" fmla="*/ 27 w 103"/>
                <a:gd name="T7" fmla="*/ 9 h 39"/>
                <a:gd name="T8" fmla="*/ 24 w 103"/>
                <a:gd name="T9" fmla="*/ 10 h 39"/>
                <a:gd name="T10" fmla="*/ 21 w 103"/>
                <a:gd name="T11" fmla="*/ 11 h 39"/>
                <a:gd name="T12" fmla="*/ 18 w 103"/>
                <a:gd name="T13" fmla="*/ 12 h 39"/>
                <a:gd name="T14" fmla="*/ 15 w 103"/>
                <a:gd name="T15" fmla="*/ 12 h 39"/>
                <a:gd name="T16" fmla="*/ 12 w 103"/>
                <a:gd name="T17" fmla="*/ 13 h 39"/>
                <a:gd name="T18" fmla="*/ 9 w 103"/>
                <a:gd name="T19" fmla="*/ 13 h 39"/>
                <a:gd name="T20" fmla="*/ 6 w 103"/>
                <a:gd name="T21" fmla="*/ 12 h 39"/>
                <a:gd name="T22" fmla="*/ 3 w 103"/>
                <a:gd name="T23" fmla="*/ 12 h 39"/>
                <a:gd name="T24" fmla="*/ 0 w 103"/>
                <a:gd name="T25" fmla="*/ 12 h 39"/>
                <a:gd name="T26" fmla="*/ 3 w 103"/>
                <a:gd name="T27" fmla="*/ 9 h 39"/>
                <a:gd name="T28" fmla="*/ 7 w 103"/>
                <a:gd name="T29" fmla="*/ 6 h 39"/>
                <a:gd name="T30" fmla="*/ 12 w 103"/>
                <a:gd name="T31" fmla="*/ 4 h 39"/>
                <a:gd name="T32" fmla="*/ 16 w 103"/>
                <a:gd name="T33" fmla="*/ 3 h 39"/>
                <a:gd name="T34" fmla="*/ 20 w 103"/>
                <a:gd name="T35" fmla="*/ 2 h 39"/>
                <a:gd name="T36" fmla="*/ 25 w 103"/>
                <a:gd name="T37" fmla="*/ 1 h 39"/>
                <a:gd name="T38" fmla="*/ 29 w 103"/>
                <a:gd name="T39" fmla="*/ 1 h 39"/>
                <a:gd name="T40" fmla="*/ 34 w 103"/>
                <a:gd name="T41" fmla="*/ 0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3" h="39">
                  <a:moveTo>
                    <a:pt x="103" y="0"/>
                  </a:moveTo>
                  <a:lnTo>
                    <a:pt x="102" y="12"/>
                  </a:lnTo>
                  <a:lnTo>
                    <a:pt x="93" y="20"/>
                  </a:lnTo>
                  <a:lnTo>
                    <a:pt x="82" y="26"/>
                  </a:lnTo>
                  <a:lnTo>
                    <a:pt x="72" y="30"/>
                  </a:lnTo>
                  <a:lnTo>
                    <a:pt x="63" y="33"/>
                  </a:lnTo>
                  <a:lnTo>
                    <a:pt x="55" y="36"/>
                  </a:lnTo>
                  <a:lnTo>
                    <a:pt x="46" y="37"/>
                  </a:lnTo>
                  <a:lnTo>
                    <a:pt x="36" y="39"/>
                  </a:lnTo>
                  <a:lnTo>
                    <a:pt x="27" y="39"/>
                  </a:lnTo>
                  <a:lnTo>
                    <a:pt x="17" y="37"/>
                  </a:lnTo>
                  <a:lnTo>
                    <a:pt x="9" y="37"/>
                  </a:lnTo>
                  <a:lnTo>
                    <a:pt x="0" y="35"/>
                  </a:lnTo>
                  <a:lnTo>
                    <a:pt x="10" y="26"/>
                  </a:lnTo>
                  <a:lnTo>
                    <a:pt x="22" y="19"/>
                  </a:lnTo>
                  <a:lnTo>
                    <a:pt x="35" y="13"/>
                  </a:lnTo>
                  <a:lnTo>
                    <a:pt x="47" y="9"/>
                  </a:lnTo>
                  <a:lnTo>
                    <a:pt x="60" y="6"/>
                  </a:lnTo>
                  <a:lnTo>
                    <a:pt x="75" y="3"/>
                  </a:lnTo>
                  <a:lnTo>
                    <a:pt x="89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3" name="Freeform 206"/>
            <p:cNvSpPr>
              <a:spLocks/>
            </p:cNvSpPr>
            <p:nvPr/>
          </p:nvSpPr>
          <p:spPr bwMode="auto">
            <a:xfrm>
              <a:off x="2819" y="2857"/>
              <a:ext cx="27" cy="66"/>
            </a:xfrm>
            <a:custGeom>
              <a:avLst/>
              <a:gdLst>
                <a:gd name="T0" fmla="*/ 27 w 82"/>
                <a:gd name="T1" fmla="*/ 0 h 199"/>
                <a:gd name="T2" fmla="*/ 23 w 82"/>
                <a:gd name="T3" fmla="*/ 5 h 199"/>
                <a:gd name="T4" fmla="*/ 20 w 82"/>
                <a:gd name="T5" fmla="*/ 11 h 199"/>
                <a:gd name="T6" fmla="*/ 16 w 82"/>
                <a:gd name="T7" fmla="*/ 17 h 199"/>
                <a:gd name="T8" fmla="*/ 13 w 82"/>
                <a:gd name="T9" fmla="*/ 23 h 199"/>
                <a:gd name="T10" fmla="*/ 11 w 82"/>
                <a:gd name="T11" fmla="*/ 29 h 199"/>
                <a:gd name="T12" fmla="*/ 10 w 82"/>
                <a:gd name="T13" fmla="*/ 36 h 199"/>
                <a:gd name="T14" fmla="*/ 10 w 82"/>
                <a:gd name="T15" fmla="*/ 42 h 199"/>
                <a:gd name="T16" fmla="*/ 12 w 82"/>
                <a:gd name="T17" fmla="*/ 49 h 199"/>
                <a:gd name="T18" fmla="*/ 22 w 82"/>
                <a:gd name="T19" fmla="*/ 66 h 199"/>
                <a:gd name="T20" fmla="*/ 20 w 82"/>
                <a:gd name="T21" fmla="*/ 66 h 199"/>
                <a:gd name="T22" fmla="*/ 17 w 82"/>
                <a:gd name="T23" fmla="*/ 65 h 199"/>
                <a:gd name="T24" fmla="*/ 15 w 82"/>
                <a:gd name="T25" fmla="*/ 63 h 199"/>
                <a:gd name="T26" fmla="*/ 12 w 82"/>
                <a:gd name="T27" fmla="*/ 61 h 199"/>
                <a:gd name="T28" fmla="*/ 10 w 82"/>
                <a:gd name="T29" fmla="*/ 59 h 199"/>
                <a:gd name="T30" fmla="*/ 7 w 82"/>
                <a:gd name="T31" fmla="*/ 57 h 199"/>
                <a:gd name="T32" fmla="*/ 5 w 82"/>
                <a:gd name="T33" fmla="*/ 54 h 199"/>
                <a:gd name="T34" fmla="*/ 4 w 82"/>
                <a:gd name="T35" fmla="*/ 51 h 199"/>
                <a:gd name="T36" fmla="*/ 1 w 82"/>
                <a:gd name="T37" fmla="*/ 41 h 199"/>
                <a:gd name="T38" fmla="*/ 0 w 82"/>
                <a:gd name="T39" fmla="*/ 31 h 199"/>
                <a:gd name="T40" fmla="*/ 2 w 82"/>
                <a:gd name="T41" fmla="*/ 21 h 199"/>
                <a:gd name="T42" fmla="*/ 7 w 82"/>
                <a:gd name="T43" fmla="*/ 13 h 199"/>
                <a:gd name="T44" fmla="*/ 8 w 82"/>
                <a:gd name="T45" fmla="*/ 10 h 199"/>
                <a:gd name="T46" fmla="*/ 11 w 82"/>
                <a:gd name="T47" fmla="*/ 8 h 199"/>
                <a:gd name="T48" fmla="*/ 13 w 82"/>
                <a:gd name="T49" fmla="*/ 6 h 199"/>
                <a:gd name="T50" fmla="*/ 15 w 82"/>
                <a:gd name="T51" fmla="*/ 4 h 199"/>
                <a:gd name="T52" fmla="*/ 18 w 82"/>
                <a:gd name="T53" fmla="*/ 3 h 199"/>
                <a:gd name="T54" fmla="*/ 21 w 82"/>
                <a:gd name="T55" fmla="*/ 1 h 199"/>
                <a:gd name="T56" fmla="*/ 24 w 82"/>
                <a:gd name="T57" fmla="*/ 1 h 199"/>
                <a:gd name="T58" fmla="*/ 27 w 82"/>
                <a:gd name="T59" fmla="*/ 0 h 1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2" h="199">
                  <a:moveTo>
                    <a:pt x="82" y="0"/>
                  </a:moveTo>
                  <a:lnTo>
                    <a:pt x="71" y="16"/>
                  </a:lnTo>
                  <a:lnTo>
                    <a:pt x="60" y="33"/>
                  </a:lnTo>
                  <a:lnTo>
                    <a:pt x="48" y="51"/>
                  </a:lnTo>
                  <a:lnTo>
                    <a:pt x="40" y="69"/>
                  </a:lnTo>
                  <a:lnTo>
                    <a:pt x="32" y="88"/>
                  </a:lnTo>
                  <a:lnTo>
                    <a:pt x="30" y="108"/>
                  </a:lnTo>
                  <a:lnTo>
                    <a:pt x="31" y="128"/>
                  </a:lnTo>
                  <a:lnTo>
                    <a:pt x="37" y="148"/>
                  </a:lnTo>
                  <a:lnTo>
                    <a:pt x="67" y="199"/>
                  </a:lnTo>
                  <a:lnTo>
                    <a:pt x="60" y="198"/>
                  </a:lnTo>
                  <a:lnTo>
                    <a:pt x="52" y="195"/>
                  </a:lnTo>
                  <a:lnTo>
                    <a:pt x="45" y="191"/>
                  </a:lnTo>
                  <a:lnTo>
                    <a:pt x="37" y="185"/>
                  </a:lnTo>
                  <a:lnTo>
                    <a:pt x="30" y="178"/>
                  </a:lnTo>
                  <a:lnTo>
                    <a:pt x="22" y="171"/>
                  </a:lnTo>
                  <a:lnTo>
                    <a:pt x="15" y="162"/>
                  </a:lnTo>
                  <a:lnTo>
                    <a:pt x="11" y="153"/>
                  </a:lnTo>
                  <a:lnTo>
                    <a:pt x="2" y="125"/>
                  </a:lnTo>
                  <a:lnTo>
                    <a:pt x="0" y="93"/>
                  </a:lnTo>
                  <a:lnTo>
                    <a:pt x="5" y="63"/>
                  </a:lnTo>
                  <a:lnTo>
                    <a:pt x="20" y="38"/>
                  </a:lnTo>
                  <a:lnTo>
                    <a:pt x="25" y="30"/>
                  </a:lnTo>
                  <a:lnTo>
                    <a:pt x="32" y="23"/>
                  </a:lnTo>
                  <a:lnTo>
                    <a:pt x="40" y="18"/>
                  </a:lnTo>
                  <a:lnTo>
                    <a:pt x="47" y="12"/>
                  </a:lnTo>
                  <a:lnTo>
                    <a:pt x="55" y="8"/>
                  </a:lnTo>
                  <a:lnTo>
                    <a:pt x="64" y="3"/>
                  </a:lnTo>
                  <a:lnTo>
                    <a:pt x="72" y="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4" name="Freeform 207"/>
            <p:cNvSpPr>
              <a:spLocks/>
            </p:cNvSpPr>
            <p:nvPr/>
          </p:nvSpPr>
          <p:spPr bwMode="auto">
            <a:xfrm>
              <a:off x="2982" y="2940"/>
              <a:ext cx="22" cy="62"/>
            </a:xfrm>
            <a:custGeom>
              <a:avLst/>
              <a:gdLst>
                <a:gd name="T0" fmla="*/ 22 w 67"/>
                <a:gd name="T1" fmla="*/ 0 h 186"/>
                <a:gd name="T2" fmla="*/ 18 w 67"/>
                <a:gd name="T3" fmla="*/ 7 h 186"/>
                <a:gd name="T4" fmla="*/ 15 w 67"/>
                <a:gd name="T5" fmla="*/ 14 h 186"/>
                <a:gd name="T6" fmla="*/ 12 w 67"/>
                <a:gd name="T7" fmla="*/ 21 h 186"/>
                <a:gd name="T8" fmla="*/ 10 w 67"/>
                <a:gd name="T9" fmla="*/ 29 h 186"/>
                <a:gd name="T10" fmla="*/ 8 w 67"/>
                <a:gd name="T11" fmla="*/ 37 h 186"/>
                <a:gd name="T12" fmla="*/ 8 w 67"/>
                <a:gd name="T13" fmla="*/ 45 h 186"/>
                <a:gd name="T14" fmla="*/ 8 w 67"/>
                <a:gd name="T15" fmla="*/ 53 h 186"/>
                <a:gd name="T16" fmla="*/ 10 w 67"/>
                <a:gd name="T17" fmla="*/ 62 h 186"/>
                <a:gd name="T18" fmla="*/ 3 w 67"/>
                <a:gd name="T19" fmla="*/ 54 h 186"/>
                <a:gd name="T20" fmla="*/ 0 w 67"/>
                <a:gd name="T21" fmla="*/ 44 h 186"/>
                <a:gd name="T22" fmla="*/ 0 w 67"/>
                <a:gd name="T23" fmla="*/ 33 h 186"/>
                <a:gd name="T24" fmla="*/ 2 w 67"/>
                <a:gd name="T25" fmla="*/ 23 h 186"/>
                <a:gd name="T26" fmla="*/ 3 w 67"/>
                <a:gd name="T27" fmla="*/ 19 h 186"/>
                <a:gd name="T28" fmla="*/ 4 w 67"/>
                <a:gd name="T29" fmla="*/ 16 h 186"/>
                <a:gd name="T30" fmla="*/ 6 w 67"/>
                <a:gd name="T31" fmla="*/ 12 h 186"/>
                <a:gd name="T32" fmla="*/ 8 w 67"/>
                <a:gd name="T33" fmla="*/ 8 h 186"/>
                <a:gd name="T34" fmla="*/ 11 w 67"/>
                <a:gd name="T35" fmla="*/ 6 h 186"/>
                <a:gd name="T36" fmla="*/ 14 w 67"/>
                <a:gd name="T37" fmla="*/ 3 h 186"/>
                <a:gd name="T38" fmla="*/ 18 w 67"/>
                <a:gd name="T39" fmla="*/ 1 h 186"/>
                <a:gd name="T40" fmla="*/ 22 w 67"/>
                <a:gd name="T41" fmla="*/ 0 h 1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7" h="186">
                  <a:moveTo>
                    <a:pt x="67" y="0"/>
                  </a:moveTo>
                  <a:lnTo>
                    <a:pt x="55" y="21"/>
                  </a:lnTo>
                  <a:lnTo>
                    <a:pt x="45" y="43"/>
                  </a:lnTo>
                  <a:lnTo>
                    <a:pt x="37" y="64"/>
                  </a:lnTo>
                  <a:lnTo>
                    <a:pt x="30" y="88"/>
                  </a:lnTo>
                  <a:lnTo>
                    <a:pt x="25" y="111"/>
                  </a:lnTo>
                  <a:lnTo>
                    <a:pt x="24" y="136"/>
                  </a:lnTo>
                  <a:lnTo>
                    <a:pt x="25" y="160"/>
                  </a:lnTo>
                  <a:lnTo>
                    <a:pt x="30" y="186"/>
                  </a:lnTo>
                  <a:lnTo>
                    <a:pt x="10" y="161"/>
                  </a:lnTo>
                  <a:lnTo>
                    <a:pt x="1" y="131"/>
                  </a:lnTo>
                  <a:lnTo>
                    <a:pt x="0" y="100"/>
                  </a:lnTo>
                  <a:lnTo>
                    <a:pt x="5" y="70"/>
                  </a:lnTo>
                  <a:lnTo>
                    <a:pt x="8" y="58"/>
                  </a:lnTo>
                  <a:lnTo>
                    <a:pt x="13" y="47"/>
                  </a:lnTo>
                  <a:lnTo>
                    <a:pt x="18" y="35"/>
                  </a:lnTo>
                  <a:lnTo>
                    <a:pt x="25" y="25"/>
                  </a:lnTo>
                  <a:lnTo>
                    <a:pt x="34" y="17"/>
                  </a:lnTo>
                  <a:lnTo>
                    <a:pt x="44" y="8"/>
                  </a:lnTo>
                  <a:lnTo>
                    <a:pt x="54" y="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5" name="Freeform 208"/>
            <p:cNvSpPr>
              <a:spLocks/>
            </p:cNvSpPr>
            <p:nvPr/>
          </p:nvSpPr>
          <p:spPr bwMode="auto">
            <a:xfrm>
              <a:off x="2925" y="2952"/>
              <a:ext cx="17" cy="48"/>
            </a:xfrm>
            <a:custGeom>
              <a:avLst/>
              <a:gdLst>
                <a:gd name="T0" fmla="*/ 17 w 52"/>
                <a:gd name="T1" fmla="*/ 0 h 144"/>
                <a:gd name="T2" fmla="*/ 12 w 52"/>
                <a:gd name="T3" fmla="*/ 11 h 144"/>
                <a:gd name="T4" fmla="*/ 10 w 52"/>
                <a:gd name="T5" fmla="*/ 24 h 144"/>
                <a:gd name="T6" fmla="*/ 11 w 52"/>
                <a:gd name="T7" fmla="*/ 36 h 144"/>
                <a:gd name="T8" fmla="*/ 15 w 52"/>
                <a:gd name="T9" fmla="*/ 48 h 144"/>
                <a:gd name="T10" fmla="*/ 12 w 52"/>
                <a:gd name="T11" fmla="*/ 46 h 144"/>
                <a:gd name="T12" fmla="*/ 9 w 52"/>
                <a:gd name="T13" fmla="*/ 42 h 144"/>
                <a:gd name="T14" fmla="*/ 6 w 52"/>
                <a:gd name="T15" fmla="*/ 39 h 144"/>
                <a:gd name="T16" fmla="*/ 4 w 52"/>
                <a:gd name="T17" fmla="*/ 34 h 144"/>
                <a:gd name="T18" fmla="*/ 1 w 52"/>
                <a:gd name="T19" fmla="*/ 30 h 144"/>
                <a:gd name="T20" fmla="*/ 0 w 52"/>
                <a:gd name="T21" fmla="*/ 25 h 144"/>
                <a:gd name="T22" fmla="*/ 0 w 52"/>
                <a:gd name="T23" fmla="*/ 20 h 144"/>
                <a:gd name="T24" fmla="*/ 0 w 52"/>
                <a:gd name="T25" fmla="*/ 15 h 144"/>
                <a:gd name="T26" fmla="*/ 1 w 52"/>
                <a:gd name="T27" fmla="*/ 12 h 144"/>
                <a:gd name="T28" fmla="*/ 2 w 52"/>
                <a:gd name="T29" fmla="*/ 10 h 144"/>
                <a:gd name="T30" fmla="*/ 4 w 52"/>
                <a:gd name="T31" fmla="*/ 7 h 144"/>
                <a:gd name="T32" fmla="*/ 7 w 52"/>
                <a:gd name="T33" fmla="*/ 5 h 144"/>
                <a:gd name="T34" fmla="*/ 9 w 52"/>
                <a:gd name="T35" fmla="*/ 3 h 144"/>
                <a:gd name="T36" fmla="*/ 11 w 52"/>
                <a:gd name="T37" fmla="*/ 1 h 144"/>
                <a:gd name="T38" fmla="*/ 14 w 52"/>
                <a:gd name="T39" fmla="*/ 0 h 144"/>
                <a:gd name="T40" fmla="*/ 17 w 52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2" h="144">
                  <a:moveTo>
                    <a:pt x="52" y="0"/>
                  </a:moveTo>
                  <a:lnTo>
                    <a:pt x="37" y="33"/>
                  </a:lnTo>
                  <a:lnTo>
                    <a:pt x="30" y="72"/>
                  </a:lnTo>
                  <a:lnTo>
                    <a:pt x="33" y="109"/>
                  </a:lnTo>
                  <a:lnTo>
                    <a:pt x="46" y="144"/>
                  </a:lnTo>
                  <a:lnTo>
                    <a:pt x="36" y="137"/>
                  </a:lnTo>
                  <a:lnTo>
                    <a:pt x="27" y="127"/>
                  </a:lnTo>
                  <a:lnTo>
                    <a:pt x="19" y="116"/>
                  </a:lnTo>
                  <a:lnTo>
                    <a:pt x="11" y="103"/>
                  </a:lnTo>
                  <a:lnTo>
                    <a:pt x="4" y="89"/>
                  </a:lnTo>
                  <a:lnTo>
                    <a:pt x="1" y="74"/>
                  </a:lnTo>
                  <a:lnTo>
                    <a:pt x="0" y="60"/>
                  </a:lnTo>
                  <a:lnTo>
                    <a:pt x="1" y="44"/>
                  </a:lnTo>
                  <a:lnTo>
                    <a:pt x="4" y="36"/>
                  </a:lnTo>
                  <a:lnTo>
                    <a:pt x="7" y="29"/>
                  </a:lnTo>
                  <a:lnTo>
                    <a:pt x="13" y="21"/>
                  </a:lnTo>
                  <a:lnTo>
                    <a:pt x="20" y="14"/>
                  </a:lnTo>
                  <a:lnTo>
                    <a:pt x="27" y="9"/>
                  </a:lnTo>
                  <a:lnTo>
                    <a:pt x="34" y="4"/>
                  </a:lnTo>
                  <a:lnTo>
                    <a:pt x="43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6" name="Freeform 209"/>
            <p:cNvSpPr>
              <a:spLocks/>
            </p:cNvSpPr>
            <p:nvPr/>
          </p:nvSpPr>
          <p:spPr bwMode="auto">
            <a:xfrm>
              <a:off x="2708" y="2512"/>
              <a:ext cx="202" cy="327"/>
            </a:xfrm>
            <a:custGeom>
              <a:avLst/>
              <a:gdLst>
                <a:gd name="T0" fmla="*/ 161 w 606"/>
                <a:gd name="T1" fmla="*/ 80 h 981"/>
                <a:gd name="T2" fmla="*/ 158 w 606"/>
                <a:gd name="T3" fmla="*/ 140 h 981"/>
                <a:gd name="T4" fmla="*/ 153 w 606"/>
                <a:gd name="T5" fmla="*/ 201 h 981"/>
                <a:gd name="T6" fmla="*/ 147 w 606"/>
                <a:gd name="T7" fmla="*/ 144 h 981"/>
                <a:gd name="T8" fmla="*/ 147 w 606"/>
                <a:gd name="T9" fmla="*/ 131 h 981"/>
                <a:gd name="T10" fmla="*/ 141 w 606"/>
                <a:gd name="T11" fmla="*/ 140 h 981"/>
                <a:gd name="T12" fmla="*/ 134 w 606"/>
                <a:gd name="T13" fmla="*/ 149 h 981"/>
                <a:gd name="T14" fmla="*/ 131 w 606"/>
                <a:gd name="T15" fmla="*/ 185 h 981"/>
                <a:gd name="T16" fmla="*/ 121 w 606"/>
                <a:gd name="T17" fmla="*/ 218 h 981"/>
                <a:gd name="T18" fmla="*/ 115 w 606"/>
                <a:gd name="T19" fmla="*/ 244 h 981"/>
                <a:gd name="T20" fmla="*/ 117 w 606"/>
                <a:gd name="T21" fmla="*/ 214 h 981"/>
                <a:gd name="T22" fmla="*/ 123 w 606"/>
                <a:gd name="T23" fmla="*/ 183 h 981"/>
                <a:gd name="T24" fmla="*/ 121 w 606"/>
                <a:gd name="T25" fmla="*/ 164 h 981"/>
                <a:gd name="T26" fmla="*/ 111 w 606"/>
                <a:gd name="T27" fmla="*/ 171 h 981"/>
                <a:gd name="T28" fmla="*/ 105 w 606"/>
                <a:gd name="T29" fmla="*/ 179 h 981"/>
                <a:gd name="T30" fmla="*/ 104 w 606"/>
                <a:gd name="T31" fmla="*/ 199 h 981"/>
                <a:gd name="T32" fmla="*/ 101 w 606"/>
                <a:gd name="T33" fmla="*/ 206 h 981"/>
                <a:gd name="T34" fmla="*/ 91 w 606"/>
                <a:gd name="T35" fmla="*/ 181 h 981"/>
                <a:gd name="T36" fmla="*/ 89 w 606"/>
                <a:gd name="T37" fmla="*/ 203 h 981"/>
                <a:gd name="T38" fmla="*/ 86 w 606"/>
                <a:gd name="T39" fmla="*/ 221 h 981"/>
                <a:gd name="T40" fmla="*/ 82 w 606"/>
                <a:gd name="T41" fmla="*/ 201 h 981"/>
                <a:gd name="T42" fmla="*/ 71 w 606"/>
                <a:gd name="T43" fmla="*/ 184 h 981"/>
                <a:gd name="T44" fmla="*/ 59 w 606"/>
                <a:gd name="T45" fmla="*/ 177 h 981"/>
                <a:gd name="T46" fmla="*/ 58 w 606"/>
                <a:gd name="T47" fmla="*/ 183 h 981"/>
                <a:gd name="T48" fmla="*/ 70 w 606"/>
                <a:gd name="T49" fmla="*/ 208 h 981"/>
                <a:gd name="T50" fmla="*/ 75 w 606"/>
                <a:gd name="T51" fmla="*/ 236 h 981"/>
                <a:gd name="T52" fmla="*/ 69 w 606"/>
                <a:gd name="T53" fmla="*/ 249 h 981"/>
                <a:gd name="T54" fmla="*/ 57 w 606"/>
                <a:gd name="T55" fmla="*/ 201 h 981"/>
                <a:gd name="T56" fmla="*/ 26 w 606"/>
                <a:gd name="T57" fmla="*/ 160 h 981"/>
                <a:gd name="T58" fmla="*/ 25 w 606"/>
                <a:gd name="T59" fmla="*/ 175 h 981"/>
                <a:gd name="T60" fmla="*/ 47 w 606"/>
                <a:gd name="T61" fmla="*/ 215 h 981"/>
                <a:gd name="T62" fmla="*/ 54 w 606"/>
                <a:gd name="T63" fmla="*/ 260 h 981"/>
                <a:gd name="T64" fmla="*/ 48 w 606"/>
                <a:gd name="T65" fmla="*/ 285 h 981"/>
                <a:gd name="T66" fmla="*/ 42 w 606"/>
                <a:gd name="T67" fmla="*/ 309 h 981"/>
                <a:gd name="T68" fmla="*/ 39 w 606"/>
                <a:gd name="T69" fmla="*/ 312 h 981"/>
                <a:gd name="T70" fmla="*/ 41 w 606"/>
                <a:gd name="T71" fmla="*/ 266 h 981"/>
                <a:gd name="T72" fmla="*/ 39 w 606"/>
                <a:gd name="T73" fmla="*/ 221 h 981"/>
                <a:gd name="T74" fmla="*/ 15 w 606"/>
                <a:gd name="T75" fmla="*/ 182 h 981"/>
                <a:gd name="T76" fmla="*/ 1 w 606"/>
                <a:gd name="T77" fmla="*/ 140 h 981"/>
                <a:gd name="T78" fmla="*/ 5 w 606"/>
                <a:gd name="T79" fmla="*/ 94 h 981"/>
                <a:gd name="T80" fmla="*/ 17 w 606"/>
                <a:gd name="T81" fmla="*/ 124 h 981"/>
                <a:gd name="T82" fmla="*/ 38 w 606"/>
                <a:gd name="T83" fmla="*/ 149 h 981"/>
                <a:gd name="T84" fmla="*/ 63 w 606"/>
                <a:gd name="T85" fmla="*/ 163 h 981"/>
                <a:gd name="T86" fmla="*/ 85 w 606"/>
                <a:gd name="T87" fmla="*/ 164 h 981"/>
                <a:gd name="T88" fmla="*/ 106 w 606"/>
                <a:gd name="T89" fmla="*/ 158 h 981"/>
                <a:gd name="T90" fmla="*/ 128 w 606"/>
                <a:gd name="T91" fmla="*/ 137 h 981"/>
                <a:gd name="T92" fmla="*/ 139 w 606"/>
                <a:gd name="T93" fmla="*/ 105 h 981"/>
                <a:gd name="T94" fmla="*/ 138 w 606"/>
                <a:gd name="T95" fmla="*/ 70 h 981"/>
                <a:gd name="T96" fmla="*/ 133 w 606"/>
                <a:gd name="T97" fmla="*/ 53 h 981"/>
                <a:gd name="T98" fmla="*/ 125 w 606"/>
                <a:gd name="T99" fmla="*/ 38 h 981"/>
                <a:gd name="T100" fmla="*/ 125 w 606"/>
                <a:gd name="T101" fmla="*/ 30 h 981"/>
                <a:gd name="T102" fmla="*/ 143 w 606"/>
                <a:gd name="T103" fmla="*/ 29 h 981"/>
                <a:gd name="T104" fmla="*/ 159 w 606"/>
                <a:gd name="T105" fmla="*/ 26 h 981"/>
                <a:gd name="T106" fmla="*/ 174 w 606"/>
                <a:gd name="T107" fmla="*/ 20 h 981"/>
                <a:gd name="T108" fmla="*/ 189 w 606"/>
                <a:gd name="T109" fmla="*/ 11 h 981"/>
                <a:gd name="T110" fmla="*/ 202 w 606"/>
                <a:gd name="T111" fmla="*/ 0 h 981"/>
                <a:gd name="T112" fmla="*/ 185 w 606"/>
                <a:gd name="T113" fmla="*/ 21 h 981"/>
                <a:gd name="T114" fmla="*/ 161 w 606"/>
                <a:gd name="T115" fmla="*/ 37 h 9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06" h="981">
                  <a:moveTo>
                    <a:pt x="430" y="132"/>
                  </a:moveTo>
                  <a:lnTo>
                    <a:pt x="465" y="183"/>
                  </a:lnTo>
                  <a:lnTo>
                    <a:pt x="482" y="239"/>
                  </a:lnTo>
                  <a:lnTo>
                    <a:pt x="486" y="298"/>
                  </a:lnTo>
                  <a:lnTo>
                    <a:pt x="483" y="358"/>
                  </a:lnTo>
                  <a:lnTo>
                    <a:pt x="473" y="421"/>
                  </a:lnTo>
                  <a:lnTo>
                    <a:pt x="465" y="482"/>
                  </a:lnTo>
                  <a:lnTo>
                    <a:pt x="457" y="544"/>
                  </a:lnTo>
                  <a:lnTo>
                    <a:pt x="459" y="602"/>
                  </a:lnTo>
                  <a:lnTo>
                    <a:pt x="445" y="548"/>
                  </a:lnTo>
                  <a:lnTo>
                    <a:pt x="439" y="491"/>
                  </a:lnTo>
                  <a:lnTo>
                    <a:pt x="442" y="433"/>
                  </a:lnTo>
                  <a:lnTo>
                    <a:pt x="450" y="378"/>
                  </a:lnTo>
                  <a:lnTo>
                    <a:pt x="446" y="385"/>
                  </a:lnTo>
                  <a:lnTo>
                    <a:pt x="442" y="393"/>
                  </a:lnTo>
                  <a:lnTo>
                    <a:pt x="436" y="402"/>
                  </a:lnTo>
                  <a:lnTo>
                    <a:pt x="429" y="411"/>
                  </a:lnTo>
                  <a:lnTo>
                    <a:pt x="422" y="419"/>
                  </a:lnTo>
                  <a:lnTo>
                    <a:pt x="416" y="428"/>
                  </a:lnTo>
                  <a:lnTo>
                    <a:pt x="409" y="438"/>
                  </a:lnTo>
                  <a:lnTo>
                    <a:pt x="403" y="446"/>
                  </a:lnTo>
                  <a:lnTo>
                    <a:pt x="404" y="483"/>
                  </a:lnTo>
                  <a:lnTo>
                    <a:pt x="402" y="519"/>
                  </a:lnTo>
                  <a:lnTo>
                    <a:pt x="394" y="554"/>
                  </a:lnTo>
                  <a:lnTo>
                    <a:pt x="384" y="588"/>
                  </a:lnTo>
                  <a:lnTo>
                    <a:pt x="374" y="621"/>
                  </a:lnTo>
                  <a:lnTo>
                    <a:pt x="363" y="654"/>
                  </a:lnTo>
                  <a:lnTo>
                    <a:pt x="353" y="687"/>
                  </a:lnTo>
                  <a:lnTo>
                    <a:pt x="344" y="721"/>
                  </a:lnTo>
                  <a:lnTo>
                    <a:pt x="344" y="731"/>
                  </a:lnTo>
                  <a:lnTo>
                    <a:pt x="343" y="701"/>
                  </a:lnTo>
                  <a:lnTo>
                    <a:pt x="346" y="671"/>
                  </a:lnTo>
                  <a:lnTo>
                    <a:pt x="352" y="641"/>
                  </a:lnTo>
                  <a:lnTo>
                    <a:pt x="359" y="609"/>
                  </a:lnTo>
                  <a:lnTo>
                    <a:pt x="364" y="579"/>
                  </a:lnTo>
                  <a:lnTo>
                    <a:pt x="370" y="548"/>
                  </a:lnTo>
                  <a:lnTo>
                    <a:pt x="373" y="516"/>
                  </a:lnTo>
                  <a:lnTo>
                    <a:pt x="372" y="483"/>
                  </a:lnTo>
                  <a:lnTo>
                    <a:pt x="363" y="492"/>
                  </a:lnTo>
                  <a:lnTo>
                    <a:pt x="353" y="499"/>
                  </a:lnTo>
                  <a:lnTo>
                    <a:pt x="343" y="505"/>
                  </a:lnTo>
                  <a:lnTo>
                    <a:pt x="334" y="512"/>
                  </a:lnTo>
                  <a:lnTo>
                    <a:pt x="326" y="519"/>
                  </a:lnTo>
                  <a:lnTo>
                    <a:pt x="319" y="528"/>
                  </a:lnTo>
                  <a:lnTo>
                    <a:pt x="314" y="538"/>
                  </a:lnTo>
                  <a:lnTo>
                    <a:pt x="313" y="549"/>
                  </a:lnTo>
                  <a:lnTo>
                    <a:pt x="313" y="574"/>
                  </a:lnTo>
                  <a:lnTo>
                    <a:pt x="313" y="598"/>
                  </a:lnTo>
                  <a:lnTo>
                    <a:pt x="310" y="621"/>
                  </a:lnTo>
                  <a:lnTo>
                    <a:pt x="307" y="644"/>
                  </a:lnTo>
                  <a:lnTo>
                    <a:pt x="304" y="618"/>
                  </a:lnTo>
                  <a:lnTo>
                    <a:pt x="300" y="591"/>
                  </a:lnTo>
                  <a:lnTo>
                    <a:pt x="291" y="564"/>
                  </a:lnTo>
                  <a:lnTo>
                    <a:pt x="274" y="542"/>
                  </a:lnTo>
                  <a:lnTo>
                    <a:pt x="246" y="544"/>
                  </a:lnTo>
                  <a:lnTo>
                    <a:pt x="260" y="574"/>
                  </a:lnTo>
                  <a:lnTo>
                    <a:pt x="267" y="608"/>
                  </a:lnTo>
                  <a:lnTo>
                    <a:pt x="266" y="645"/>
                  </a:lnTo>
                  <a:lnTo>
                    <a:pt x="261" y="681"/>
                  </a:lnTo>
                  <a:lnTo>
                    <a:pt x="259" y="662"/>
                  </a:lnTo>
                  <a:lnTo>
                    <a:pt x="256" y="644"/>
                  </a:lnTo>
                  <a:lnTo>
                    <a:pt x="251" y="624"/>
                  </a:lnTo>
                  <a:lnTo>
                    <a:pt x="247" y="604"/>
                  </a:lnTo>
                  <a:lnTo>
                    <a:pt x="239" y="584"/>
                  </a:lnTo>
                  <a:lnTo>
                    <a:pt x="229" y="566"/>
                  </a:lnTo>
                  <a:lnTo>
                    <a:pt x="214" y="551"/>
                  </a:lnTo>
                  <a:lnTo>
                    <a:pt x="197" y="538"/>
                  </a:lnTo>
                  <a:lnTo>
                    <a:pt x="189" y="534"/>
                  </a:lnTo>
                  <a:lnTo>
                    <a:pt x="178" y="531"/>
                  </a:lnTo>
                  <a:lnTo>
                    <a:pt x="168" y="529"/>
                  </a:lnTo>
                  <a:lnTo>
                    <a:pt x="158" y="526"/>
                  </a:lnTo>
                  <a:lnTo>
                    <a:pt x="173" y="549"/>
                  </a:lnTo>
                  <a:lnTo>
                    <a:pt x="187" y="574"/>
                  </a:lnTo>
                  <a:lnTo>
                    <a:pt x="200" y="599"/>
                  </a:lnTo>
                  <a:lnTo>
                    <a:pt x="211" y="625"/>
                  </a:lnTo>
                  <a:lnTo>
                    <a:pt x="219" y="652"/>
                  </a:lnTo>
                  <a:lnTo>
                    <a:pt x="224" y="681"/>
                  </a:lnTo>
                  <a:lnTo>
                    <a:pt x="226" y="709"/>
                  </a:lnTo>
                  <a:lnTo>
                    <a:pt x="221" y="739"/>
                  </a:lnTo>
                  <a:lnTo>
                    <a:pt x="200" y="801"/>
                  </a:lnTo>
                  <a:lnTo>
                    <a:pt x="207" y="747"/>
                  </a:lnTo>
                  <a:lnTo>
                    <a:pt x="203" y="695"/>
                  </a:lnTo>
                  <a:lnTo>
                    <a:pt x="190" y="648"/>
                  </a:lnTo>
                  <a:lnTo>
                    <a:pt x="170" y="602"/>
                  </a:lnTo>
                  <a:lnTo>
                    <a:pt x="143" y="559"/>
                  </a:lnTo>
                  <a:lnTo>
                    <a:pt x="111" y="519"/>
                  </a:lnTo>
                  <a:lnTo>
                    <a:pt x="77" y="481"/>
                  </a:lnTo>
                  <a:lnTo>
                    <a:pt x="40" y="442"/>
                  </a:lnTo>
                  <a:lnTo>
                    <a:pt x="54" y="485"/>
                  </a:lnTo>
                  <a:lnTo>
                    <a:pt x="74" y="525"/>
                  </a:lnTo>
                  <a:lnTo>
                    <a:pt x="97" y="565"/>
                  </a:lnTo>
                  <a:lnTo>
                    <a:pt x="121" y="605"/>
                  </a:lnTo>
                  <a:lnTo>
                    <a:pt x="141" y="645"/>
                  </a:lnTo>
                  <a:lnTo>
                    <a:pt x="158" y="688"/>
                  </a:lnTo>
                  <a:lnTo>
                    <a:pt x="166" y="732"/>
                  </a:lnTo>
                  <a:lnTo>
                    <a:pt x="163" y="781"/>
                  </a:lnTo>
                  <a:lnTo>
                    <a:pt x="157" y="805"/>
                  </a:lnTo>
                  <a:lnTo>
                    <a:pt x="150" y="830"/>
                  </a:lnTo>
                  <a:lnTo>
                    <a:pt x="143" y="854"/>
                  </a:lnTo>
                  <a:lnTo>
                    <a:pt x="136" y="878"/>
                  </a:lnTo>
                  <a:lnTo>
                    <a:pt x="130" y="904"/>
                  </a:lnTo>
                  <a:lnTo>
                    <a:pt x="127" y="928"/>
                  </a:lnTo>
                  <a:lnTo>
                    <a:pt x="128" y="954"/>
                  </a:lnTo>
                  <a:lnTo>
                    <a:pt x="133" y="981"/>
                  </a:lnTo>
                  <a:lnTo>
                    <a:pt x="118" y="935"/>
                  </a:lnTo>
                  <a:lnTo>
                    <a:pt x="116" y="890"/>
                  </a:lnTo>
                  <a:lnTo>
                    <a:pt x="118" y="844"/>
                  </a:lnTo>
                  <a:lnTo>
                    <a:pt x="124" y="797"/>
                  </a:lnTo>
                  <a:lnTo>
                    <a:pt x="128" y="751"/>
                  </a:lnTo>
                  <a:lnTo>
                    <a:pt x="127" y="705"/>
                  </a:lnTo>
                  <a:lnTo>
                    <a:pt x="117" y="662"/>
                  </a:lnTo>
                  <a:lnTo>
                    <a:pt x="94" y="619"/>
                  </a:lnTo>
                  <a:lnTo>
                    <a:pt x="68" y="584"/>
                  </a:lnTo>
                  <a:lnTo>
                    <a:pt x="45" y="546"/>
                  </a:lnTo>
                  <a:lnTo>
                    <a:pt x="27" y="505"/>
                  </a:lnTo>
                  <a:lnTo>
                    <a:pt x="13" y="463"/>
                  </a:lnTo>
                  <a:lnTo>
                    <a:pt x="3" y="421"/>
                  </a:lnTo>
                  <a:lnTo>
                    <a:pt x="0" y="375"/>
                  </a:lnTo>
                  <a:lnTo>
                    <a:pt x="3" y="329"/>
                  </a:lnTo>
                  <a:lnTo>
                    <a:pt x="14" y="283"/>
                  </a:lnTo>
                  <a:lnTo>
                    <a:pt x="23" y="313"/>
                  </a:lnTo>
                  <a:lnTo>
                    <a:pt x="35" y="342"/>
                  </a:lnTo>
                  <a:lnTo>
                    <a:pt x="51" y="372"/>
                  </a:lnTo>
                  <a:lnTo>
                    <a:pt x="68" y="399"/>
                  </a:lnTo>
                  <a:lnTo>
                    <a:pt x="90" y="423"/>
                  </a:lnTo>
                  <a:lnTo>
                    <a:pt x="113" y="446"/>
                  </a:lnTo>
                  <a:lnTo>
                    <a:pt x="140" y="465"/>
                  </a:lnTo>
                  <a:lnTo>
                    <a:pt x="168" y="481"/>
                  </a:lnTo>
                  <a:lnTo>
                    <a:pt x="189" y="488"/>
                  </a:lnTo>
                  <a:lnTo>
                    <a:pt x="210" y="492"/>
                  </a:lnTo>
                  <a:lnTo>
                    <a:pt x="233" y="495"/>
                  </a:lnTo>
                  <a:lnTo>
                    <a:pt x="254" y="493"/>
                  </a:lnTo>
                  <a:lnTo>
                    <a:pt x="277" y="491"/>
                  </a:lnTo>
                  <a:lnTo>
                    <a:pt x="299" y="485"/>
                  </a:lnTo>
                  <a:lnTo>
                    <a:pt x="319" y="475"/>
                  </a:lnTo>
                  <a:lnTo>
                    <a:pt x="336" y="463"/>
                  </a:lnTo>
                  <a:lnTo>
                    <a:pt x="362" y="438"/>
                  </a:lnTo>
                  <a:lnTo>
                    <a:pt x="383" y="411"/>
                  </a:lnTo>
                  <a:lnTo>
                    <a:pt x="399" y="381"/>
                  </a:lnTo>
                  <a:lnTo>
                    <a:pt x="410" y="348"/>
                  </a:lnTo>
                  <a:lnTo>
                    <a:pt x="417" y="315"/>
                  </a:lnTo>
                  <a:lnTo>
                    <a:pt x="420" y="280"/>
                  </a:lnTo>
                  <a:lnTo>
                    <a:pt x="419" y="245"/>
                  </a:lnTo>
                  <a:lnTo>
                    <a:pt x="413" y="210"/>
                  </a:lnTo>
                  <a:lnTo>
                    <a:pt x="409" y="193"/>
                  </a:lnTo>
                  <a:lnTo>
                    <a:pt x="404" y="177"/>
                  </a:lnTo>
                  <a:lnTo>
                    <a:pt x="399" y="160"/>
                  </a:lnTo>
                  <a:lnTo>
                    <a:pt x="392" y="145"/>
                  </a:lnTo>
                  <a:lnTo>
                    <a:pt x="383" y="130"/>
                  </a:lnTo>
                  <a:lnTo>
                    <a:pt x="374" y="115"/>
                  </a:lnTo>
                  <a:lnTo>
                    <a:pt x="366" y="100"/>
                  </a:lnTo>
                  <a:lnTo>
                    <a:pt x="357" y="87"/>
                  </a:lnTo>
                  <a:lnTo>
                    <a:pt x="376" y="89"/>
                  </a:lnTo>
                  <a:lnTo>
                    <a:pt x="393" y="89"/>
                  </a:lnTo>
                  <a:lnTo>
                    <a:pt x="412" y="89"/>
                  </a:lnTo>
                  <a:lnTo>
                    <a:pt x="429" y="87"/>
                  </a:lnTo>
                  <a:lnTo>
                    <a:pt x="445" y="85"/>
                  </a:lnTo>
                  <a:lnTo>
                    <a:pt x="462" y="82"/>
                  </a:lnTo>
                  <a:lnTo>
                    <a:pt x="477" y="77"/>
                  </a:lnTo>
                  <a:lnTo>
                    <a:pt x="493" y="72"/>
                  </a:lnTo>
                  <a:lnTo>
                    <a:pt x="509" y="66"/>
                  </a:lnTo>
                  <a:lnTo>
                    <a:pt x="523" y="60"/>
                  </a:lnTo>
                  <a:lnTo>
                    <a:pt x="539" y="52"/>
                  </a:lnTo>
                  <a:lnTo>
                    <a:pt x="553" y="43"/>
                  </a:lnTo>
                  <a:lnTo>
                    <a:pt x="566" y="34"/>
                  </a:lnTo>
                  <a:lnTo>
                    <a:pt x="580" y="23"/>
                  </a:lnTo>
                  <a:lnTo>
                    <a:pt x="593" y="12"/>
                  </a:lnTo>
                  <a:lnTo>
                    <a:pt x="606" y="0"/>
                  </a:lnTo>
                  <a:lnTo>
                    <a:pt x="593" y="24"/>
                  </a:lnTo>
                  <a:lnTo>
                    <a:pt x="576" y="46"/>
                  </a:lnTo>
                  <a:lnTo>
                    <a:pt x="555" y="64"/>
                  </a:lnTo>
                  <a:lnTo>
                    <a:pt x="532" y="82"/>
                  </a:lnTo>
                  <a:lnTo>
                    <a:pt x="507" y="97"/>
                  </a:lnTo>
                  <a:lnTo>
                    <a:pt x="482" y="110"/>
                  </a:lnTo>
                  <a:lnTo>
                    <a:pt x="456" y="122"/>
                  </a:lnTo>
                  <a:lnTo>
                    <a:pt x="430" y="132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7" name="Freeform 210"/>
            <p:cNvSpPr>
              <a:spLocks/>
            </p:cNvSpPr>
            <p:nvPr/>
          </p:nvSpPr>
          <p:spPr bwMode="auto">
            <a:xfrm>
              <a:off x="2901" y="2547"/>
              <a:ext cx="6" cy="18"/>
            </a:xfrm>
            <a:custGeom>
              <a:avLst/>
              <a:gdLst>
                <a:gd name="T0" fmla="*/ 5 w 17"/>
                <a:gd name="T1" fmla="*/ 15 h 52"/>
                <a:gd name="T2" fmla="*/ 0 w 17"/>
                <a:gd name="T3" fmla="*/ 18 h 52"/>
                <a:gd name="T4" fmla="*/ 0 w 17"/>
                <a:gd name="T5" fmla="*/ 0 h 52"/>
                <a:gd name="T6" fmla="*/ 4 w 17"/>
                <a:gd name="T7" fmla="*/ 3 h 52"/>
                <a:gd name="T8" fmla="*/ 6 w 17"/>
                <a:gd name="T9" fmla="*/ 7 h 52"/>
                <a:gd name="T10" fmla="*/ 6 w 17"/>
                <a:gd name="T11" fmla="*/ 10 h 52"/>
                <a:gd name="T12" fmla="*/ 5 w 17"/>
                <a:gd name="T13" fmla="*/ 15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52">
                  <a:moveTo>
                    <a:pt x="13" y="42"/>
                  </a:moveTo>
                  <a:lnTo>
                    <a:pt x="1" y="52"/>
                  </a:lnTo>
                  <a:lnTo>
                    <a:pt x="0" y="0"/>
                  </a:lnTo>
                  <a:lnTo>
                    <a:pt x="10" y="9"/>
                  </a:lnTo>
                  <a:lnTo>
                    <a:pt x="16" y="19"/>
                  </a:lnTo>
                  <a:lnTo>
                    <a:pt x="17" y="30"/>
                  </a:lnTo>
                  <a:lnTo>
                    <a:pt x="13" y="42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8" name="Freeform 211"/>
            <p:cNvSpPr>
              <a:spLocks/>
            </p:cNvSpPr>
            <p:nvPr/>
          </p:nvSpPr>
          <p:spPr bwMode="auto">
            <a:xfrm>
              <a:off x="2897" y="2577"/>
              <a:ext cx="7" cy="35"/>
            </a:xfrm>
            <a:custGeom>
              <a:avLst/>
              <a:gdLst>
                <a:gd name="T0" fmla="*/ 6 w 22"/>
                <a:gd name="T1" fmla="*/ 22 h 106"/>
                <a:gd name="T2" fmla="*/ 0 w 22"/>
                <a:gd name="T3" fmla="*/ 35 h 106"/>
                <a:gd name="T4" fmla="*/ 1 w 22"/>
                <a:gd name="T5" fmla="*/ 0 h 106"/>
                <a:gd name="T6" fmla="*/ 4 w 22"/>
                <a:gd name="T7" fmla="*/ 5 h 106"/>
                <a:gd name="T8" fmla="*/ 6 w 22"/>
                <a:gd name="T9" fmla="*/ 10 h 106"/>
                <a:gd name="T10" fmla="*/ 7 w 22"/>
                <a:gd name="T11" fmla="*/ 16 h 106"/>
                <a:gd name="T12" fmla="*/ 6 w 22"/>
                <a:gd name="T13" fmla="*/ 22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06">
                  <a:moveTo>
                    <a:pt x="19" y="67"/>
                  </a:moveTo>
                  <a:lnTo>
                    <a:pt x="0" y="106"/>
                  </a:lnTo>
                  <a:lnTo>
                    <a:pt x="3" y="0"/>
                  </a:lnTo>
                  <a:lnTo>
                    <a:pt x="14" y="14"/>
                  </a:lnTo>
                  <a:lnTo>
                    <a:pt x="20" y="30"/>
                  </a:lnTo>
                  <a:lnTo>
                    <a:pt x="22" y="49"/>
                  </a:lnTo>
                  <a:lnTo>
                    <a:pt x="19" y="6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89" name="Freeform 212"/>
            <p:cNvSpPr>
              <a:spLocks/>
            </p:cNvSpPr>
            <p:nvPr/>
          </p:nvSpPr>
          <p:spPr bwMode="auto">
            <a:xfrm>
              <a:off x="2610" y="2588"/>
              <a:ext cx="114" cy="122"/>
            </a:xfrm>
            <a:custGeom>
              <a:avLst/>
              <a:gdLst>
                <a:gd name="T0" fmla="*/ 62 w 342"/>
                <a:gd name="T1" fmla="*/ 53 h 366"/>
                <a:gd name="T2" fmla="*/ 63 w 342"/>
                <a:gd name="T3" fmla="*/ 29 h 366"/>
                <a:gd name="T4" fmla="*/ 67 w 342"/>
                <a:gd name="T5" fmla="*/ 28 h 366"/>
                <a:gd name="T6" fmla="*/ 68 w 342"/>
                <a:gd name="T7" fmla="*/ 48 h 366"/>
                <a:gd name="T8" fmla="*/ 72 w 342"/>
                <a:gd name="T9" fmla="*/ 68 h 366"/>
                <a:gd name="T10" fmla="*/ 81 w 342"/>
                <a:gd name="T11" fmla="*/ 85 h 366"/>
                <a:gd name="T12" fmla="*/ 91 w 342"/>
                <a:gd name="T13" fmla="*/ 96 h 366"/>
                <a:gd name="T14" fmla="*/ 98 w 342"/>
                <a:gd name="T15" fmla="*/ 103 h 366"/>
                <a:gd name="T16" fmla="*/ 105 w 342"/>
                <a:gd name="T17" fmla="*/ 110 h 366"/>
                <a:gd name="T18" fmla="*/ 111 w 342"/>
                <a:gd name="T19" fmla="*/ 118 h 366"/>
                <a:gd name="T20" fmla="*/ 112 w 342"/>
                <a:gd name="T21" fmla="*/ 120 h 366"/>
                <a:gd name="T22" fmla="*/ 107 w 342"/>
                <a:gd name="T23" fmla="*/ 118 h 366"/>
                <a:gd name="T24" fmla="*/ 103 w 342"/>
                <a:gd name="T25" fmla="*/ 115 h 366"/>
                <a:gd name="T26" fmla="*/ 98 w 342"/>
                <a:gd name="T27" fmla="*/ 112 h 366"/>
                <a:gd name="T28" fmla="*/ 90 w 342"/>
                <a:gd name="T29" fmla="*/ 103 h 366"/>
                <a:gd name="T30" fmla="*/ 76 w 342"/>
                <a:gd name="T31" fmla="*/ 89 h 366"/>
                <a:gd name="T32" fmla="*/ 61 w 342"/>
                <a:gd name="T33" fmla="*/ 78 h 366"/>
                <a:gd name="T34" fmla="*/ 44 w 342"/>
                <a:gd name="T35" fmla="*/ 71 h 366"/>
                <a:gd name="T36" fmla="*/ 10 w 342"/>
                <a:gd name="T37" fmla="*/ 75 h 366"/>
                <a:gd name="T38" fmla="*/ 20 w 342"/>
                <a:gd name="T39" fmla="*/ 70 h 366"/>
                <a:gd name="T40" fmla="*/ 29 w 342"/>
                <a:gd name="T41" fmla="*/ 66 h 366"/>
                <a:gd name="T42" fmla="*/ 39 w 342"/>
                <a:gd name="T43" fmla="*/ 63 h 366"/>
                <a:gd name="T44" fmla="*/ 50 w 342"/>
                <a:gd name="T45" fmla="*/ 62 h 366"/>
                <a:gd name="T46" fmla="*/ 47 w 342"/>
                <a:gd name="T47" fmla="*/ 58 h 366"/>
                <a:gd name="T48" fmla="*/ 44 w 342"/>
                <a:gd name="T49" fmla="*/ 55 h 366"/>
                <a:gd name="T50" fmla="*/ 40 w 342"/>
                <a:gd name="T51" fmla="*/ 54 h 366"/>
                <a:gd name="T52" fmla="*/ 35 w 342"/>
                <a:gd name="T53" fmla="*/ 53 h 366"/>
                <a:gd name="T54" fmla="*/ 26 w 342"/>
                <a:gd name="T55" fmla="*/ 54 h 366"/>
                <a:gd name="T56" fmla="*/ 17 w 342"/>
                <a:gd name="T57" fmla="*/ 57 h 366"/>
                <a:gd name="T58" fmla="*/ 8 w 342"/>
                <a:gd name="T59" fmla="*/ 60 h 366"/>
                <a:gd name="T60" fmla="*/ 0 w 342"/>
                <a:gd name="T61" fmla="*/ 65 h 366"/>
                <a:gd name="T62" fmla="*/ 11 w 342"/>
                <a:gd name="T63" fmla="*/ 43 h 366"/>
                <a:gd name="T64" fmla="*/ 14 w 342"/>
                <a:gd name="T65" fmla="*/ 18 h 366"/>
                <a:gd name="T66" fmla="*/ 21 w 342"/>
                <a:gd name="T67" fmla="*/ 7 h 366"/>
                <a:gd name="T68" fmla="*/ 35 w 342"/>
                <a:gd name="T69" fmla="*/ 22 h 366"/>
                <a:gd name="T70" fmla="*/ 47 w 342"/>
                <a:gd name="T71" fmla="*/ 39 h 366"/>
                <a:gd name="T72" fmla="*/ 58 w 342"/>
                <a:gd name="T73" fmla="*/ 56 h 3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2" h="366">
                  <a:moveTo>
                    <a:pt x="189" y="193"/>
                  </a:moveTo>
                  <a:lnTo>
                    <a:pt x="186" y="160"/>
                  </a:lnTo>
                  <a:lnTo>
                    <a:pt x="185" y="124"/>
                  </a:lnTo>
                  <a:lnTo>
                    <a:pt x="189" y="88"/>
                  </a:lnTo>
                  <a:lnTo>
                    <a:pt x="199" y="55"/>
                  </a:lnTo>
                  <a:lnTo>
                    <a:pt x="200" y="85"/>
                  </a:lnTo>
                  <a:lnTo>
                    <a:pt x="202" y="115"/>
                  </a:lnTo>
                  <a:lnTo>
                    <a:pt x="205" y="145"/>
                  </a:lnTo>
                  <a:lnTo>
                    <a:pt x="210" y="174"/>
                  </a:lnTo>
                  <a:lnTo>
                    <a:pt x="217" y="203"/>
                  </a:lnTo>
                  <a:lnTo>
                    <a:pt x="229" y="228"/>
                  </a:lnTo>
                  <a:lnTo>
                    <a:pt x="242" y="254"/>
                  </a:lnTo>
                  <a:lnTo>
                    <a:pt x="260" y="277"/>
                  </a:lnTo>
                  <a:lnTo>
                    <a:pt x="272" y="288"/>
                  </a:lnTo>
                  <a:lnTo>
                    <a:pt x="282" y="298"/>
                  </a:lnTo>
                  <a:lnTo>
                    <a:pt x="293" y="310"/>
                  </a:lnTo>
                  <a:lnTo>
                    <a:pt x="303" y="321"/>
                  </a:lnTo>
                  <a:lnTo>
                    <a:pt x="315" y="331"/>
                  </a:lnTo>
                  <a:lnTo>
                    <a:pt x="325" y="343"/>
                  </a:lnTo>
                  <a:lnTo>
                    <a:pt x="333" y="354"/>
                  </a:lnTo>
                  <a:lnTo>
                    <a:pt x="342" y="366"/>
                  </a:lnTo>
                  <a:lnTo>
                    <a:pt x="336" y="360"/>
                  </a:lnTo>
                  <a:lnTo>
                    <a:pt x="329" y="356"/>
                  </a:lnTo>
                  <a:lnTo>
                    <a:pt x="322" y="353"/>
                  </a:lnTo>
                  <a:lnTo>
                    <a:pt x="315" y="348"/>
                  </a:lnTo>
                  <a:lnTo>
                    <a:pt x="308" y="346"/>
                  </a:lnTo>
                  <a:lnTo>
                    <a:pt x="300" y="341"/>
                  </a:lnTo>
                  <a:lnTo>
                    <a:pt x="295" y="337"/>
                  </a:lnTo>
                  <a:lnTo>
                    <a:pt x="289" y="331"/>
                  </a:lnTo>
                  <a:lnTo>
                    <a:pt x="269" y="310"/>
                  </a:lnTo>
                  <a:lnTo>
                    <a:pt x="249" y="288"/>
                  </a:lnTo>
                  <a:lnTo>
                    <a:pt x="227" y="267"/>
                  </a:lnTo>
                  <a:lnTo>
                    <a:pt x="206" y="248"/>
                  </a:lnTo>
                  <a:lnTo>
                    <a:pt x="183" y="233"/>
                  </a:lnTo>
                  <a:lnTo>
                    <a:pt x="157" y="220"/>
                  </a:lnTo>
                  <a:lnTo>
                    <a:pt x="132" y="213"/>
                  </a:lnTo>
                  <a:lnTo>
                    <a:pt x="103" y="211"/>
                  </a:lnTo>
                  <a:lnTo>
                    <a:pt x="30" y="224"/>
                  </a:lnTo>
                  <a:lnTo>
                    <a:pt x="44" y="217"/>
                  </a:lnTo>
                  <a:lnTo>
                    <a:pt x="59" y="210"/>
                  </a:lnTo>
                  <a:lnTo>
                    <a:pt x="73" y="204"/>
                  </a:lnTo>
                  <a:lnTo>
                    <a:pt x="87" y="198"/>
                  </a:lnTo>
                  <a:lnTo>
                    <a:pt x="103" y="193"/>
                  </a:lnTo>
                  <a:lnTo>
                    <a:pt x="117" y="190"/>
                  </a:lnTo>
                  <a:lnTo>
                    <a:pt x="135" y="187"/>
                  </a:lnTo>
                  <a:lnTo>
                    <a:pt x="150" y="185"/>
                  </a:lnTo>
                  <a:lnTo>
                    <a:pt x="146" y="180"/>
                  </a:lnTo>
                  <a:lnTo>
                    <a:pt x="142" y="174"/>
                  </a:lnTo>
                  <a:lnTo>
                    <a:pt x="137" y="170"/>
                  </a:lnTo>
                  <a:lnTo>
                    <a:pt x="132" y="165"/>
                  </a:lnTo>
                  <a:lnTo>
                    <a:pt x="126" y="164"/>
                  </a:lnTo>
                  <a:lnTo>
                    <a:pt x="119" y="161"/>
                  </a:lnTo>
                  <a:lnTo>
                    <a:pt x="113" y="160"/>
                  </a:lnTo>
                  <a:lnTo>
                    <a:pt x="106" y="160"/>
                  </a:lnTo>
                  <a:lnTo>
                    <a:pt x="92" y="160"/>
                  </a:lnTo>
                  <a:lnTo>
                    <a:pt x="77" y="163"/>
                  </a:lnTo>
                  <a:lnTo>
                    <a:pt x="64" y="165"/>
                  </a:lnTo>
                  <a:lnTo>
                    <a:pt x="52" y="170"/>
                  </a:lnTo>
                  <a:lnTo>
                    <a:pt x="37" y="174"/>
                  </a:lnTo>
                  <a:lnTo>
                    <a:pt x="24" y="181"/>
                  </a:lnTo>
                  <a:lnTo>
                    <a:pt x="13" y="188"/>
                  </a:lnTo>
                  <a:lnTo>
                    <a:pt x="0" y="195"/>
                  </a:lnTo>
                  <a:lnTo>
                    <a:pt x="22" y="165"/>
                  </a:lnTo>
                  <a:lnTo>
                    <a:pt x="33" y="130"/>
                  </a:lnTo>
                  <a:lnTo>
                    <a:pt x="37" y="92"/>
                  </a:lnTo>
                  <a:lnTo>
                    <a:pt x="42" y="55"/>
                  </a:lnTo>
                  <a:lnTo>
                    <a:pt x="39" y="0"/>
                  </a:lnTo>
                  <a:lnTo>
                    <a:pt x="63" y="20"/>
                  </a:lnTo>
                  <a:lnTo>
                    <a:pt x="84" y="42"/>
                  </a:lnTo>
                  <a:lnTo>
                    <a:pt x="104" y="65"/>
                  </a:lnTo>
                  <a:lnTo>
                    <a:pt x="123" y="91"/>
                  </a:lnTo>
                  <a:lnTo>
                    <a:pt x="140" y="117"/>
                  </a:lnTo>
                  <a:lnTo>
                    <a:pt x="156" y="143"/>
                  </a:lnTo>
                  <a:lnTo>
                    <a:pt x="173" y="167"/>
                  </a:lnTo>
                  <a:lnTo>
                    <a:pt x="189" y="193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0" name="Freeform 213"/>
            <p:cNvSpPr>
              <a:spLocks/>
            </p:cNvSpPr>
            <p:nvPr/>
          </p:nvSpPr>
          <p:spPr bwMode="auto">
            <a:xfrm>
              <a:off x="2677" y="2688"/>
              <a:ext cx="53" cy="79"/>
            </a:xfrm>
            <a:custGeom>
              <a:avLst/>
              <a:gdLst>
                <a:gd name="T0" fmla="*/ 53 w 157"/>
                <a:gd name="T1" fmla="*/ 79 h 236"/>
                <a:gd name="T2" fmla="*/ 48 w 157"/>
                <a:gd name="T3" fmla="*/ 69 h 236"/>
                <a:gd name="T4" fmla="*/ 43 w 157"/>
                <a:gd name="T5" fmla="*/ 58 h 236"/>
                <a:gd name="T6" fmla="*/ 36 w 157"/>
                <a:gd name="T7" fmla="*/ 48 h 236"/>
                <a:gd name="T8" fmla="*/ 30 w 157"/>
                <a:gd name="T9" fmla="*/ 37 h 236"/>
                <a:gd name="T10" fmla="*/ 23 w 157"/>
                <a:gd name="T11" fmla="*/ 28 h 236"/>
                <a:gd name="T12" fmla="*/ 16 w 157"/>
                <a:gd name="T13" fmla="*/ 18 h 236"/>
                <a:gd name="T14" fmla="*/ 8 w 157"/>
                <a:gd name="T15" fmla="*/ 9 h 236"/>
                <a:gd name="T16" fmla="*/ 0 w 157"/>
                <a:gd name="T17" fmla="*/ 0 h 236"/>
                <a:gd name="T18" fmla="*/ 12 w 157"/>
                <a:gd name="T19" fmla="*/ 5 h 236"/>
                <a:gd name="T20" fmla="*/ 22 w 157"/>
                <a:gd name="T21" fmla="*/ 12 h 236"/>
                <a:gd name="T22" fmla="*/ 31 w 157"/>
                <a:gd name="T23" fmla="*/ 21 h 236"/>
                <a:gd name="T24" fmla="*/ 37 w 157"/>
                <a:gd name="T25" fmla="*/ 32 h 236"/>
                <a:gd name="T26" fmla="*/ 43 w 157"/>
                <a:gd name="T27" fmla="*/ 43 h 236"/>
                <a:gd name="T28" fmla="*/ 47 w 157"/>
                <a:gd name="T29" fmla="*/ 55 h 236"/>
                <a:gd name="T30" fmla="*/ 51 w 157"/>
                <a:gd name="T31" fmla="*/ 67 h 236"/>
                <a:gd name="T32" fmla="*/ 53 w 157"/>
                <a:gd name="T33" fmla="*/ 79 h 2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7" h="236">
                  <a:moveTo>
                    <a:pt x="157" y="236"/>
                  </a:moveTo>
                  <a:lnTo>
                    <a:pt x="143" y="205"/>
                  </a:lnTo>
                  <a:lnTo>
                    <a:pt x="127" y="173"/>
                  </a:lnTo>
                  <a:lnTo>
                    <a:pt x="108" y="142"/>
                  </a:lnTo>
                  <a:lnTo>
                    <a:pt x="90" y="112"/>
                  </a:lnTo>
                  <a:lnTo>
                    <a:pt x="68" y="83"/>
                  </a:lnTo>
                  <a:lnTo>
                    <a:pt x="47" y="55"/>
                  </a:lnTo>
                  <a:lnTo>
                    <a:pt x="24" y="27"/>
                  </a:lnTo>
                  <a:lnTo>
                    <a:pt x="0" y="0"/>
                  </a:lnTo>
                  <a:lnTo>
                    <a:pt x="36" y="16"/>
                  </a:lnTo>
                  <a:lnTo>
                    <a:pt x="66" y="37"/>
                  </a:lnTo>
                  <a:lnTo>
                    <a:pt x="91" y="63"/>
                  </a:lnTo>
                  <a:lnTo>
                    <a:pt x="111" y="95"/>
                  </a:lnTo>
                  <a:lnTo>
                    <a:pt x="127" y="129"/>
                  </a:lnTo>
                  <a:lnTo>
                    <a:pt x="140" y="163"/>
                  </a:lnTo>
                  <a:lnTo>
                    <a:pt x="150" y="200"/>
                  </a:lnTo>
                  <a:lnTo>
                    <a:pt x="157" y="23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1" name="Freeform 214"/>
            <p:cNvSpPr>
              <a:spLocks/>
            </p:cNvSpPr>
            <p:nvPr/>
          </p:nvSpPr>
          <p:spPr bwMode="auto">
            <a:xfrm>
              <a:off x="2789" y="2752"/>
              <a:ext cx="13" cy="35"/>
            </a:xfrm>
            <a:custGeom>
              <a:avLst/>
              <a:gdLst>
                <a:gd name="T0" fmla="*/ 0 w 37"/>
                <a:gd name="T1" fmla="*/ 35 h 106"/>
                <a:gd name="T2" fmla="*/ 1 w 37"/>
                <a:gd name="T3" fmla="*/ 26 h 106"/>
                <a:gd name="T4" fmla="*/ 5 w 37"/>
                <a:gd name="T5" fmla="*/ 18 h 106"/>
                <a:gd name="T6" fmla="*/ 9 w 37"/>
                <a:gd name="T7" fmla="*/ 9 h 106"/>
                <a:gd name="T8" fmla="*/ 12 w 37"/>
                <a:gd name="T9" fmla="*/ 0 h 106"/>
                <a:gd name="T10" fmla="*/ 13 w 37"/>
                <a:gd name="T11" fmla="*/ 5 h 106"/>
                <a:gd name="T12" fmla="*/ 13 w 37"/>
                <a:gd name="T13" fmla="*/ 9 h 106"/>
                <a:gd name="T14" fmla="*/ 13 w 37"/>
                <a:gd name="T15" fmla="*/ 14 h 106"/>
                <a:gd name="T16" fmla="*/ 12 w 37"/>
                <a:gd name="T17" fmla="*/ 19 h 106"/>
                <a:gd name="T18" fmla="*/ 9 w 37"/>
                <a:gd name="T19" fmla="*/ 23 h 106"/>
                <a:gd name="T20" fmla="*/ 7 w 37"/>
                <a:gd name="T21" fmla="*/ 27 h 106"/>
                <a:gd name="T22" fmla="*/ 4 w 37"/>
                <a:gd name="T23" fmla="*/ 32 h 106"/>
                <a:gd name="T24" fmla="*/ 0 w 37"/>
                <a:gd name="T25" fmla="*/ 35 h 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7" h="106">
                  <a:moveTo>
                    <a:pt x="0" y="106"/>
                  </a:moveTo>
                  <a:lnTo>
                    <a:pt x="3" y="79"/>
                  </a:lnTo>
                  <a:lnTo>
                    <a:pt x="13" y="53"/>
                  </a:lnTo>
                  <a:lnTo>
                    <a:pt x="26" y="27"/>
                  </a:lnTo>
                  <a:lnTo>
                    <a:pt x="34" y="0"/>
                  </a:lnTo>
                  <a:lnTo>
                    <a:pt x="37" y="14"/>
                  </a:lnTo>
                  <a:lnTo>
                    <a:pt x="37" y="28"/>
                  </a:lnTo>
                  <a:lnTo>
                    <a:pt x="36" y="43"/>
                  </a:lnTo>
                  <a:lnTo>
                    <a:pt x="33" y="57"/>
                  </a:lnTo>
                  <a:lnTo>
                    <a:pt x="27" y="71"/>
                  </a:lnTo>
                  <a:lnTo>
                    <a:pt x="20" y="83"/>
                  </a:lnTo>
                  <a:lnTo>
                    <a:pt x="10" y="96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2" name="Freeform 215"/>
            <p:cNvSpPr>
              <a:spLocks/>
            </p:cNvSpPr>
            <p:nvPr/>
          </p:nvSpPr>
          <p:spPr bwMode="auto">
            <a:xfrm>
              <a:off x="2519" y="2755"/>
              <a:ext cx="74" cy="77"/>
            </a:xfrm>
            <a:custGeom>
              <a:avLst/>
              <a:gdLst>
                <a:gd name="T0" fmla="*/ 73 w 222"/>
                <a:gd name="T1" fmla="*/ 70 h 230"/>
                <a:gd name="T2" fmla="*/ 74 w 222"/>
                <a:gd name="T3" fmla="*/ 72 h 230"/>
                <a:gd name="T4" fmla="*/ 69 w 222"/>
                <a:gd name="T5" fmla="*/ 70 h 230"/>
                <a:gd name="T6" fmla="*/ 65 w 222"/>
                <a:gd name="T7" fmla="*/ 67 h 230"/>
                <a:gd name="T8" fmla="*/ 60 w 222"/>
                <a:gd name="T9" fmla="*/ 65 h 230"/>
                <a:gd name="T10" fmla="*/ 56 w 222"/>
                <a:gd name="T11" fmla="*/ 61 h 230"/>
                <a:gd name="T12" fmla="*/ 52 w 222"/>
                <a:gd name="T13" fmla="*/ 57 h 230"/>
                <a:gd name="T14" fmla="*/ 49 w 222"/>
                <a:gd name="T15" fmla="*/ 53 h 230"/>
                <a:gd name="T16" fmla="*/ 45 w 222"/>
                <a:gd name="T17" fmla="*/ 49 h 230"/>
                <a:gd name="T18" fmla="*/ 43 w 222"/>
                <a:gd name="T19" fmla="*/ 45 h 230"/>
                <a:gd name="T20" fmla="*/ 28 w 222"/>
                <a:gd name="T21" fmla="*/ 64 h 230"/>
                <a:gd name="T22" fmla="*/ 31 w 222"/>
                <a:gd name="T23" fmla="*/ 65 h 230"/>
                <a:gd name="T24" fmla="*/ 34 w 222"/>
                <a:gd name="T25" fmla="*/ 66 h 230"/>
                <a:gd name="T26" fmla="*/ 38 w 222"/>
                <a:gd name="T27" fmla="*/ 67 h 230"/>
                <a:gd name="T28" fmla="*/ 41 w 222"/>
                <a:gd name="T29" fmla="*/ 68 h 230"/>
                <a:gd name="T30" fmla="*/ 44 w 222"/>
                <a:gd name="T31" fmla="*/ 70 h 230"/>
                <a:gd name="T32" fmla="*/ 48 w 222"/>
                <a:gd name="T33" fmla="*/ 71 h 230"/>
                <a:gd name="T34" fmla="*/ 51 w 222"/>
                <a:gd name="T35" fmla="*/ 73 h 230"/>
                <a:gd name="T36" fmla="*/ 54 w 222"/>
                <a:gd name="T37" fmla="*/ 75 h 230"/>
                <a:gd name="T38" fmla="*/ 50 w 222"/>
                <a:gd name="T39" fmla="*/ 75 h 230"/>
                <a:gd name="T40" fmla="*/ 45 w 222"/>
                <a:gd name="T41" fmla="*/ 74 h 230"/>
                <a:gd name="T42" fmla="*/ 41 w 222"/>
                <a:gd name="T43" fmla="*/ 73 h 230"/>
                <a:gd name="T44" fmla="*/ 35 w 222"/>
                <a:gd name="T45" fmla="*/ 72 h 230"/>
                <a:gd name="T46" fmla="*/ 30 w 222"/>
                <a:gd name="T47" fmla="*/ 72 h 230"/>
                <a:gd name="T48" fmla="*/ 24 w 222"/>
                <a:gd name="T49" fmla="*/ 72 h 230"/>
                <a:gd name="T50" fmla="*/ 19 w 222"/>
                <a:gd name="T51" fmla="*/ 73 h 230"/>
                <a:gd name="T52" fmla="*/ 14 w 222"/>
                <a:gd name="T53" fmla="*/ 74 h 230"/>
                <a:gd name="T54" fmla="*/ 0 w 222"/>
                <a:gd name="T55" fmla="*/ 77 h 230"/>
                <a:gd name="T56" fmla="*/ 11 w 222"/>
                <a:gd name="T57" fmla="*/ 71 h 230"/>
                <a:gd name="T58" fmla="*/ 18 w 222"/>
                <a:gd name="T59" fmla="*/ 63 h 230"/>
                <a:gd name="T60" fmla="*/ 24 w 222"/>
                <a:gd name="T61" fmla="*/ 54 h 230"/>
                <a:gd name="T62" fmla="*/ 28 w 222"/>
                <a:gd name="T63" fmla="*/ 44 h 230"/>
                <a:gd name="T64" fmla="*/ 30 w 222"/>
                <a:gd name="T65" fmla="*/ 33 h 230"/>
                <a:gd name="T66" fmla="*/ 32 w 222"/>
                <a:gd name="T67" fmla="*/ 22 h 230"/>
                <a:gd name="T68" fmla="*/ 33 w 222"/>
                <a:gd name="T69" fmla="*/ 11 h 230"/>
                <a:gd name="T70" fmla="*/ 35 w 222"/>
                <a:gd name="T71" fmla="*/ 0 h 230"/>
                <a:gd name="T72" fmla="*/ 40 w 222"/>
                <a:gd name="T73" fmla="*/ 9 h 230"/>
                <a:gd name="T74" fmla="*/ 44 w 222"/>
                <a:gd name="T75" fmla="*/ 18 h 230"/>
                <a:gd name="T76" fmla="*/ 47 w 222"/>
                <a:gd name="T77" fmla="*/ 27 h 230"/>
                <a:gd name="T78" fmla="*/ 51 w 222"/>
                <a:gd name="T79" fmla="*/ 36 h 230"/>
                <a:gd name="T80" fmla="*/ 54 w 222"/>
                <a:gd name="T81" fmla="*/ 46 h 230"/>
                <a:gd name="T82" fmla="*/ 59 w 222"/>
                <a:gd name="T83" fmla="*/ 55 h 230"/>
                <a:gd name="T84" fmla="*/ 65 w 222"/>
                <a:gd name="T85" fmla="*/ 63 h 230"/>
                <a:gd name="T86" fmla="*/ 73 w 222"/>
                <a:gd name="T87" fmla="*/ 70 h 2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2" h="230">
                  <a:moveTo>
                    <a:pt x="219" y="210"/>
                  </a:moveTo>
                  <a:lnTo>
                    <a:pt x="222" y="214"/>
                  </a:lnTo>
                  <a:lnTo>
                    <a:pt x="208" y="209"/>
                  </a:lnTo>
                  <a:lnTo>
                    <a:pt x="195" y="201"/>
                  </a:lnTo>
                  <a:lnTo>
                    <a:pt x="181" y="193"/>
                  </a:lnTo>
                  <a:lnTo>
                    <a:pt x="169" y="181"/>
                  </a:lnTo>
                  <a:lnTo>
                    <a:pt x="156" y="171"/>
                  </a:lnTo>
                  <a:lnTo>
                    <a:pt x="146" y="159"/>
                  </a:lnTo>
                  <a:lnTo>
                    <a:pt x="136" y="146"/>
                  </a:lnTo>
                  <a:lnTo>
                    <a:pt x="129" y="133"/>
                  </a:lnTo>
                  <a:lnTo>
                    <a:pt x="83" y="191"/>
                  </a:lnTo>
                  <a:lnTo>
                    <a:pt x="93" y="194"/>
                  </a:lnTo>
                  <a:lnTo>
                    <a:pt x="103" y="197"/>
                  </a:lnTo>
                  <a:lnTo>
                    <a:pt x="113" y="201"/>
                  </a:lnTo>
                  <a:lnTo>
                    <a:pt x="123" y="204"/>
                  </a:lnTo>
                  <a:lnTo>
                    <a:pt x="133" y="209"/>
                  </a:lnTo>
                  <a:lnTo>
                    <a:pt x="143" y="213"/>
                  </a:lnTo>
                  <a:lnTo>
                    <a:pt x="153" y="219"/>
                  </a:lnTo>
                  <a:lnTo>
                    <a:pt x="162" y="224"/>
                  </a:lnTo>
                  <a:lnTo>
                    <a:pt x="151" y="223"/>
                  </a:lnTo>
                  <a:lnTo>
                    <a:pt x="136" y="220"/>
                  </a:lnTo>
                  <a:lnTo>
                    <a:pt x="122" y="217"/>
                  </a:lnTo>
                  <a:lnTo>
                    <a:pt x="106" y="216"/>
                  </a:lnTo>
                  <a:lnTo>
                    <a:pt x="89" y="214"/>
                  </a:lnTo>
                  <a:lnTo>
                    <a:pt x="73" y="214"/>
                  </a:lnTo>
                  <a:lnTo>
                    <a:pt x="58" y="217"/>
                  </a:lnTo>
                  <a:lnTo>
                    <a:pt x="43" y="222"/>
                  </a:lnTo>
                  <a:lnTo>
                    <a:pt x="0" y="230"/>
                  </a:lnTo>
                  <a:lnTo>
                    <a:pt x="32" y="212"/>
                  </a:lnTo>
                  <a:lnTo>
                    <a:pt x="55" y="189"/>
                  </a:lnTo>
                  <a:lnTo>
                    <a:pt x="72" y="161"/>
                  </a:lnTo>
                  <a:lnTo>
                    <a:pt x="83" y="131"/>
                  </a:lnTo>
                  <a:lnTo>
                    <a:pt x="90" y="100"/>
                  </a:lnTo>
                  <a:lnTo>
                    <a:pt x="96" y="66"/>
                  </a:lnTo>
                  <a:lnTo>
                    <a:pt x="100" y="33"/>
                  </a:lnTo>
                  <a:lnTo>
                    <a:pt x="105" y="0"/>
                  </a:lnTo>
                  <a:lnTo>
                    <a:pt x="119" y="26"/>
                  </a:lnTo>
                  <a:lnTo>
                    <a:pt x="132" y="53"/>
                  </a:lnTo>
                  <a:lnTo>
                    <a:pt x="142" y="81"/>
                  </a:lnTo>
                  <a:lnTo>
                    <a:pt x="152" y="109"/>
                  </a:lnTo>
                  <a:lnTo>
                    <a:pt x="163" y="136"/>
                  </a:lnTo>
                  <a:lnTo>
                    <a:pt x="178" y="163"/>
                  </a:lnTo>
                  <a:lnTo>
                    <a:pt x="196" y="187"/>
                  </a:lnTo>
                  <a:lnTo>
                    <a:pt x="219" y="21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3" name="Freeform 216"/>
            <p:cNvSpPr>
              <a:spLocks/>
            </p:cNvSpPr>
            <p:nvPr/>
          </p:nvSpPr>
          <p:spPr bwMode="auto">
            <a:xfrm>
              <a:off x="2572" y="2762"/>
              <a:ext cx="13" cy="29"/>
            </a:xfrm>
            <a:custGeom>
              <a:avLst/>
              <a:gdLst>
                <a:gd name="T0" fmla="*/ 13 w 39"/>
                <a:gd name="T1" fmla="*/ 29 h 86"/>
                <a:gd name="T2" fmla="*/ 8 w 39"/>
                <a:gd name="T3" fmla="*/ 23 h 86"/>
                <a:gd name="T4" fmla="*/ 5 w 39"/>
                <a:gd name="T5" fmla="*/ 16 h 86"/>
                <a:gd name="T6" fmla="*/ 2 w 39"/>
                <a:gd name="T7" fmla="*/ 8 h 86"/>
                <a:gd name="T8" fmla="*/ 0 w 39"/>
                <a:gd name="T9" fmla="*/ 0 h 86"/>
                <a:gd name="T10" fmla="*/ 7 w 39"/>
                <a:gd name="T11" fmla="*/ 5 h 86"/>
                <a:gd name="T12" fmla="*/ 11 w 39"/>
                <a:gd name="T13" fmla="*/ 12 h 86"/>
                <a:gd name="T14" fmla="*/ 13 w 39"/>
                <a:gd name="T15" fmla="*/ 20 h 86"/>
                <a:gd name="T16" fmla="*/ 13 w 39"/>
                <a:gd name="T17" fmla="*/ 29 h 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" h="86">
                  <a:moveTo>
                    <a:pt x="39" y="86"/>
                  </a:moveTo>
                  <a:lnTo>
                    <a:pt x="24" y="67"/>
                  </a:lnTo>
                  <a:lnTo>
                    <a:pt x="14" y="46"/>
                  </a:lnTo>
                  <a:lnTo>
                    <a:pt x="6" y="23"/>
                  </a:lnTo>
                  <a:lnTo>
                    <a:pt x="0" y="0"/>
                  </a:lnTo>
                  <a:lnTo>
                    <a:pt x="22" y="16"/>
                  </a:lnTo>
                  <a:lnTo>
                    <a:pt x="33" y="36"/>
                  </a:lnTo>
                  <a:lnTo>
                    <a:pt x="39" y="60"/>
                  </a:lnTo>
                  <a:lnTo>
                    <a:pt x="39" y="8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4" name="Freeform 217"/>
            <p:cNvSpPr>
              <a:spLocks/>
            </p:cNvSpPr>
            <p:nvPr/>
          </p:nvSpPr>
          <p:spPr bwMode="auto">
            <a:xfrm>
              <a:off x="2595" y="2765"/>
              <a:ext cx="115" cy="162"/>
            </a:xfrm>
            <a:custGeom>
              <a:avLst/>
              <a:gdLst>
                <a:gd name="T0" fmla="*/ 37 w 345"/>
                <a:gd name="T1" fmla="*/ 68 h 487"/>
                <a:gd name="T2" fmla="*/ 48 w 345"/>
                <a:gd name="T3" fmla="*/ 75 h 487"/>
                <a:gd name="T4" fmla="*/ 59 w 345"/>
                <a:gd name="T5" fmla="*/ 81 h 487"/>
                <a:gd name="T6" fmla="*/ 70 w 345"/>
                <a:gd name="T7" fmla="*/ 89 h 487"/>
                <a:gd name="T8" fmla="*/ 81 w 345"/>
                <a:gd name="T9" fmla="*/ 98 h 487"/>
                <a:gd name="T10" fmla="*/ 91 w 345"/>
                <a:gd name="T11" fmla="*/ 107 h 487"/>
                <a:gd name="T12" fmla="*/ 99 w 345"/>
                <a:gd name="T13" fmla="*/ 117 h 487"/>
                <a:gd name="T14" fmla="*/ 105 w 345"/>
                <a:gd name="T15" fmla="*/ 129 h 487"/>
                <a:gd name="T16" fmla="*/ 108 w 345"/>
                <a:gd name="T17" fmla="*/ 141 h 487"/>
                <a:gd name="T18" fmla="*/ 115 w 345"/>
                <a:gd name="T19" fmla="*/ 162 h 487"/>
                <a:gd name="T20" fmla="*/ 111 w 345"/>
                <a:gd name="T21" fmla="*/ 154 h 487"/>
                <a:gd name="T22" fmla="*/ 106 w 345"/>
                <a:gd name="T23" fmla="*/ 147 h 487"/>
                <a:gd name="T24" fmla="*/ 103 w 345"/>
                <a:gd name="T25" fmla="*/ 139 h 487"/>
                <a:gd name="T26" fmla="*/ 98 w 345"/>
                <a:gd name="T27" fmla="*/ 131 h 487"/>
                <a:gd name="T28" fmla="*/ 94 w 345"/>
                <a:gd name="T29" fmla="*/ 124 h 487"/>
                <a:gd name="T30" fmla="*/ 88 w 345"/>
                <a:gd name="T31" fmla="*/ 117 h 487"/>
                <a:gd name="T32" fmla="*/ 83 w 345"/>
                <a:gd name="T33" fmla="*/ 110 h 487"/>
                <a:gd name="T34" fmla="*/ 75 w 345"/>
                <a:gd name="T35" fmla="*/ 104 h 487"/>
                <a:gd name="T36" fmla="*/ 65 w 345"/>
                <a:gd name="T37" fmla="*/ 97 h 487"/>
                <a:gd name="T38" fmla="*/ 54 w 345"/>
                <a:gd name="T39" fmla="*/ 89 h 487"/>
                <a:gd name="T40" fmla="*/ 43 w 345"/>
                <a:gd name="T41" fmla="*/ 82 h 487"/>
                <a:gd name="T42" fmla="*/ 32 w 345"/>
                <a:gd name="T43" fmla="*/ 75 h 487"/>
                <a:gd name="T44" fmla="*/ 21 w 345"/>
                <a:gd name="T45" fmla="*/ 66 h 487"/>
                <a:gd name="T46" fmla="*/ 13 w 345"/>
                <a:gd name="T47" fmla="*/ 56 h 487"/>
                <a:gd name="T48" fmla="*/ 6 w 345"/>
                <a:gd name="T49" fmla="*/ 45 h 487"/>
                <a:gd name="T50" fmla="*/ 2 w 345"/>
                <a:gd name="T51" fmla="*/ 32 h 487"/>
                <a:gd name="T52" fmla="*/ 1 w 345"/>
                <a:gd name="T53" fmla="*/ 24 h 487"/>
                <a:gd name="T54" fmla="*/ 0 w 345"/>
                <a:gd name="T55" fmla="*/ 16 h 487"/>
                <a:gd name="T56" fmla="*/ 0 w 345"/>
                <a:gd name="T57" fmla="*/ 8 h 487"/>
                <a:gd name="T58" fmla="*/ 2 w 345"/>
                <a:gd name="T59" fmla="*/ 0 h 487"/>
                <a:gd name="T60" fmla="*/ 5 w 345"/>
                <a:gd name="T61" fmla="*/ 9 h 487"/>
                <a:gd name="T62" fmla="*/ 8 w 345"/>
                <a:gd name="T63" fmla="*/ 18 h 487"/>
                <a:gd name="T64" fmla="*/ 11 w 345"/>
                <a:gd name="T65" fmla="*/ 27 h 487"/>
                <a:gd name="T66" fmla="*/ 14 w 345"/>
                <a:gd name="T67" fmla="*/ 36 h 487"/>
                <a:gd name="T68" fmla="*/ 18 w 345"/>
                <a:gd name="T69" fmla="*/ 45 h 487"/>
                <a:gd name="T70" fmla="*/ 23 w 345"/>
                <a:gd name="T71" fmla="*/ 54 h 487"/>
                <a:gd name="T72" fmla="*/ 29 w 345"/>
                <a:gd name="T73" fmla="*/ 61 h 487"/>
                <a:gd name="T74" fmla="*/ 37 w 345"/>
                <a:gd name="T75" fmla="*/ 68 h 4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45" h="487">
                  <a:moveTo>
                    <a:pt x="112" y="204"/>
                  </a:moveTo>
                  <a:lnTo>
                    <a:pt x="143" y="224"/>
                  </a:lnTo>
                  <a:lnTo>
                    <a:pt x="178" y="245"/>
                  </a:lnTo>
                  <a:lnTo>
                    <a:pt x="211" y="268"/>
                  </a:lnTo>
                  <a:lnTo>
                    <a:pt x="243" y="294"/>
                  </a:lnTo>
                  <a:lnTo>
                    <a:pt x="272" y="321"/>
                  </a:lnTo>
                  <a:lnTo>
                    <a:pt x="296" y="352"/>
                  </a:lnTo>
                  <a:lnTo>
                    <a:pt x="315" y="387"/>
                  </a:lnTo>
                  <a:lnTo>
                    <a:pt x="325" y="425"/>
                  </a:lnTo>
                  <a:lnTo>
                    <a:pt x="345" y="487"/>
                  </a:lnTo>
                  <a:lnTo>
                    <a:pt x="332" y="464"/>
                  </a:lnTo>
                  <a:lnTo>
                    <a:pt x="319" y="441"/>
                  </a:lnTo>
                  <a:lnTo>
                    <a:pt x="308" y="418"/>
                  </a:lnTo>
                  <a:lnTo>
                    <a:pt x="295" y="395"/>
                  </a:lnTo>
                  <a:lnTo>
                    <a:pt x="281" y="374"/>
                  </a:lnTo>
                  <a:lnTo>
                    <a:pt x="265" y="352"/>
                  </a:lnTo>
                  <a:lnTo>
                    <a:pt x="248" y="332"/>
                  </a:lnTo>
                  <a:lnTo>
                    <a:pt x="226" y="314"/>
                  </a:lnTo>
                  <a:lnTo>
                    <a:pt x="195" y="292"/>
                  </a:lnTo>
                  <a:lnTo>
                    <a:pt x="162" y="269"/>
                  </a:lnTo>
                  <a:lnTo>
                    <a:pt x="128" y="248"/>
                  </a:lnTo>
                  <a:lnTo>
                    <a:pt x="95" y="224"/>
                  </a:lnTo>
                  <a:lnTo>
                    <a:pt x="63" y="198"/>
                  </a:lnTo>
                  <a:lnTo>
                    <a:pt x="38" y="168"/>
                  </a:lnTo>
                  <a:lnTo>
                    <a:pt x="17" y="135"/>
                  </a:lnTo>
                  <a:lnTo>
                    <a:pt x="6" y="96"/>
                  </a:lnTo>
                  <a:lnTo>
                    <a:pt x="3" y="73"/>
                  </a:lnTo>
                  <a:lnTo>
                    <a:pt x="0" y="48"/>
                  </a:lnTo>
                  <a:lnTo>
                    <a:pt x="0" y="23"/>
                  </a:lnTo>
                  <a:lnTo>
                    <a:pt x="5" y="0"/>
                  </a:lnTo>
                  <a:lnTo>
                    <a:pt x="15" y="28"/>
                  </a:lnTo>
                  <a:lnTo>
                    <a:pt x="25" y="55"/>
                  </a:lnTo>
                  <a:lnTo>
                    <a:pt x="32" y="82"/>
                  </a:lnTo>
                  <a:lnTo>
                    <a:pt x="42" y="109"/>
                  </a:lnTo>
                  <a:lnTo>
                    <a:pt x="53" y="135"/>
                  </a:lnTo>
                  <a:lnTo>
                    <a:pt x="68" y="161"/>
                  </a:lnTo>
                  <a:lnTo>
                    <a:pt x="86" y="184"/>
                  </a:lnTo>
                  <a:lnTo>
                    <a:pt x="112" y="204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5" name="Freeform 218"/>
            <p:cNvSpPr>
              <a:spLocks/>
            </p:cNvSpPr>
            <p:nvPr/>
          </p:nvSpPr>
          <p:spPr bwMode="auto">
            <a:xfrm>
              <a:off x="2646" y="2770"/>
              <a:ext cx="81" cy="128"/>
            </a:xfrm>
            <a:custGeom>
              <a:avLst/>
              <a:gdLst>
                <a:gd name="T0" fmla="*/ 61 w 241"/>
                <a:gd name="T1" fmla="*/ 46 h 386"/>
                <a:gd name="T2" fmla="*/ 65 w 241"/>
                <a:gd name="T3" fmla="*/ 49 h 386"/>
                <a:gd name="T4" fmla="*/ 70 w 241"/>
                <a:gd name="T5" fmla="*/ 52 h 386"/>
                <a:gd name="T6" fmla="*/ 74 w 241"/>
                <a:gd name="T7" fmla="*/ 57 h 386"/>
                <a:gd name="T8" fmla="*/ 77 w 241"/>
                <a:gd name="T9" fmla="*/ 68 h 386"/>
                <a:gd name="T10" fmla="*/ 81 w 241"/>
                <a:gd name="T11" fmla="*/ 86 h 386"/>
                <a:gd name="T12" fmla="*/ 80 w 241"/>
                <a:gd name="T13" fmla="*/ 90 h 386"/>
                <a:gd name="T14" fmla="*/ 74 w 241"/>
                <a:gd name="T15" fmla="*/ 78 h 386"/>
                <a:gd name="T16" fmla="*/ 68 w 241"/>
                <a:gd name="T17" fmla="*/ 68 h 386"/>
                <a:gd name="T18" fmla="*/ 58 w 241"/>
                <a:gd name="T19" fmla="*/ 59 h 386"/>
                <a:gd name="T20" fmla="*/ 50 w 241"/>
                <a:gd name="T21" fmla="*/ 55 h 386"/>
                <a:gd name="T22" fmla="*/ 46 w 241"/>
                <a:gd name="T23" fmla="*/ 54 h 386"/>
                <a:gd name="T24" fmla="*/ 41 w 241"/>
                <a:gd name="T25" fmla="*/ 53 h 386"/>
                <a:gd name="T26" fmla="*/ 36 w 241"/>
                <a:gd name="T27" fmla="*/ 53 h 386"/>
                <a:gd name="T28" fmla="*/ 35 w 241"/>
                <a:gd name="T29" fmla="*/ 55 h 386"/>
                <a:gd name="T30" fmla="*/ 39 w 241"/>
                <a:gd name="T31" fmla="*/ 58 h 386"/>
                <a:gd name="T32" fmla="*/ 44 w 241"/>
                <a:gd name="T33" fmla="*/ 60 h 386"/>
                <a:gd name="T34" fmla="*/ 48 w 241"/>
                <a:gd name="T35" fmla="*/ 62 h 386"/>
                <a:gd name="T36" fmla="*/ 56 w 241"/>
                <a:gd name="T37" fmla="*/ 70 h 386"/>
                <a:gd name="T38" fmla="*/ 63 w 241"/>
                <a:gd name="T39" fmla="*/ 85 h 386"/>
                <a:gd name="T40" fmla="*/ 65 w 241"/>
                <a:gd name="T41" fmla="*/ 102 h 386"/>
                <a:gd name="T42" fmla="*/ 66 w 241"/>
                <a:gd name="T43" fmla="*/ 119 h 386"/>
                <a:gd name="T44" fmla="*/ 64 w 241"/>
                <a:gd name="T45" fmla="*/ 119 h 386"/>
                <a:gd name="T46" fmla="*/ 58 w 241"/>
                <a:gd name="T47" fmla="*/ 102 h 386"/>
                <a:gd name="T48" fmla="*/ 52 w 241"/>
                <a:gd name="T49" fmla="*/ 85 h 386"/>
                <a:gd name="T50" fmla="*/ 41 w 241"/>
                <a:gd name="T51" fmla="*/ 70 h 386"/>
                <a:gd name="T52" fmla="*/ 29 w 241"/>
                <a:gd name="T53" fmla="*/ 62 h 386"/>
                <a:gd name="T54" fmla="*/ 21 w 241"/>
                <a:gd name="T55" fmla="*/ 59 h 386"/>
                <a:gd name="T56" fmla="*/ 12 w 241"/>
                <a:gd name="T57" fmla="*/ 57 h 386"/>
                <a:gd name="T58" fmla="*/ 4 w 241"/>
                <a:gd name="T59" fmla="*/ 54 h 386"/>
                <a:gd name="T60" fmla="*/ 2 w 241"/>
                <a:gd name="T61" fmla="*/ 51 h 386"/>
                <a:gd name="T62" fmla="*/ 7 w 241"/>
                <a:gd name="T63" fmla="*/ 50 h 386"/>
                <a:gd name="T64" fmla="*/ 12 w 241"/>
                <a:gd name="T65" fmla="*/ 50 h 386"/>
                <a:gd name="T66" fmla="*/ 18 w 241"/>
                <a:gd name="T67" fmla="*/ 49 h 386"/>
                <a:gd name="T68" fmla="*/ 29 w 241"/>
                <a:gd name="T69" fmla="*/ 46 h 386"/>
                <a:gd name="T70" fmla="*/ 45 w 241"/>
                <a:gd name="T71" fmla="*/ 37 h 386"/>
                <a:gd name="T72" fmla="*/ 57 w 241"/>
                <a:gd name="T73" fmla="*/ 24 h 386"/>
                <a:gd name="T74" fmla="*/ 66 w 241"/>
                <a:gd name="T75" fmla="*/ 9 h 386"/>
                <a:gd name="T76" fmla="*/ 70 w 241"/>
                <a:gd name="T77" fmla="*/ 6 h 386"/>
                <a:gd name="T78" fmla="*/ 70 w 241"/>
                <a:gd name="T79" fmla="*/ 18 h 386"/>
                <a:gd name="T80" fmla="*/ 66 w 241"/>
                <a:gd name="T81" fmla="*/ 29 h 386"/>
                <a:gd name="T82" fmla="*/ 62 w 241"/>
                <a:gd name="T83" fmla="*/ 40 h 3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1" h="386">
                  <a:moveTo>
                    <a:pt x="176" y="136"/>
                  </a:moveTo>
                  <a:lnTo>
                    <a:pt x="181" y="138"/>
                  </a:lnTo>
                  <a:lnTo>
                    <a:pt x="187" y="141"/>
                  </a:lnTo>
                  <a:lnTo>
                    <a:pt x="194" y="147"/>
                  </a:lnTo>
                  <a:lnTo>
                    <a:pt x="201" y="151"/>
                  </a:lnTo>
                  <a:lnTo>
                    <a:pt x="207" y="157"/>
                  </a:lnTo>
                  <a:lnTo>
                    <a:pt x="213" y="164"/>
                  </a:lnTo>
                  <a:lnTo>
                    <a:pt x="219" y="171"/>
                  </a:lnTo>
                  <a:lnTo>
                    <a:pt x="221" y="179"/>
                  </a:lnTo>
                  <a:lnTo>
                    <a:pt x="230" y="206"/>
                  </a:lnTo>
                  <a:lnTo>
                    <a:pt x="236" y="231"/>
                  </a:lnTo>
                  <a:lnTo>
                    <a:pt x="240" y="260"/>
                  </a:lnTo>
                  <a:lnTo>
                    <a:pt x="241" y="289"/>
                  </a:lnTo>
                  <a:lnTo>
                    <a:pt x="237" y="271"/>
                  </a:lnTo>
                  <a:lnTo>
                    <a:pt x="230" y="253"/>
                  </a:lnTo>
                  <a:lnTo>
                    <a:pt x="221" y="236"/>
                  </a:lnTo>
                  <a:lnTo>
                    <a:pt x="213" y="220"/>
                  </a:lnTo>
                  <a:lnTo>
                    <a:pt x="201" y="204"/>
                  </a:lnTo>
                  <a:lnTo>
                    <a:pt x="189" y="190"/>
                  </a:lnTo>
                  <a:lnTo>
                    <a:pt x="173" y="179"/>
                  </a:lnTo>
                  <a:lnTo>
                    <a:pt x="156" y="169"/>
                  </a:lnTo>
                  <a:lnTo>
                    <a:pt x="150" y="166"/>
                  </a:lnTo>
                  <a:lnTo>
                    <a:pt x="143" y="164"/>
                  </a:lnTo>
                  <a:lnTo>
                    <a:pt x="137" y="163"/>
                  </a:lnTo>
                  <a:lnTo>
                    <a:pt x="130" y="161"/>
                  </a:lnTo>
                  <a:lnTo>
                    <a:pt x="123" y="161"/>
                  </a:lnTo>
                  <a:lnTo>
                    <a:pt x="116" y="161"/>
                  </a:lnTo>
                  <a:lnTo>
                    <a:pt x="108" y="161"/>
                  </a:lnTo>
                  <a:lnTo>
                    <a:pt x="101" y="161"/>
                  </a:lnTo>
                  <a:lnTo>
                    <a:pt x="104" y="167"/>
                  </a:lnTo>
                  <a:lnTo>
                    <a:pt x="110" y="171"/>
                  </a:lnTo>
                  <a:lnTo>
                    <a:pt x="116" y="174"/>
                  </a:lnTo>
                  <a:lnTo>
                    <a:pt x="123" y="177"/>
                  </a:lnTo>
                  <a:lnTo>
                    <a:pt x="130" y="180"/>
                  </a:lnTo>
                  <a:lnTo>
                    <a:pt x="137" y="183"/>
                  </a:lnTo>
                  <a:lnTo>
                    <a:pt x="144" y="187"/>
                  </a:lnTo>
                  <a:lnTo>
                    <a:pt x="150" y="191"/>
                  </a:lnTo>
                  <a:lnTo>
                    <a:pt x="167" y="211"/>
                  </a:lnTo>
                  <a:lnTo>
                    <a:pt x="179" y="234"/>
                  </a:lnTo>
                  <a:lnTo>
                    <a:pt x="186" y="257"/>
                  </a:lnTo>
                  <a:lnTo>
                    <a:pt x="190" y="283"/>
                  </a:lnTo>
                  <a:lnTo>
                    <a:pt x="193" y="309"/>
                  </a:lnTo>
                  <a:lnTo>
                    <a:pt x="194" y="334"/>
                  </a:lnTo>
                  <a:lnTo>
                    <a:pt x="197" y="360"/>
                  </a:lnTo>
                  <a:lnTo>
                    <a:pt x="201" y="386"/>
                  </a:lnTo>
                  <a:lnTo>
                    <a:pt x="191" y="360"/>
                  </a:lnTo>
                  <a:lnTo>
                    <a:pt x="181" y="334"/>
                  </a:lnTo>
                  <a:lnTo>
                    <a:pt x="173" y="307"/>
                  </a:lnTo>
                  <a:lnTo>
                    <a:pt x="164" y="280"/>
                  </a:lnTo>
                  <a:lnTo>
                    <a:pt x="154" y="256"/>
                  </a:lnTo>
                  <a:lnTo>
                    <a:pt x="140" y="231"/>
                  </a:lnTo>
                  <a:lnTo>
                    <a:pt x="121" y="211"/>
                  </a:lnTo>
                  <a:lnTo>
                    <a:pt x="98" y="193"/>
                  </a:lnTo>
                  <a:lnTo>
                    <a:pt x="87" y="187"/>
                  </a:lnTo>
                  <a:lnTo>
                    <a:pt x="74" y="181"/>
                  </a:lnTo>
                  <a:lnTo>
                    <a:pt x="63" y="177"/>
                  </a:lnTo>
                  <a:lnTo>
                    <a:pt x="50" y="174"/>
                  </a:lnTo>
                  <a:lnTo>
                    <a:pt x="37" y="171"/>
                  </a:lnTo>
                  <a:lnTo>
                    <a:pt x="24" y="167"/>
                  </a:lnTo>
                  <a:lnTo>
                    <a:pt x="11" y="163"/>
                  </a:lnTo>
                  <a:lnTo>
                    <a:pt x="0" y="158"/>
                  </a:lnTo>
                  <a:lnTo>
                    <a:pt x="6" y="154"/>
                  </a:lnTo>
                  <a:lnTo>
                    <a:pt x="13" y="151"/>
                  </a:lnTo>
                  <a:lnTo>
                    <a:pt x="20" y="150"/>
                  </a:lnTo>
                  <a:lnTo>
                    <a:pt x="28" y="150"/>
                  </a:lnTo>
                  <a:lnTo>
                    <a:pt x="37" y="150"/>
                  </a:lnTo>
                  <a:lnTo>
                    <a:pt x="46" y="150"/>
                  </a:lnTo>
                  <a:lnTo>
                    <a:pt x="54" y="148"/>
                  </a:lnTo>
                  <a:lnTo>
                    <a:pt x="61" y="147"/>
                  </a:lnTo>
                  <a:lnTo>
                    <a:pt x="86" y="138"/>
                  </a:lnTo>
                  <a:lnTo>
                    <a:pt x="110" y="126"/>
                  </a:lnTo>
                  <a:lnTo>
                    <a:pt x="133" y="111"/>
                  </a:lnTo>
                  <a:lnTo>
                    <a:pt x="153" y="93"/>
                  </a:lnTo>
                  <a:lnTo>
                    <a:pt x="171" y="73"/>
                  </a:lnTo>
                  <a:lnTo>
                    <a:pt x="186" y="50"/>
                  </a:lnTo>
                  <a:lnTo>
                    <a:pt x="197" y="26"/>
                  </a:lnTo>
                  <a:lnTo>
                    <a:pt x="203" y="0"/>
                  </a:lnTo>
                  <a:lnTo>
                    <a:pt x="207" y="17"/>
                  </a:lnTo>
                  <a:lnTo>
                    <a:pt x="209" y="36"/>
                  </a:lnTo>
                  <a:lnTo>
                    <a:pt x="207" y="53"/>
                  </a:lnTo>
                  <a:lnTo>
                    <a:pt x="203" y="70"/>
                  </a:lnTo>
                  <a:lnTo>
                    <a:pt x="197" y="86"/>
                  </a:lnTo>
                  <a:lnTo>
                    <a:pt x="190" y="103"/>
                  </a:lnTo>
                  <a:lnTo>
                    <a:pt x="183" y="120"/>
                  </a:lnTo>
                  <a:lnTo>
                    <a:pt x="176" y="13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6" name="Freeform 219"/>
            <p:cNvSpPr>
              <a:spLocks/>
            </p:cNvSpPr>
            <p:nvPr/>
          </p:nvSpPr>
          <p:spPr bwMode="auto">
            <a:xfrm>
              <a:off x="2725" y="2793"/>
              <a:ext cx="6" cy="24"/>
            </a:xfrm>
            <a:custGeom>
              <a:avLst/>
              <a:gdLst>
                <a:gd name="T0" fmla="*/ 6 w 17"/>
                <a:gd name="T1" fmla="*/ 24 h 70"/>
                <a:gd name="T2" fmla="*/ 4 w 17"/>
                <a:gd name="T3" fmla="*/ 23 h 70"/>
                <a:gd name="T4" fmla="*/ 2 w 17"/>
                <a:gd name="T5" fmla="*/ 20 h 70"/>
                <a:gd name="T6" fmla="*/ 1 w 17"/>
                <a:gd name="T7" fmla="*/ 17 h 70"/>
                <a:gd name="T8" fmla="*/ 0 w 17"/>
                <a:gd name="T9" fmla="*/ 14 h 70"/>
                <a:gd name="T10" fmla="*/ 0 w 17"/>
                <a:gd name="T11" fmla="*/ 0 h 70"/>
                <a:gd name="T12" fmla="*/ 3 w 17"/>
                <a:gd name="T13" fmla="*/ 5 h 70"/>
                <a:gd name="T14" fmla="*/ 6 w 17"/>
                <a:gd name="T15" fmla="*/ 11 h 70"/>
                <a:gd name="T16" fmla="*/ 6 w 17"/>
                <a:gd name="T17" fmla="*/ 18 h 70"/>
                <a:gd name="T18" fmla="*/ 6 w 17"/>
                <a:gd name="T19" fmla="*/ 24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70">
                  <a:moveTo>
                    <a:pt x="17" y="70"/>
                  </a:moveTo>
                  <a:lnTo>
                    <a:pt x="11" y="66"/>
                  </a:lnTo>
                  <a:lnTo>
                    <a:pt x="7" y="59"/>
                  </a:lnTo>
                  <a:lnTo>
                    <a:pt x="4" y="50"/>
                  </a:lnTo>
                  <a:lnTo>
                    <a:pt x="1" y="42"/>
                  </a:lnTo>
                  <a:lnTo>
                    <a:pt x="0" y="0"/>
                  </a:lnTo>
                  <a:lnTo>
                    <a:pt x="8" y="16"/>
                  </a:lnTo>
                  <a:lnTo>
                    <a:pt x="16" y="33"/>
                  </a:lnTo>
                  <a:lnTo>
                    <a:pt x="17" y="52"/>
                  </a:lnTo>
                  <a:lnTo>
                    <a:pt x="17" y="7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7" name="Freeform 220"/>
            <p:cNvSpPr>
              <a:spLocks/>
            </p:cNvSpPr>
            <p:nvPr/>
          </p:nvSpPr>
          <p:spPr bwMode="auto">
            <a:xfrm>
              <a:off x="2516" y="2836"/>
              <a:ext cx="139" cy="72"/>
            </a:xfrm>
            <a:custGeom>
              <a:avLst/>
              <a:gdLst>
                <a:gd name="T0" fmla="*/ 114 w 417"/>
                <a:gd name="T1" fmla="*/ 20 h 217"/>
                <a:gd name="T2" fmla="*/ 102 w 417"/>
                <a:gd name="T3" fmla="*/ 20 h 217"/>
                <a:gd name="T4" fmla="*/ 89 w 417"/>
                <a:gd name="T5" fmla="*/ 20 h 217"/>
                <a:gd name="T6" fmla="*/ 76 w 417"/>
                <a:gd name="T7" fmla="*/ 21 h 217"/>
                <a:gd name="T8" fmla="*/ 65 w 417"/>
                <a:gd name="T9" fmla="*/ 24 h 217"/>
                <a:gd name="T10" fmla="*/ 71 w 417"/>
                <a:gd name="T11" fmla="*/ 27 h 217"/>
                <a:gd name="T12" fmla="*/ 78 w 417"/>
                <a:gd name="T13" fmla="*/ 31 h 217"/>
                <a:gd name="T14" fmla="*/ 86 w 417"/>
                <a:gd name="T15" fmla="*/ 33 h 217"/>
                <a:gd name="T16" fmla="*/ 94 w 417"/>
                <a:gd name="T17" fmla="*/ 34 h 217"/>
                <a:gd name="T18" fmla="*/ 105 w 417"/>
                <a:gd name="T19" fmla="*/ 34 h 217"/>
                <a:gd name="T20" fmla="*/ 117 w 417"/>
                <a:gd name="T21" fmla="*/ 33 h 217"/>
                <a:gd name="T22" fmla="*/ 129 w 417"/>
                <a:gd name="T23" fmla="*/ 35 h 217"/>
                <a:gd name="T24" fmla="*/ 139 w 417"/>
                <a:gd name="T25" fmla="*/ 40 h 217"/>
                <a:gd name="T26" fmla="*/ 123 w 417"/>
                <a:gd name="T27" fmla="*/ 37 h 217"/>
                <a:gd name="T28" fmla="*/ 108 w 417"/>
                <a:gd name="T29" fmla="*/ 39 h 217"/>
                <a:gd name="T30" fmla="*/ 93 w 417"/>
                <a:gd name="T31" fmla="*/ 42 h 217"/>
                <a:gd name="T32" fmla="*/ 78 w 417"/>
                <a:gd name="T33" fmla="*/ 45 h 217"/>
                <a:gd name="T34" fmla="*/ 76 w 417"/>
                <a:gd name="T35" fmla="*/ 60 h 217"/>
                <a:gd name="T36" fmla="*/ 68 w 417"/>
                <a:gd name="T37" fmla="*/ 72 h 217"/>
                <a:gd name="T38" fmla="*/ 70 w 417"/>
                <a:gd name="T39" fmla="*/ 57 h 217"/>
                <a:gd name="T40" fmla="*/ 64 w 417"/>
                <a:gd name="T41" fmla="*/ 43 h 217"/>
                <a:gd name="T42" fmla="*/ 51 w 417"/>
                <a:gd name="T43" fmla="*/ 29 h 217"/>
                <a:gd name="T44" fmla="*/ 36 w 417"/>
                <a:gd name="T45" fmla="*/ 18 h 217"/>
                <a:gd name="T46" fmla="*/ 19 w 417"/>
                <a:gd name="T47" fmla="*/ 10 h 217"/>
                <a:gd name="T48" fmla="*/ 0 w 417"/>
                <a:gd name="T49" fmla="*/ 7 h 217"/>
                <a:gd name="T50" fmla="*/ 2 w 417"/>
                <a:gd name="T51" fmla="*/ 4 h 217"/>
                <a:gd name="T52" fmla="*/ 6 w 417"/>
                <a:gd name="T53" fmla="*/ 2 h 217"/>
                <a:gd name="T54" fmla="*/ 11 w 417"/>
                <a:gd name="T55" fmla="*/ 1 h 217"/>
                <a:gd name="T56" fmla="*/ 15 w 417"/>
                <a:gd name="T57" fmla="*/ 0 h 217"/>
                <a:gd name="T58" fmla="*/ 31 w 417"/>
                <a:gd name="T59" fmla="*/ 0 h 217"/>
                <a:gd name="T60" fmla="*/ 45 w 417"/>
                <a:gd name="T61" fmla="*/ 3 h 217"/>
                <a:gd name="T62" fmla="*/ 60 w 417"/>
                <a:gd name="T63" fmla="*/ 8 h 217"/>
                <a:gd name="T64" fmla="*/ 74 w 417"/>
                <a:gd name="T65" fmla="*/ 12 h 2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7" h="217">
                  <a:moveTo>
                    <a:pt x="315" y="47"/>
                  </a:moveTo>
                  <a:lnTo>
                    <a:pt x="342" y="60"/>
                  </a:lnTo>
                  <a:lnTo>
                    <a:pt x="324" y="60"/>
                  </a:lnTo>
                  <a:lnTo>
                    <a:pt x="305" y="60"/>
                  </a:lnTo>
                  <a:lnTo>
                    <a:pt x="285" y="60"/>
                  </a:lnTo>
                  <a:lnTo>
                    <a:pt x="266" y="60"/>
                  </a:lnTo>
                  <a:lnTo>
                    <a:pt x="248" y="61"/>
                  </a:lnTo>
                  <a:lnTo>
                    <a:pt x="229" y="62"/>
                  </a:lnTo>
                  <a:lnTo>
                    <a:pt x="212" y="67"/>
                  </a:lnTo>
                  <a:lnTo>
                    <a:pt x="195" y="71"/>
                  </a:lnTo>
                  <a:lnTo>
                    <a:pt x="205" y="77"/>
                  </a:lnTo>
                  <a:lnTo>
                    <a:pt x="213" y="82"/>
                  </a:lnTo>
                  <a:lnTo>
                    <a:pt x="225" y="88"/>
                  </a:lnTo>
                  <a:lnTo>
                    <a:pt x="235" y="92"/>
                  </a:lnTo>
                  <a:lnTo>
                    <a:pt x="246" y="95"/>
                  </a:lnTo>
                  <a:lnTo>
                    <a:pt x="258" y="98"/>
                  </a:lnTo>
                  <a:lnTo>
                    <a:pt x="269" y="100"/>
                  </a:lnTo>
                  <a:lnTo>
                    <a:pt x="281" y="101"/>
                  </a:lnTo>
                  <a:lnTo>
                    <a:pt x="298" y="101"/>
                  </a:lnTo>
                  <a:lnTo>
                    <a:pt x="316" y="101"/>
                  </a:lnTo>
                  <a:lnTo>
                    <a:pt x="335" y="100"/>
                  </a:lnTo>
                  <a:lnTo>
                    <a:pt x="352" y="100"/>
                  </a:lnTo>
                  <a:lnTo>
                    <a:pt x="369" y="101"/>
                  </a:lnTo>
                  <a:lnTo>
                    <a:pt x="386" y="104"/>
                  </a:lnTo>
                  <a:lnTo>
                    <a:pt x="402" y="110"/>
                  </a:lnTo>
                  <a:lnTo>
                    <a:pt x="417" y="120"/>
                  </a:lnTo>
                  <a:lnTo>
                    <a:pt x="394" y="114"/>
                  </a:lnTo>
                  <a:lnTo>
                    <a:pt x="369" y="113"/>
                  </a:lnTo>
                  <a:lnTo>
                    <a:pt x="346" y="114"/>
                  </a:lnTo>
                  <a:lnTo>
                    <a:pt x="324" y="117"/>
                  </a:lnTo>
                  <a:lnTo>
                    <a:pt x="302" y="121"/>
                  </a:lnTo>
                  <a:lnTo>
                    <a:pt x="279" y="127"/>
                  </a:lnTo>
                  <a:lnTo>
                    <a:pt x="256" y="131"/>
                  </a:lnTo>
                  <a:lnTo>
                    <a:pt x="235" y="135"/>
                  </a:lnTo>
                  <a:lnTo>
                    <a:pt x="233" y="158"/>
                  </a:lnTo>
                  <a:lnTo>
                    <a:pt x="229" y="180"/>
                  </a:lnTo>
                  <a:lnTo>
                    <a:pt x="219" y="200"/>
                  </a:lnTo>
                  <a:lnTo>
                    <a:pt x="205" y="217"/>
                  </a:lnTo>
                  <a:lnTo>
                    <a:pt x="209" y="194"/>
                  </a:lnTo>
                  <a:lnTo>
                    <a:pt x="209" y="171"/>
                  </a:lnTo>
                  <a:lnTo>
                    <a:pt x="203" y="150"/>
                  </a:lnTo>
                  <a:lnTo>
                    <a:pt x="192" y="131"/>
                  </a:lnTo>
                  <a:lnTo>
                    <a:pt x="173" y="108"/>
                  </a:lnTo>
                  <a:lnTo>
                    <a:pt x="152" y="88"/>
                  </a:lnTo>
                  <a:lnTo>
                    <a:pt x="130" y="70"/>
                  </a:lnTo>
                  <a:lnTo>
                    <a:pt x="108" y="54"/>
                  </a:lnTo>
                  <a:lnTo>
                    <a:pt x="82" y="41"/>
                  </a:lnTo>
                  <a:lnTo>
                    <a:pt x="56" y="31"/>
                  </a:lnTo>
                  <a:lnTo>
                    <a:pt x="29" y="24"/>
                  </a:lnTo>
                  <a:lnTo>
                    <a:pt x="0" y="20"/>
                  </a:lnTo>
                  <a:lnTo>
                    <a:pt x="3" y="15"/>
                  </a:lnTo>
                  <a:lnTo>
                    <a:pt x="7" y="12"/>
                  </a:lnTo>
                  <a:lnTo>
                    <a:pt x="13" y="10"/>
                  </a:lnTo>
                  <a:lnTo>
                    <a:pt x="19" y="7"/>
                  </a:lnTo>
                  <a:lnTo>
                    <a:pt x="26" y="5"/>
                  </a:lnTo>
                  <a:lnTo>
                    <a:pt x="32" y="4"/>
                  </a:lnTo>
                  <a:lnTo>
                    <a:pt x="39" y="2"/>
                  </a:lnTo>
                  <a:lnTo>
                    <a:pt x="45" y="1"/>
                  </a:lnTo>
                  <a:lnTo>
                    <a:pt x="69" y="0"/>
                  </a:lnTo>
                  <a:lnTo>
                    <a:pt x="92" y="1"/>
                  </a:lnTo>
                  <a:lnTo>
                    <a:pt x="115" y="4"/>
                  </a:lnTo>
                  <a:lnTo>
                    <a:pt x="136" y="10"/>
                  </a:lnTo>
                  <a:lnTo>
                    <a:pt x="158" y="17"/>
                  </a:lnTo>
                  <a:lnTo>
                    <a:pt x="179" y="24"/>
                  </a:lnTo>
                  <a:lnTo>
                    <a:pt x="201" y="30"/>
                  </a:lnTo>
                  <a:lnTo>
                    <a:pt x="222" y="35"/>
                  </a:lnTo>
                  <a:lnTo>
                    <a:pt x="315" y="4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8" name="Freeform 221"/>
            <p:cNvSpPr>
              <a:spLocks/>
            </p:cNvSpPr>
            <p:nvPr/>
          </p:nvSpPr>
          <p:spPr bwMode="auto">
            <a:xfrm>
              <a:off x="2578" y="2898"/>
              <a:ext cx="94" cy="19"/>
            </a:xfrm>
            <a:custGeom>
              <a:avLst/>
              <a:gdLst>
                <a:gd name="T0" fmla="*/ 94 w 282"/>
                <a:gd name="T1" fmla="*/ 8 h 59"/>
                <a:gd name="T2" fmla="*/ 87 w 282"/>
                <a:gd name="T3" fmla="*/ 6 h 59"/>
                <a:gd name="T4" fmla="*/ 81 w 282"/>
                <a:gd name="T5" fmla="*/ 6 h 59"/>
                <a:gd name="T6" fmla="*/ 75 w 282"/>
                <a:gd name="T7" fmla="*/ 6 h 59"/>
                <a:gd name="T8" fmla="*/ 69 w 282"/>
                <a:gd name="T9" fmla="*/ 7 h 59"/>
                <a:gd name="T10" fmla="*/ 63 w 282"/>
                <a:gd name="T11" fmla="*/ 8 h 59"/>
                <a:gd name="T12" fmla="*/ 58 w 282"/>
                <a:gd name="T13" fmla="*/ 10 h 59"/>
                <a:gd name="T14" fmla="*/ 52 w 282"/>
                <a:gd name="T15" fmla="*/ 12 h 59"/>
                <a:gd name="T16" fmla="*/ 46 w 282"/>
                <a:gd name="T17" fmla="*/ 13 h 59"/>
                <a:gd name="T18" fmla="*/ 41 w 282"/>
                <a:gd name="T19" fmla="*/ 15 h 59"/>
                <a:gd name="T20" fmla="*/ 35 w 282"/>
                <a:gd name="T21" fmla="*/ 17 h 59"/>
                <a:gd name="T22" fmla="*/ 30 w 282"/>
                <a:gd name="T23" fmla="*/ 18 h 59"/>
                <a:gd name="T24" fmla="*/ 24 w 282"/>
                <a:gd name="T25" fmla="*/ 19 h 59"/>
                <a:gd name="T26" fmla="*/ 18 w 282"/>
                <a:gd name="T27" fmla="*/ 19 h 59"/>
                <a:gd name="T28" fmla="*/ 12 w 282"/>
                <a:gd name="T29" fmla="*/ 19 h 59"/>
                <a:gd name="T30" fmla="*/ 6 w 282"/>
                <a:gd name="T31" fmla="*/ 18 h 59"/>
                <a:gd name="T32" fmla="*/ 0 w 282"/>
                <a:gd name="T33" fmla="*/ 16 h 59"/>
                <a:gd name="T34" fmla="*/ 6 w 282"/>
                <a:gd name="T35" fmla="*/ 14 h 59"/>
                <a:gd name="T36" fmla="*/ 12 w 282"/>
                <a:gd name="T37" fmla="*/ 13 h 59"/>
                <a:gd name="T38" fmla="*/ 17 w 282"/>
                <a:gd name="T39" fmla="*/ 11 h 59"/>
                <a:gd name="T40" fmla="*/ 23 w 282"/>
                <a:gd name="T41" fmla="*/ 9 h 59"/>
                <a:gd name="T42" fmla="*/ 29 w 282"/>
                <a:gd name="T43" fmla="*/ 7 h 59"/>
                <a:gd name="T44" fmla="*/ 35 w 282"/>
                <a:gd name="T45" fmla="*/ 6 h 59"/>
                <a:gd name="T46" fmla="*/ 41 w 282"/>
                <a:gd name="T47" fmla="*/ 4 h 59"/>
                <a:gd name="T48" fmla="*/ 47 w 282"/>
                <a:gd name="T49" fmla="*/ 3 h 59"/>
                <a:gd name="T50" fmla="*/ 53 w 282"/>
                <a:gd name="T51" fmla="*/ 2 h 59"/>
                <a:gd name="T52" fmla="*/ 59 w 282"/>
                <a:gd name="T53" fmla="*/ 1 h 59"/>
                <a:gd name="T54" fmla="*/ 65 w 282"/>
                <a:gd name="T55" fmla="*/ 0 h 59"/>
                <a:gd name="T56" fmla="*/ 71 w 282"/>
                <a:gd name="T57" fmla="*/ 1 h 59"/>
                <a:gd name="T58" fmla="*/ 77 w 282"/>
                <a:gd name="T59" fmla="*/ 1 h 59"/>
                <a:gd name="T60" fmla="*/ 83 w 282"/>
                <a:gd name="T61" fmla="*/ 3 h 59"/>
                <a:gd name="T62" fmla="*/ 88 w 282"/>
                <a:gd name="T63" fmla="*/ 5 h 59"/>
                <a:gd name="T64" fmla="*/ 94 w 282"/>
                <a:gd name="T65" fmla="*/ 8 h 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2" h="59">
                  <a:moveTo>
                    <a:pt x="282" y="25"/>
                  </a:moveTo>
                  <a:lnTo>
                    <a:pt x="262" y="20"/>
                  </a:lnTo>
                  <a:lnTo>
                    <a:pt x="243" y="19"/>
                  </a:lnTo>
                  <a:lnTo>
                    <a:pt x="225" y="20"/>
                  </a:lnTo>
                  <a:lnTo>
                    <a:pt x="208" y="22"/>
                  </a:lnTo>
                  <a:lnTo>
                    <a:pt x="190" y="26"/>
                  </a:lnTo>
                  <a:lnTo>
                    <a:pt x="173" y="30"/>
                  </a:lnTo>
                  <a:lnTo>
                    <a:pt x="156" y="36"/>
                  </a:lnTo>
                  <a:lnTo>
                    <a:pt x="139" y="40"/>
                  </a:lnTo>
                  <a:lnTo>
                    <a:pt x="122" y="46"/>
                  </a:lnTo>
                  <a:lnTo>
                    <a:pt x="106" y="52"/>
                  </a:lnTo>
                  <a:lnTo>
                    <a:pt x="89" y="55"/>
                  </a:lnTo>
                  <a:lnTo>
                    <a:pt x="72" y="58"/>
                  </a:lnTo>
                  <a:lnTo>
                    <a:pt x="55" y="59"/>
                  </a:lnTo>
                  <a:lnTo>
                    <a:pt x="37" y="58"/>
                  </a:lnTo>
                  <a:lnTo>
                    <a:pt x="19" y="55"/>
                  </a:lnTo>
                  <a:lnTo>
                    <a:pt x="0" y="49"/>
                  </a:lnTo>
                  <a:lnTo>
                    <a:pt x="17" y="45"/>
                  </a:lnTo>
                  <a:lnTo>
                    <a:pt x="35" y="40"/>
                  </a:lnTo>
                  <a:lnTo>
                    <a:pt x="52" y="35"/>
                  </a:lnTo>
                  <a:lnTo>
                    <a:pt x="70" y="29"/>
                  </a:lnTo>
                  <a:lnTo>
                    <a:pt x="88" y="23"/>
                  </a:lnTo>
                  <a:lnTo>
                    <a:pt x="105" y="18"/>
                  </a:lnTo>
                  <a:lnTo>
                    <a:pt x="123" y="12"/>
                  </a:lnTo>
                  <a:lnTo>
                    <a:pt x="142" y="8"/>
                  </a:lnTo>
                  <a:lnTo>
                    <a:pt x="159" y="5"/>
                  </a:lnTo>
                  <a:lnTo>
                    <a:pt x="178" y="2"/>
                  </a:lnTo>
                  <a:lnTo>
                    <a:pt x="195" y="0"/>
                  </a:lnTo>
                  <a:lnTo>
                    <a:pt x="213" y="2"/>
                  </a:lnTo>
                  <a:lnTo>
                    <a:pt x="231" y="3"/>
                  </a:lnTo>
                  <a:lnTo>
                    <a:pt x="248" y="8"/>
                  </a:lnTo>
                  <a:lnTo>
                    <a:pt x="265" y="15"/>
                  </a:lnTo>
                  <a:lnTo>
                    <a:pt x="282" y="25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799" name="Freeform 222"/>
            <p:cNvSpPr>
              <a:spLocks/>
            </p:cNvSpPr>
            <p:nvPr/>
          </p:nvSpPr>
          <p:spPr bwMode="auto">
            <a:xfrm>
              <a:off x="2542" y="2930"/>
              <a:ext cx="134" cy="51"/>
            </a:xfrm>
            <a:custGeom>
              <a:avLst/>
              <a:gdLst>
                <a:gd name="T0" fmla="*/ 29 w 402"/>
                <a:gd name="T1" fmla="*/ 25 h 151"/>
                <a:gd name="T2" fmla="*/ 36 w 402"/>
                <a:gd name="T3" fmla="*/ 22 h 151"/>
                <a:gd name="T4" fmla="*/ 44 w 402"/>
                <a:gd name="T5" fmla="*/ 18 h 151"/>
                <a:gd name="T6" fmla="*/ 52 w 402"/>
                <a:gd name="T7" fmla="*/ 15 h 151"/>
                <a:gd name="T8" fmla="*/ 60 w 402"/>
                <a:gd name="T9" fmla="*/ 12 h 151"/>
                <a:gd name="T10" fmla="*/ 69 w 402"/>
                <a:gd name="T11" fmla="*/ 9 h 151"/>
                <a:gd name="T12" fmla="*/ 77 w 402"/>
                <a:gd name="T13" fmla="*/ 7 h 151"/>
                <a:gd name="T14" fmla="*/ 86 w 402"/>
                <a:gd name="T15" fmla="*/ 6 h 151"/>
                <a:gd name="T16" fmla="*/ 94 w 402"/>
                <a:gd name="T17" fmla="*/ 4 h 151"/>
                <a:gd name="T18" fmla="*/ 99 w 402"/>
                <a:gd name="T19" fmla="*/ 4 h 151"/>
                <a:gd name="T20" fmla="*/ 104 w 402"/>
                <a:gd name="T21" fmla="*/ 3 h 151"/>
                <a:gd name="T22" fmla="*/ 109 w 402"/>
                <a:gd name="T23" fmla="*/ 2 h 151"/>
                <a:gd name="T24" fmla="*/ 114 w 402"/>
                <a:gd name="T25" fmla="*/ 2 h 151"/>
                <a:gd name="T26" fmla="*/ 119 w 402"/>
                <a:gd name="T27" fmla="*/ 2 h 151"/>
                <a:gd name="T28" fmla="*/ 124 w 402"/>
                <a:gd name="T29" fmla="*/ 2 h 151"/>
                <a:gd name="T30" fmla="*/ 129 w 402"/>
                <a:gd name="T31" fmla="*/ 2 h 151"/>
                <a:gd name="T32" fmla="*/ 134 w 402"/>
                <a:gd name="T33" fmla="*/ 3 h 151"/>
                <a:gd name="T34" fmla="*/ 114 w 402"/>
                <a:gd name="T35" fmla="*/ 8 h 151"/>
                <a:gd name="T36" fmla="*/ 5 w 402"/>
                <a:gd name="T37" fmla="*/ 50 h 151"/>
                <a:gd name="T38" fmla="*/ 0 w 402"/>
                <a:gd name="T39" fmla="*/ 51 h 151"/>
                <a:gd name="T40" fmla="*/ 4 w 402"/>
                <a:gd name="T41" fmla="*/ 44 h 151"/>
                <a:gd name="T42" fmla="*/ 9 w 402"/>
                <a:gd name="T43" fmla="*/ 37 h 151"/>
                <a:gd name="T44" fmla="*/ 13 w 402"/>
                <a:gd name="T45" fmla="*/ 31 h 151"/>
                <a:gd name="T46" fmla="*/ 19 w 402"/>
                <a:gd name="T47" fmla="*/ 25 h 151"/>
                <a:gd name="T48" fmla="*/ 23 w 402"/>
                <a:gd name="T49" fmla="*/ 18 h 151"/>
                <a:gd name="T50" fmla="*/ 29 w 402"/>
                <a:gd name="T51" fmla="*/ 12 h 151"/>
                <a:gd name="T52" fmla="*/ 34 w 402"/>
                <a:gd name="T53" fmla="*/ 6 h 151"/>
                <a:gd name="T54" fmla="*/ 40 w 402"/>
                <a:gd name="T55" fmla="*/ 0 h 151"/>
                <a:gd name="T56" fmla="*/ 39 w 402"/>
                <a:gd name="T57" fmla="*/ 7 h 151"/>
                <a:gd name="T58" fmla="*/ 37 w 402"/>
                <a:gd name="T59" fmla="*/ 13 h 151"/>
                <a:gd name="T60" fmla="*/ 33 w 402"/>
                <a:gd name="T61" fmla="*/ 19 h 151"/>
                <a:gd name="T62" fmla="*/ 29 w 402"/>
                <a:gd name="T63" fmla="*/ 25 h 15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2" h="151">
                  <a:moveTo>
                    <a:pt x="86" y="74"/>
                  </a:moveTo>
                  <a:lnTo>
                    <a:pt x="109" y="64"/>
                  </a:lnTo>
                  <a:lnTo>
                    <a:pt x="132" y="54"/>
                  </a:lnTo>
                  <a:lnTo>
                    <a:pt x="156" y="44"/>
                  </a:lnTo>
                  <a:lnTo>
                    <a:pt x="180" y="35"/>
                  </a:lnTo>
                  <a:lnTo>
                    <a:pt x="206" y="28"/>
                  </a:lnTo>
                  <a:lnTo>
                    <a:pt x="232" y="21"/>
                  </a:lnTo>
                  <a:lnTo>
                    <a:pt x="257" y="17"/>
                  </a:lnTo>
                  <a:lnTo>
                    <a:pt x="283" y="13"/>
                  </a:lnTo>
                  <a:lnTo>
                    <a:pt x="297" y="11"/>
                  </a:lnTo>
                  <a:lnTo>
                    <a:pt x="313" y="10"/>
                  </a:lnTo>
                  <a:lnTo>
                    <a:pt x="328" y="7"/>
                  </a:lnTo>
                  <a:lnTo>
                    <a:pt x="343" y="7"/>
                  </a:lnTo>
                  <a:lnTo>
                    <a:pt x="358" y="5"/>
                  </a:lnTo>
                  <a:lnTo>
                    <a:pt x="373" y="5"/>
                  </a:lnTo>
                  <a:lnTo>
                    <a:pt x="388" y="7"/>
                  </a:lnTo>
                  <a:lnTo>
                    <a:pt x="402" y="10"/>
                  </a:lnTo>
                  <a:lnTo>
                    <a:pt x="343" y="24"/>
                  </a:lnTo>
                  <a:lnTo>
                    <a:pt x="14" y="148"/>
                  </a:lnTo>
                  <a:lnTo>
                    <a:pt x="0" y="151"/>
                  </a:lnTo>
                  <a:lnTo>
                    <a:pt x="13" y="131"/>
                  </a:lnTo>
                  <a:lnTo>
                    <a:pt x="27" y="111"/>
                  </a:lnTo>
                  <a:lnTo>
                    <a:pt x="40" y="93"/>
                  </a:lnTo>
                  <a:lnTo>
                    <a:pt x="56" y="73"/>
                  </a:lnTo>
                  <a:lnTo>
                    <a:pt x="70" y="54"/>
                  </a:lnTo>
                  <a:lnTo>
                    <a:pt x="86" y="35"/>
                  </a:lnTo>
                  <a:lnTo>
                    <a:pt x="102" y="18"/>
                  </a:lnTo>
                  <a:lnTo>
                    <a:pt x="119" y="0"/>
                  </a:lnTo>
                  <a:lnTo>
                    <a:pt x="117" y="20"/>
                  </a:lnTo>
                  <a:lnTo>
                    <a:pt x="110" y="38"/>
                  </a:lnTo>
                  <a:lnTo>
                    <a:pt x="99" y="57"/>
                  </a:lnTo>
                  <a:lnTo>
                    <a:pt x="86" y="74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0" name="Freeform 223"/>
            <p:cNvSpPr>
              <a:spLocks/>
            </p:cNvSpPr>
            <p:nvPr/>
          </p:nvSpPr>
          <p:spPr bwMode="auto">
            <a:xfrm>
              <a:off x="2576" y="2947"/>
              <a:ext cx="97" cy="39"/>
            </a:xfrm>
            <a:custGeom>
              <a:avLst/>
              <a:gdLst>
                <a:gd name="T0" fmla="*/ 97 w 292"/>
                <a:gd name="T1" fmla="*/ 0 h 116"/>
                <a:gd name="T2" fmla="*/ 88 w 292"/>
                <a:gd name="T3" fmla="*/ 3 h 116"/>
                <a:gd name="T4" fmla="*/ 80 w 292"/>
                <a:gd name="T5" fmla="*/ 9 h 116"/>
                <a:gd name="T6" fmla="*/ 73 w 292"/>
                <a:gd name="T7" fmla="*/ 16 h 116"/>
                <a:gd name="T8" fmla="*/ 66 w 292"/>
                <a:gd name="T9" fmla="*/ 23 h 116"/>
                <a:gd name="T10" fmla="*/ 59 w 292"/>
                <a:gd name="T11" fmla="*/ 29 h 116"/>
                <a:gd name="T12" fmla="*/ 51 w 292"/>
                <a:gd name="T13" fmla="*/ 34 h 116"/>
                <a:gd name="T14" fmla="*/ 42 w 292"/>
                <a:gd name="T15" fmla="*/ 37 h 116"/>
                <a:gd name="T16" fmla="*/ 31 w 292"/>
                <a:gd name="T17" fmla="*/ 37 h 116"/>
                <a:gd name="T18" fmla="*/ 0 w 292"/>
                <a:gd name="T19" fmla="*/ 39 h 116"/>
                <a:gd name="T20" fmla="*/ 8 w 292"/>
                <a:gd name="T21" fmla="*/ 33 h 116"/>
                <a:gd name="T22" fmla="*/ 16 w 292"/>
                <a:gd name="T23" fmla="*/ 28 h 116"/>
                <a:gd name="T24" fmla="*/ 24 w 292"/>
                <a:gd name="T25" fmla="*/ 25 h 116"/>
                <a:gd name="T26" fmla="*/ 34 w 292"/>
                <a:gd name="T27" fmla="*/ 22 h 116"/>
                <a:gd name="T28" fmla="*/ 43 w 292"/>
                <a:gd name="T29" fmla="*/ 20 h 116"/>
                <a:gd name="T30" fmla="*/ 52 w 292"/>
                <a:gd name="T31" fmla="*/ 18 h 116"/>
                <a:gd name="T32" fmla="*/ 61 w 292"/>
                <a:gd name="T33" fmla="*/ 16 h 116"/>
                <a:gd name="T34" fmla="*/ 70 w 292"/>
                <a:gd name="T35" fmla="*/ 12 h 116"/>
                <a:gd name="T36" fmla="*/ 74 w 292"/>
                <a:gd name="T37" fmla="*/ 10 h 116"/>
                <a:gd name="T38" fmla="*/ 76 w 292"/>
                <a:gd name="T39" fmla="*/ 8 h 116"/>
                <a:gd name="T40" fmla="*/ 80 w 292"/>
                <a:gd name="T41" fmla="*/ 6 h 116"/>
                <a:gd name="T42" fmla="*/ 83 w 292"/>
                <a:gd name="T43" fmla="*/ 4 h 116"/>
                <a:gd name="T44" fmla="*/ 86 w 292"/>
                <a:gd name="T45" fmla="*/ 3 h 116"/>
                <a:gd name="T46" fmla="*/ 90 w 292"/>
                <a:gd name="T47" fmla="*/ 1 h 116"/>
                <a:gd name="T48" fmla="*/ 93 w 292"/>
                <a:gd name="T49" fmla="*/ 0 h 116"/>
                <a:gd name="T50" fmla="*/ 97 w 292"/>
                <a:gd name="T51" fmla="*/ 0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" h="116">
                  <a:moveTo>
                    <a:pt x="292" y="0"/>
                  </a:moveTo>
                  <a:lnTo>
                    <a:pt x="265" y="10"/>
                  </a:lnTo>
                  <a:lnTo>
                    <a:pt x="242" y="27"/>
                  </a:lnTo>
                  <a:lnTo>
                    <a:pt x="220" y="47"/>
                  </a:lnTo>
                  <a:lnTo>
                    <a:pt x="199" y="67"/>
                  </a:lnTo>
                  <a:lnTo>
                    <a:pt x="177" y="87"/>
                  </a:lnTo>
                  <a:lnTo>
                    <a:pt x="153" y="101"/>
                  </a:lnTo>
                  <a:lnTo>
                    <a:pt x="125" y="110"/>
                  </a:lnTo>
                  <a:lnTo>
                    <a:pt x="93" y="110"/>
                  </a:lnTo>
                  <a:lnTo>
                    <a:pt x="0" y="116"/>
                  </a:lnTo>
                  <a:lnTo>
                    <a:pt x="23" y="97"/>
                  </a:lnTo>
                  <a:lnTo>
                    <a:pt x="47" y="83"/>
                  </a:lnTo>
                  <a:lnTo>
                    <a:pt x="73" y="73"/>
                  </a:lnTo>
                  <a:lnTo>
                    <a:pt x="102" y="65"/>
                  </a:lnTo>
                  <a:lnTo>
                    <a:pt x="129" y="60"/>
                  </a:lnTo>
                  <a:lnTo>
                    <a:pt x="157" y="54"/>
                  </a:lnTo>
                  <a:lnTo>
                    <a:pt x="185" y="47"/>
                  </a:lnTo>
                  <a:lnTo>
                    <a:pt x="212" y="35"/>
                  </a:lnTo>
                  <a:lnTo>
                    <a:pt x="222" y="30"/>
                  </a:lnTo>
                  <a:lnTo>
                    <a:pt x="230" y="24"/>
                  </a:lnTo>
                  <a:lnTo>
                    <a:pt x="240" y="18"/>
                  </a:lnTo>
                  <a:lnTo>
                    <a:pt x="250" y="13"/>
                  </a:lnTo>
                  <a:lnTo>
                    <a:pt x="259" y="8"/>
                  </a:lnTo>
                  <a:lnTo>
                    <a:pt x="270" y="4"/>
                  </a:lnTo>
                  <a:lnTo>
                    <a:pt x="280" y="1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1" name="Freeform 224"/>
            <p:cNvSpPr>
              <a:spLocks/>
            </p:cNvSpPr>
            <p:nvPr/>
          </p:nvSpPr>
          <p:spPr bwMode="auto">
            <a:xfrm>
              <a:off x="2610" y="2971"/>
              <a:ext cx="55" cy="26"/>
            </a:xfrm>
            <a:custGeom>
              <a:avLst/>
              <a:gdLst>
                <a:gd name="T0" fmla="*/ 0 w 166"/>
                <a:gd name="T1" fmla="*/ 26 h 78"/>
                <a:gd name="T2" fmla="*/ 7 w 166"/>
                <a:gd name="T3" fmla="*/ 22 h 78"/>
                <a:gd name="T4" fmla="*/ 13 w 166"/>
                <a:gd name="T5" fmla="*/ 18 h 78"/>
                <a:gd name="T6" fmla="*/ 21 w 166"/>
                <a:gd name="T7" fmla="*/ 15 h 78"/>
                <a:gd name="T8" fmla="*/ 27 w 166"/>
                <a:gd name="T9" fmla="*/ 12 h 78"/>
                <a:gd name="T10" fmla="*/ 34 w 166"/>
                <a:gd name="T11" fmla="*/ 8 h 78"/>
                <a:gd name="T12" fmla="*/ 41 w 166"/>
                <a:gd name="T13" fmla="*/ 6 h 78"/>
                <a:gd name="T14" fmla="*/ 48 w 166"/>
                <a:gd name="T15" fmla="*/ 3 h 78"/>
                <a:gd name="T16" fmla="*/ 55 w 166"/>
                <a:gd name="T17" fmla="*/ 0 h 78"/>
                <a:gd name="T18" fmla="*/ 50 w 166"/>
                <a:gd name="T19" fmla="*/ 7 h 78"/>
                <a:gd name="T20" fmla="*/ 45 w 166"/>
                <a:gd name="T21" fmla="*/ 12 h 78"/>
                <a:gd name="T22" fmla="*/ 38 w 166"/>
                <a:gd name="T23" fmla="*/ 17 h 78"/>
                <a:gd name="T24" fmla="*/ 31 w 166"/>
                <a:gd name="T25" fmla="*/ 20 h 78"/>
                <a:gd name="T26" fmla="*/ 24 w 166"/>
                <a:gd name="T27" fmla="*/ 22 h 78"/>
                <a:gd name="T28" fmla="*/ 16 w 166"/>
                <a:gd name="T29" fmla="*/ 24 h 78"/>
                <a:gd name="T30" fmla="*/ 8 w 166"/>
                <a:gd name="T31" fmla="*/ 25 h 78"/>
                <a:gd name="T32" fmla="*/ 0 w 166"/>
                <a:gd name="T33" fmla="*/ 26 h 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6" h="78">
                  <a:moveTo>
                    <a:pt x="0" y="78"/>
                  </a:moveTo>
                  <a:lnTo>
                    <a:pt x="20" y="67"/>
                  </a:lnTo>
                  <a:lnTo>
                    <a:pt x="40" y="55"/>
                  </a:lnTo>
                  <a:lnTo>
                    <a:pt x="62" y="45"/>
                  </a:lnTo>
                  <a:lnTo>
                    <a:pt x="82" y="35"/>
                  </a:lnTo>
                  <a:lnTo>
                    <a:pt x="103" y="25"/>
                  </a:lnTo>
                  <a:lnTo>
                    <a:pt x="125" y="17"/>
                  </a:lnTo>
                  <a:lnTo>
                    <a:pt x="145" y="8"/>
                  </a:lnTo>
                  <a:lnTo>
                    <a:pt x="166" y="0"/>
                  </a:lnTo>
                  <a:lnTo>
                    <a:pt x="152" y="20"/>
                  </a:lnTo>
                  <a:lnTo>
                    <a:pt x="135" y="35"/>
                  </a:lnTo>
                  <a:lnTo>
                    <a:pt x="116" y="50"/>
                  </a:lnTo>
                  <a:lnTo>
                    <a:pt x="94" y="60"/>
                  </a:lnTo>
                  <a:lnTo>
                    <a:pt x="72" y="67"/>
                  </a:lnTo>
                  <a:lnTo>
                    <a:pt x="49" y="73"/>
                  </a:lnTo>
                  <a:lnTo>
                    <a:pt x="24" y="75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2" name="Freeform 225"/>
            <p:cNvSpPr>
              <a:spLocks/>
            </p:cNvSpPr>
            <p:nvPr/>
          </p:nvSpPr>
          <p:spPr bwMode="auto">
            <a:xfrm>
              <a:off x="2670" y="3012"/>
              <a:ext cx="67" cy="45"/>
            </a:xfrm>
            <a:custGeom>
              <a:avLst/>
              <a:gdLst>
                <a:gd name="T0" fmla="*/ 61 w 202"/>
                <a:gd name="T1" fmla="*/ 25 h 137"/>
                <a:gd name="T2" fmla="*/ 67 w 202"/>
                <a:gd name="T3" fmla="*/ 45 h 137"/>
                <a:gd name="T4" fmla="*/ 61 w 202"/>
                <a:gd name="T5" fmla="*/ 37 h 137"/>
                <a:gd name="T6" fmla="*/ 54 w 202"/>
                <a:gd name="T7" fmla="*/ 30 h 137"/>
                <a:gd name="T8" fmla="*/ 46 w 202"/>
                <a:gd name="T9" fmla="*/ 24 h 137"/>
                <a:gd name="T10" fmla="*/ 38 w 202"/>
                <a:gd name="T11" fmla="*/ 18 h 137"/>
                <a:gd name="T12" fmla="*/ 29 w 202"/>
                <a:gd name="T13" fmla="*/ 13 h 137"/>
                <a:gd name="T14" fmla="*/ 20 w 202"/>
                <a:gd name="T15" fmla="*/ 9 h 137"/>
                <a:gd name="T16" fmla="*/ 10 w 202"/>
                <a:gd name="T17" fmla="*/ 6 h 137"/>
                <a:gd name="T18" fmla="*/ 0 w 202"/>
                <a:gd name="T19" fmla="*/ 4 h 137"/>
                <a:gd name="T20" fmla="*/ 9 w 202"/>
                <a:gd name="T21" fmla="*/ 1 h 137"/>
                <a:gd name="T22" fmla="*/ 17 w 202"/>
                <a:gd name="T23" fmla="*/ 0 h 137"/>
                <a:gd name="T24" fmla="*/ 25 w 202"/>
                <a:gd name="T25" fmla="*/ 1 h 137"/>
                <a:gd name="T26" fmla="*/ 34 w 202"/>
                <a:gd name="T27" fmla="*/ 3 h 137"/>
                <a:gd name="T28" fmla="*/ 41 w 202"/>
                <a:gd name="T29" fmla="*/ 7 h 137"/>
                <a:gd name="T30" fmla="*/ 49 w 202"/>
                <a:gd name="T31" fmla="*/ 12 h 137"/>
                <a:gd name="T32" fmla="*/ 55 w 202"/>
                <a:gd name="T33" fmla="*/ 18 h 137"/>
                <a:gd name="T34" fmla="*/ 61 w 202"/>
                <a:gd name="T35" fmla="*/ 25 h 1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2" h="137">
                  <a:moveTo>
                    <a:pt x="183" y="77"/>
                  </a:moveTo>
                  <a:lnTo>
                    <a:pt x="202" y="137"/>
                  </a:lnTo>
                  <a:lnTo>
                    <a:pt x="184" y="113"/>
                  </a:lnTo>
                  <a:lnTo>
                    <a:pt x="163" y="92"/>
                  </a:lnTo>
                  <a:lnTo>
                    <a:pt x="140" y="72"/>
                  </a:lnTo>
                  <a:lnTo>
                    <a:pt x="114" y="55"/>
                  </a:lnTo>
                  <a:lnTo>
                    <a:pt x="87" y="40"/>
                  </a:lnTo>
                  <a:lnTo>
                    <a:pt x="59" y="27"/>
                  </a:lnTo>
                  <a:lnTo>
                    <a:pt x="30" y="19"/>
                  </a:lnTo>
                  <a:lnTo>
                    <a:pt x="0" y="12"/>
                  </a:lnTo>
                  <a:lnTo>
                    <a:pt x="26" y="3"/>
                  </a:lnTo>
                  <a:lnTo>
                    <a:pt x="50" y="0"/>
                  </a:lnTo>
                  <a:lnTo>
                    <a:pt x="76" y="3"/>
                  </a:lnTo>
                  <a:lnTo>
                    <a:pt x="101" y="10"/>
                  </a:lnTo>
                  <a:lnTo>
                    <a:pt x="124" y="22"/>
                  </a:lnTo>
                  <a:lnTo>
                    <a:pt x="147" y="37"/>
                  </a:lnTo>
                  <a:lnTo>
                    <a:pt x="166" y="56"/>
                  </a:lnTo>
                  <a:lnTo>
                    <a:pt x="183" y="77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3" name="Freeform 226"/>
            <p:cNvSpPr>
              <a:spLocks/>
            </p:cNvSpPr>
            <p:nvPr/>
          </p:nvSpPr>
          <p:spPr bwMode="auto">
            <a:xfrm>
              <a:off x="2744" y="3022"/>
              <a:ext cx="14" cy="31"/>
            </a:xfrm>
            <a:custGeom>
              <a:avLst/>
              <a:gdLst>
                <a:gd name="T0" fmla="*/ 13 w 44"/>
                <a:gd name="T1" fmla="*/ 10 h 91"/>
                <a:gd name="T2" fmla="*/ 14 w 44"/>
                <a:gd name="T3" fmla="*/ 15 h 91"/>
                <a:gd name="T4" fmla="*/ 13 w 44"/>
                <a:gd name="T5" fmla="*/ 19 h 91"/>
                <a:gd name="T6" fmla="*/ 12 w 44"/>
                <a:gd name="T7" fmla="*/ 23 h 91"/>
                <a:gd name="T8" fmla="*/ 11 w 44"/>
                <a:gd name="T9" fmla="*/ 27 h 91"/>
                <a:gd name="T10" fmla="*/ 6 w 44"/>
                <a:gd name="T11" fmla="*/ 31 h 91"/>
                <a:gd name="T12" fmla="*/ 6 w 44"/>
                <a:gd name="T13" fmla="*/ 22 h 91"/>
                <a:gd name="T14" fmla="*/ 5 w 44"/>
                <a:gd name="T15" fmla="*/ 15 h 91"/>
                <a:gd name="T16" fmla="*/ 4 w 44"/>
                <a:gd name="T17" fmla="*/ 7 h 91"/>
                <a:gd name="T18" fmla="*/ 0 w 44"/>
                <a:gd name="T19" fmla="*/ 0 h 91"/>
                <a:gd name="T20" fmla="*/ 2 w 44"/>
                <a:gd name="T21" fmla="*/ 0 h 91"/>
                <a:gd name="T22" fmla="*/ 4 w 44"/>
                <a:gd name="T23" fmla="*/ 1 h 91"/>
                <a:gd name="T24" fmla="*/ 6 w 44"/>
                <a:gd name="T25" fmla="*/ 2 h 91"/>
                <a:gd name="T26" fmla="*/ 8 w 44"/>
                <a:gd name="T27" fmla="*/ 3 h 91"/>
                <a:gd name="T28" fmla="*/ 10 w 44"/>
                <a:gd name="T29" fmla="*/ 4 h 91"/>
                <a:gd name="T30" fmla="*/ 11 w 44"/>
                <a:gd name="T31" fmla="*/ 6 h 91"/>
                <a:gd name="T32" fmla="*/ 13 w 44"/>
                <a:gd name="T33" fmla="*/ 8 h 91"/>
                <a:gd name="T34" fmla="*/ 13 w 44"/>
                <a:gd name="T35" fmla="*/ 10 h 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91">
                  <a:moveTo>
                    <a:pt x="42" y="30"/>
                  </a:moveTo>
                  <a:lnTo>
                    <a:pt x="44" y="43"/>
                  </a:lnTo>
                  <a:lnTo>
                    <a:pt x="42" y="55"/>
                  </a:lnTo>
                  <a:lnTo>
                    <a:pt x="38" y="68"/>
                  </a:lnTo>
                  <a:lnTo>
                    <a:pt x="34" y="80"/>
                  </a:lnTo>
                  <a:lnTo>
                    <a:pt x="20" y="91"/>
                  </a:lnTo>
                  <a:lnTo>
                    <a:pt x="20" y="65"/>
                  </a:lnTo>
                  <a:lnTo>
                    <a:pt x="17" y="43"/>
                  </a:lnTo>
                  <a:lnTo>
                    <a:pt x="11" y="20"/>
                  </a:lnTo>
                  <a:lnTo>
                    <a:pt x="0" y="0"/>
                  </a:lnTo>
                  <a:lnTo>
                    <a:pt x="5" y="1"/>
                  </a:lnTo>
                  <a:lnTo>
                    <a:pt x="12" y="4"/>
                  </a:lnTo>
                  <a:lnTo>
                    <a:pt x="18" y="7"/>
                  </a:lnTo>
                  <a:lnTo>
                    <a:pt x="25" y="10"/>
                  </a:lnTo>
                  <a:lnTo>
                    <a:pt x="31" y="13"/>
                  </a:lnTo>
                  <a:lnTo>
                    <a:pt x="35" y="17"/>
                  </a:lnTo>
                  <a:lnTo>
                    <a:pt x="40" y="23"/>
                  </a:lnTo>
                  <a:lnTo>
                    <a:pt x="42" y="3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4" name="Freeform 227"/>
            <p:cNvSpPr>
              <a:spLocks/>
            </p:cNvSpPr>
            <p:nvPr/>
          </p:nvSpPr>
          <p:spPr bwMode="auto">
            <a:xfrm>
              <a:off x="2846" y="3052"/>
              <a:ext cx="5" cy="12"/>
            </a:xfrm>
            <a:custGeom>
              <a:avLst/>
              <a:gdLst>
                <a:gd name="T0" fmla="*/ 5 w 16"/>
                <a:gd name="T1" fmla="*/ 6 h 36"/>
                <a:gd name="T2" fmla="*/ 5 w 16"/>
                <a:gd name="T3" fmla="*/ 7 h 36"/>
                <a:gd name="T4" fmla="*/ 4 w 16"/>
                <a:gd name="T5" fmla="*/ 9 h 36"/>
                <a:gd name="T6" fmla="*/ 4 w 16"/>
                <a:gd name="T7" fmla="*/ 11 h 36"/>
                <a:gd name="T8" fmla="*/ 4 w 16"/>
                <a:gd name="T9" fmla="*/ 12 h 36"/>
                <a:gd name="T10" fmla="*/ 2 w 16"/>
                <a:gd name="T11" fmla="*/ 11 h 36"/>
                <a:gd name="T12" fmla="*/ 0 w 16"/>
                <a:gd name="T13" fmla="*/ 10 h 36"/>
                <a:gd name="T14" fmla="*/ 0 w 16"/>
                <a:gd name="T15" fmla="*/ 8 h 36"/>
                <a:gd name="T16" fmla="*/ 0 w 16"/>
                <a:gd name="T17" fmla="*/ 6 h 36"/>
                <a:gd name="T18" fmla="*/ 0 w 16"/>
                <a:gd name="T19" fmla="*/ 0 h 36"/>
                <a:gd name="T20" fmla="*/ 2 w 16"/>
                <a:gd name="T21" fmla="*/ 1 h 36"/>
                <a:gd name="T22" fmla="*/ 3 w 16"/>
                <a:gd name="T23" fmla="*/ 2 h 36"/>
                <a:gd name="T24" fmla="*/ 4 w 16"/>
                <a:gd name="T25" fmla="*/ 4 h 36"/>
                <a:gd name="T26" fmla="*/ 5 w 16"/>
                <a:gd name="T27" fmla="*/ 6 h 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36">
                  <a:moveTo>
                    <a:pt x="16" y="17"/>
                  </a:moveTo>
                  <a:lnTo>
                    <a:pt x="16" y="22"/>
                  </a:lnTo>
                  <a:lnTo>
                    <a:pt x="14" y="26"/>
                  </a:lnTo>
                  <a:lnTo>
                    <a:pt x="13" y="32"/>
                  </a:lnTo>
                  <a:lnTo>
                    <a:pt x="12" y="36"/>
                  </a:lnTo>
                  <a:lnTo>
                    <a:pt x="6" y="33"/>
                  </a:lnTo>
                  <a:lnTo>
                    <a:pt x="1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0"/>
                  </a:lnTo>
                  <a:lnTo>
                    <a:pt x="6" y="2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5" name="Freeform 228"/>
            <p:cNvSpPr>
              <a:spLocks/>
            </p:cNvSpPr>
            <p:nvPr/>
          </p:nvSpPr>
          <p:spPr bwMode="auto">
            <a:xfrm>
              <a:off x="2460" y="3068"/>
              <a:ext cx="49" cy="62"/>
            </a:xfrm>
            <a:custGeom>
              <a:avLst/>
              <a:gdLst>
                <a:gd name="T0" fmla="*/ 0 w 147"/>
                <a:gd name="T1" fmla="*/ 62 h 186"/>
                <a:gd name="T2" fmla="*/ 2 w 147"/>
                <a:gd name="T3" fmla="*/ 52 h 186"/>
                <a:gd name="T4" fmla="*/ 5 w 147"/>
                <a:gd name="T5" fmla="*/ 42 h 186"/>
                <a:gd name="T6" fmla="*/ 9 w 147"/>
                <a:gd name="T7" fmla="*/ 32 h 186"/>
                <a:gd name="T8" fmla="*/ 15 w 147"/>
                <a:gd name="T9" fmla="*/ 24 h 186"/>
                <a:gd name="T10" fmla="*/ 22 w 147"/>
                <a:gd name="T11" fmla="*/ 16 h 186"/>
                <a:gd name="T12" fmla="*/ 30 w 147"/>
                <a:gd name="T13" fmla="*/ 9 h 186"/>
                <a:gd name="T14" fmla="*/ 39 w 147"/>
                <a:gd name="T15" fmla="*/ 4 h 186"/>
                <a:gd name="T16" fmla="*/ 49 w 147"/>
                <a:gd name="T17" fmla="*/ 0 h 186"/>
                <a:gd name="T18" fmla="*/ 43 w 147"/>
                <a:gd name="T19" fmla="*/ 8 h 186"/>
                <a:gd name="T20" fmla="*/ 37 w 147"/>
                <a:gd name="T21" fmla="*/ 15 h 186"/>
                <a:gd name="T22" fmla="*/ 30 w 147"/>
                <a:gd name="T23" fmla="*/ 22 h 186"/>
                <a:gd name="T24" fmla="*/ 23 w 147"/>
                <a:gd name="T25" fmla="*/ 30 h 186"/>
                <a:gd name="T26" fmla="*/ 16 w 147"/>
                <a:gd name="T27" fmla="*/ 38 h 186"/>
                <a:gd name="T28" fmla="*/ 10 w 147"/>
                <a:gd name="T29" fmla="*/ 45 h 186"/>
                <a:gd name="T30" fmla="*/ 4 w 147"/>
                <a:gd name="T31" fmla="*/ 53 h 186"/>
                <a:gd name="T32" fmla="*/ 0 w 147"/>
                <a:gd name="T33" fmla="*/ 62 h 1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7" h="186">
                  <a:moveTo>
                    <a:pt x="0" y="186"/>
                  </a:moveTo>
                  <a:lnTo>
                    <a:pt x="5" y="156"/>
                  </a:lnTo>
                  <a:lnTo>
                    <a:pt x="14" y="126"/>
                  </a:lnTo>
                  <a:lnTo>
                    <a:pt x="28" y="97"/>
                  </a:lnTo>
                  <a:lnTo>
                    <a:pt x="45" y="71"/>
                  </a:lnTo>
                  <a:lnTo>
                    <a:pt x="67" y="47"/>
                  </a:lnTo>
                  <a:lnTo>
                    <a:pt x="91" y="27"/>
                  </a:lnTo>
                  <a:lnTo>
                    <a:pt x="118" y="11"/>
                  </a:lnTo>
                  <a:lnTo>
                    <a:pt x="147" y="0"/>
                  </a:lnTo>
                  <a:lnTo>
                    <a:pt x="130" y="23"/>
                  </a:lnTo>
                  <a:lnTo>
                    <a:pt x="111" y="46"/>
                  </a:lnTo>
                  <a:lnTo>
                    <a:pt x="90" y="67"/>
                  </a:lnTo>
                  <a:lnTo>
                    <a:pt x="70" y="90"/>
                  </a:lnTo>
                  <a:lnTo>
                    <a:pt x="48" y="113"/>
                  </a:lnTo>
                  <a:lnTo>
                    <a:pt x="30" y="136"/>
                  </a:lnTo>
                  <a:lnTo>
                    <a:pt x="12" y="16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6" name="Freeform 229"/>
            <p:cNvSpPr>
              <a:spLocks/>
            </p:cNvSpPr>
            <p:nvPr/>
          </p:nvSpPr>
          <p:spPr bwMode="auto">
            <a:xfrm>
              <a:off x="2712" y="2519"/>
              <a:ext cx="190" cy="162"/>
            </a:xfrm>
            <a:custGeom>
              <a:avLst/>
              <a:gdLst>
                <a:gd name="T0" fmla="*/ 120 w 571"/>
                <a:gd name="T1" fmla="*/ 143 h 486"/>
                <a:gd name="T2" fmla="*/ 132 w 571"/>
                <a:gd name="T3" fmla="*/ 124 h 486"/>
                <a:gd name="T4" fmla="*/ 142 w 571"/>
                <a:gd name="T5" fmla="*/ 92 h 486"/>
                <a:gd name="T6" fmla="*/ 137 w 571"/>
                <a:gd name="T7" fmla="*/ 52 h 486"/>
                <a:gd name="T8" fmla="*/ 127 w 571"/>
                <a:gd name="T9" fmla="*/ 30 h 486"/>
                <a:gd name="T10" fmla="*/ 139 w 571"/>
                <a:gd name="T11" fmla="*/ 27 h 486"/>
                <a:gd name="T12" fmla="*/ 159 w 571"/>
                <a:gd name="T13" fmla="*/ 21 h 486"/>
                <a:gd name="T14" fmla="*/ 180 w 571"/>
                <a:gd name="T15" fmla="*/ 9 h 486"/>
                <a:gd name="T16" fmla="*/ 182 w 571"/>
                <a:gd name="T17" fmla="*/ 6 h 486"/>
                <a:gd name="T18" fmla="*/ 165 w 571"/>
                <a:gd name="T19" fmla="*/ 15 h 486"/>
                <a:gd name="T20" fmla="*/ 146 w 571"/>
                <a:gd name="T21" fmla="*/ 20 h 486"/>
                <a:gd name="T22" fmla="*/ 126 w 571"/>
                <a:gd name="T23" fmla="*/ 22 h 486"/>
                <a:gd name="T24" fmla="*/ 118 w 571"/>
                <a:gd name="T25" fmla="*/ 26 h 486"/>
                <a:gd name="T26" fmla="*/ 124 w 571"/>
                <a:gd name="T27" fmla="*/ 36 h 486"/>
                <a:gd name="T28" fmla="*/ 129 w 571"/>
                <a:gd name="T29" fmla="*/ 46 h 486"/>
                <a:gd name="T30" fmla="*/ 132 w 571"/>
                <a:gd name="T31" fmla="*/ 57 h 486"/>
                <a:gd name="T32" fmla="*/ 136 w 571"/>
                <a:gd name="T33" fmla="*/ 74 h 486"/>
                <a:gd name="T34" fmla="*/ 135 w 571"/>
                <a:gd name="T35" fmla="*/ 97 h 486"/>
                <a:gd name="T36" fmla="*/ 129 w 571"/>
                <a:gd name="T37" fmla="*/ 119 h 486"/>
                <a:gd name="T38" fmla="*/ 117 w 571"/>
                <a:gd name="T39" fmla="*/ 138 h 486"/>
                <a:gd name="T40" fmla="*/ 102 w 571"/>
                <a:gd name="T41" fmla="*/ 151 h 486"/>
                <a:gd name="T42" fmla="*/ 89 w 571"/>
                <a:gd name="T43" fmla="*/ 156 h 486"/>
                <a:gd name="T44" fmla="*/ 74 w 571"/>
                <a:gd name="T45" fmla="*/ 157 h 486"/>
                <a:gd name="T46" fmla="*/ 59 w 571"/>
                <a:gd name="T47" fmla="*/ 155 h 486"/>
                <a:gd name="T48" fmla="*/ 43 w 571"/>
                <a:gd name="T49" fmla="*/ 147 h 486"/>
                <a:gd name="T50" fmla="*/ 26 w 571"/>
                <a:gd name="T51" fmla="*/ 133 h 486"/>
                <a:gd name="T52" fmla="*/ 13 w 571"/>
                <a:gd name="T53" fmla="*/ 116 h 486"/>
                <a:gd name="T54" fmla="*/ 4 w 571"/>
                <a:gd name="T55" fmla="*/ 97 h 486"/>
                <a:gd name="T56" fmla="*/ 1 w 571"/>
                <a:gd name="T57" fmla="*/ 87 h 486"/>
                <a:gd name="T58" fmla="*/ 1 w 571"/>
                <a:gd name="T59" fmla="*/ 89 h 486"/>
                <a:gd name="T60" fmla="*/ 2 w 571"/>
                <a:gd name="T61" fmla="*/ 95 h 486"/>
                <a:gd name="T62" fmla="*/ 8 w 571"/>
                <a:gd name="T63" fmla="*/ 110 h 486"/>
                <a:gd name="T64" fmla="*/ 16 w 571"/>
                <a:gd name="T65" fmla="*/ 126 h 486"/>
                <a:gd name="T66" fmla="*/ 27 w 571"/>
                <a:gd name="T67" fmla="*/ 142 h 486"/>
                <a:gd name="T68" fmla="*/ 41 w 571"/>
                <a:gd name="T69" fmla="*/ 153 h 486"/>
                <a:gd name="T70" fmla="*/ 58 w 571"/>
                <a:gd name="T71" fmla="*/ 161 h 486"/>
                <a:gd name="T72" fmla="*/ 79 w 571"/>
                <a:gd name="T73" fmla="*/ 162 h 486"/>
                <a:gd name="T74" fmla="*/ 104 w 571"/>
                <a:gd name="T75" fmla="*/ 153 h 4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1" h="486">
                  <a:moveTo>
                    <a:pt x="356" y="435"/>
                  </a:moveTo>
                  <a:lnTo>
                    <a:pt x="362" y="428"/>
                  </a:lnTo>
                  <a:lnTo>
                    <a:pt x="378" y="406"/>
                  </a:lnTo>
                  <a:lnTo>
                    <a:pt x="396" y="373"/>
                  </a:lnTo>
                  <a:lnTo>
                    <a:pt x="414" y="330"/>
                  </a:lnTo>
                  <a:lnTo>
                    <a:pt x="426" y="277"/>
                  </a:lnTo>
                  <a:lnTo>
                    <a:pt x="426" y="219"/>
                  </a:lnTo>
                  <a:lnTo>
                    <a:pt x="412" y="156"/>
                  </a:lnTo>
                  <a:lnTo>
                    <a:pt x="376" y="89"/>
                  </a:lnTo>
                  <a:lnTo>
                    <a:pt x="382" y="89"/>
                  </a:lnTo>
                  <a:lnTo>
                    <a:pt x="396" y="86"/>
                  </a:lnTo>
                  <a:lnTo>
                    <a:pt x="419" y="82"/>
                  </a:lnTo>
                  <a:lnTo>
                    <a:pt x="448" y="74"/>
                  </a:lnTo>
                  <a:lnTo>
                    <a:pt x="478" y="63"/>
                  </a:lnTo>
                  <a:lnTo>
                    <a:pt x="511" y="47"/>
                  </a:lnTo>
                  <a:lnTo>
                    <a:pt x="542" y="26"/>
                  </a:lnTo>
                  <a:lnTo>
                    <a:pt x="571" y="0"/>
                  </a:lnTo>
                  <a:lnTo>
                    <a:pt x="547" y="17"/>
                  </a:lnTo>
                  <a:lnTo>
                    <a:pt x="521" y="31"/>
                  </a:lnTo>
                  <a:lnTo>
                    <a:pt x="495" y="44"/>
                  </a:lnTo>
                  <a:lnTo>
                    <a:pt x="468" y="53"/>
                  </a:lnTo>
                  <a:lnTo>
                    <a:pt x="438" y="60"/>
                  </a:lnTo>
                  <a:lnTo>
                    <a:pt x="409" y="64"/>
                  </a:lnTo>
                  <a:lnTo>
                    <a:pt x="378" y="66"/>
                  </a:lnTo>
                  <a:lnTo>
                    <a:pt x="346" y="64"/>
                  </a:lnTo>
                  <a:lnTo>
                    <a:pt x="355" y="77"/>
                  </a:lnTo>
                  <a:lnTo>
                    <a:pt x="363" y="92"/>
                  </a:lnTo>
                  <a:lnTo>
                    <a:pt x="372" y="107"/>
                  </a:lnTo>
                  <a:lnTo>
                    <a:pt x="381" y="122"/>
                  </a:lnTo>
                  <a:lnTo>
                    <a:pt x="388" y="137"/>
                  </a:lnTo>
                  <a:lnTo>
                    <a:pt x="393" y="154"/>
                  </a:lnTo>
                  <a:lnTo>
                    <a:pt x="398" y="170"/>
                  </a:lnTo>
                  <a:lnTo>
                    <a:pt x="402" y="187"/>
                  </a:lnTo>
                  <a:lnTo>
                    <a:pt x="408" y="222"/>
                  </a:lnTo>
                  <a:lnTo>
                    <a:pt x="409" y="257"/>
                  </a:lnTo>
                  <a:lnTo>
                    <a:pt x="406" y="292"/>
                  </a:lnTo>
                  <a:lnTo>
                    <a:pt x="399" y="325"/>
                  </a:lnTo>
                  <a:lnTo>
                    <a:pt x="388" y="358"/>
                  </a:lnTo>
                  <a:lnTo>
                    <a:pt x="372" y="388"/>
                  </a:lnTo>
                  <a:lnTo>
                    <a:pt x="351" y="415"/>
                  </a:lnTo>
                  <a:lnTo>
                    <a:pt x="325" y="440"/>
                  </a:lnTo>
                  <a:lnTo>
                    <a:pt x="308" y="452"/>
                  </a:lnTo>
                  <a:lnTo>
                    <a:pt x="288" y="462"/>
                  </a:lnTo>
                  <a:lnTo>
                    <a:pt x="266" y="468"/>
                  </a:lnTo>
                  <a:lnTo>
                    <a:pt x="243" y="470"/>
                  </a:lnTo>
                  <a:lnTo>
                    <a:pt x="222" y="472"/>
                  </a:lnTo>
                  <a:lnTo>
                    <a:pt x="199" y="469"/>
                  </a:lnTo>
                  <a:lnTo>
                    <a:pt x="178" y="465"/>
                  </a:lnTo>
                  <a:lnTo>
                    <a:pt x="157" y="458"/>
                  </a:lnTo>
                  <a:lnTo>
                    <a:pt x="129" y="442"/>
                  </a:lnTo>
                  <a:lnTo>
                    <a:pt x="102" y="423"/>
                  </a:lnTo>
                  <a:lnTo>
                    <a:pt x="79" y="400"/>
                  </a:lnTo>
                  <a:lnTo>
                    <a:pt x="57" y="376"/>
                  </a:lnTo>
                  <a:lnTo>
                    <a:pt x="40" y="349"/>
                  </a:lnTo>
                  <a:lnTo>
                    <a:pt x="24" y="319"/>
                  </a:lnTo>
                  <a:lnTo>
                    <a:pt x="12" y="290"/>
                  </a:lnTo>
                  <a:lnTo>
                    <a:pt x="3" y="260"/>
                  </a:lnTo>
                  <a:lnTo>
                    <a:pt x="2" y="262"/>
                  </a:lnTo>
                  <a:lnTo>
                    <a:pt x="2" y="265"/>
                  </a:lnTo>
                  <a:lnTo>
                    <a:pt x="2" y="266"/>
                  </a:lnTo>
                  <a:lnTo>
                    <a:pt x="0" y="267"/>
                  </a:lnTo>
                  <a:lnTo>
                    <a:pt x="6" y="286"/>
                  </a:lnTo>
                  <a:lnTo>
                    <a:pt x="13" y="307"/>
                  </a:lnTo>
                  <a:lnTo>
                    <a:pt x="23" y="330"/>
                  </a:lnTo>
                  <a:lnTo>
                    <a:pt x="34" y="355"/>
                  </a:lnTo>
                  <a:lnTo>
                    <a:pt x="47" y="379"/>
                  </a:lnTo>
                  <a:lnTo>
                    <a:pt x="63" y="402"/>
                  </a:lnTo>
                  <a:lnTo>
                    <a:pt x="80" y="425"/>
                  </a:lnTo>
                  <a:lnTo>
                    <a:pt x="100" y="443"/>
                  </a:lnTo>
                  <a:lnTo>
                    <a:pt x="122" y="460"/>
                  </a:lnTo>
                  <a:lnTo>
                    <a:pt x="147" y="473"/>
                  </a:lnTo>
                  <a:lnTo>
                    <a:pt x="175" y="483"/>
                  </a:lnTo>
                  <a:lnTo>
                    <a:pt x="205" y="486"/>
                  </a:lnTo>
                  <a:lnTo>
                    <a:pt x="238" y="485"/>
                  </a:lnTo>
                  <a:lnTo>
                    <a:pt x="275" y="475"/>
                  </a:lnTo>
                  <a:lnTo>
                    <a:pt x="313" y="459"/>
                  </a:lnTo>
                  <a:lnTo>
                    <a:pt x="356" y="435"/>
                  </a:lnTo>
                  <a:close/>
                </a:path>
              </a:pathLst>
            </a:custGeom>
            <a:solidFill>
              <a:srgbClr val="FFA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7" name="Freeform 230"/>
            <p:cNvSpPr>
              <a:spLocks/>
            </p:cNvSpPr>
            <p:nvPr/>
          </p:nvSpPr>
          <p:spPr bwMode="auto">
            <a:xfrm>
              <a:off x="2684" y="2256"/>
              <a:ext cx="628" cy="785"/>
            </a:xfrm>
            <a:custGeom>
              <a:avLst/>
              <a:gdLst>
                <a:gd name="T0" fmla="*/ 517 w 1885"/>
                <a:gd name="T1" fmla="*/ 120 h 2355"/>
                <a:gd name="T2" fmla="*/ 566 w 1885"/>
                <a:gd name="T3" fmla="*/ 151 h 2355"/>
                <a:gd name="T4" fmla="*/ 524 w 1885"/>
                <a:gd name="T5" fmla="*/ 181 h 2355"/>
                <a:gd name="T6" fmla="*/ 485 w 1885"/>
                <a:gd name="T7" fmla="*/ 234 h 2355"/>
                <a:gd name="T8" fmla="*/ 508 w 1885"/>
                <a:gd name="T9" fmla="*/ 299 h 2355"/>
                <a:gd name="T10" fmla="*/ 569 w 1885"/>
                <a:gd name="T11" fmla="*/ 291 h 2355"/>
                <a:gd name="T12" fmla="*/ 582 w 1885"/>
                <a:gd name="T13" fmla="*/ 306 h 2355"/>
                <a:gd name="T14" fmla="*/ 617 w 1885"/>
                <a:gd name="T15" fmla="*/ 372 h 2355"/>
                <a:gd name="T16" fmla="*/ 582 w 1885"/>
                <a:gd name="T17" fmla="*/ 379 h 2355"/>
                <a:gd name="T18" fmla="*/ 528 w 1885"/>
                <a:gd name="T19" fmla="*/ 403 h 2355"/>
                <a:gd name="T20" fmla="*/ 470 w 1885"/>
                <a:gd name="T21" fmla="*/ 399 h 2355"/>
                <a:gd name="T22" fmla="*/ 412 w 1885"/>
                <a:gd name="T23" fmla="*/ 411 h 2355"/>
                <a:gd name="T24" fmla="*/ 412 w 1885"/>
                <a:gd name="T25" fmla="*/ 451 h 2355"/>
                <a:gd name="T26" fmla="*/ 452 w 1885"/>
                <a:gd name="T27" fmla="*/ 465 h 2355"/>
                <a:gd name="T28" fmla="*/ 497 w 1885"/>
                <a:gd name="T29" fmla="*/ 467 h 2355"/>
                <a:gd name="T30" fmla="*/ 528 w 1885"/>
                <a:gd name="T31" fmla="*/ 470 h 2355"/>
                <a:gd name="T32" fmla="*/ 511 w 1885"/>
                <a:gd name="T33" fmla="*/ 551 h 2355"/>
                <a:gd name="T34" fmla="*/ 546 w 1885"/>
                <a:gd name="T35" fmla="*/ 594 h 2355"/>
                <a:gd name="T36" fmla="*/ 483 w 1885"/>
                <a:gd name="T37" fmla="*/ 584 h 2355"/>
                <a:gd name="T38" fmla="*/ 431 w 1885"/>
                <a:gd name="T39" fmla="*/ 609 h 2355"/>
                <a:gd name="T40" fmla="*/ 411 w 1885"/>
                <a:gd name="T41" fmla="*/ 638 h 2355"/>
                <a:gd name="T42" fmla="*/ 364 w 1885"/>
                <a:gd name="T43" fmla="*/ 595 h 2355"/>
                <a:gd name="T44" fmla="*/ 326 w 1885"/>
                <a:gd name="T45" fmla="*/ 606 h 2355"/>
                <a:gd name="T46" fmla="*/ 297 w 1885"/>
                <a:gd name="T47" fmla="*/ 648 h 2355"/>
                <a:gd name="T48" fmla="*/ 219 w 1885"/>
                <a:gd name="T49" fmla="*/ 574 h 2355"/>
                <a:gd name="T50" fmla="*/ 148 w 1885"/>
                <a:gd name="T51" fmla="*/ 584 h 2355"/>
                <a:gd name="T52" fmla="*/ 82 w 1885"/>
                <a:gd name="T53" fmla="*/ 643 h 2355"/>
                <a:gd name="T54" fmla="*/ 31 w 1885"/>
                <a:gd name="T55" fmla="*/ 784 h 2355"/>
                <a:gd name="T56" fmla="*/ 3 w 1885"/>
                <a:gd name="T57" fmla="*/ 779 h 2355"/>
                <a:gd name="T58" fmla="*/ 11 w 1885"/>
                <a:gd name="T59" fmla="*/ 700 h 2355"/>
                <a:gd name="T60" fmla="*/ 62 w 1885"/>
                <a:gd name="T61" fmla="*/ 623 h 2355"/>
                <a:gd name="T62" fmla="*/ 132 w 1885"/>
                <a:gd name="T63" fmla="*/ 564 h 2355"/>
                <a:gd name="T64" fmla="*/ 130 w 1885"/>
                <a:gd name="T65" fmla="*/ 534 h 2355"/>
                <a:gd name="T66" fmla="*/ 79 w 1885"/>
                <a:gd name="T67" fmla="*/ 542 h 2355"/>
                <a:gd name="T68" fmla="*/ 77 w 1885"/>
                <a:gd name="T69" fmla="*/ 516 h 2355"/>
                <a:gd name="T70" fmla="*/ 115 w 1885"/>
                <a:gd name="T71" fmla="*/ 448 h 2355"/>
                <a:gd name="T72" fmla="*/ 71 w 1885"/>
                <a:gd name="T73" fmla="*/ 391 h 2355"/>
                <a:gd name="T74" fmla="*/ 33 w 1885"/>
                <a:gd name="T75" fmla="*/ 379 h 2355"/>
                <a:gd name="T76" fmla="*/ 77 w 1885"/>
                <a:gd name="T77" fmla="*/ 345 h 2355"/>
                <a:gd name="T78" fmla="*/ 94 w 1885"/>
                <a:gd name="T79" fmla="*/ 289 h 2355"/>
                <a:gd name="T80" fmla="*/ 97 w 1885"/>
                <a:gd name="T81" fmla="*/ 262 h 2355"/>
                <a:gd name="T82" fmla="*/ 150 w 1885"/>
                <a:gd name="T83" fmla="*/ 269 h 2355"/>
                <a:gd name="T84" fmla="*/ 180 w 1885"/>
                <a:gd name="T85" fmla="*/ 276 h 2355"/>
                <a:gd name="T86" fmla="*/ 199 w 1885"/>
                <a:gd name="T87" fmla="*/ 336 h 2355"/>
                <a:gd name="T88" fmla="*/ 236 w 1885"/>
                <a:gd name="T89" fmla="*/ 337 h 2355"/>
                <a:gd name="T90" fmla="*/ 251 w 1885"/>
                <a:gd name="T91" fmla="*/ 294 h 2355"/>
                <a:gd name="T92" fmla="*/ 189 w 1885"/>
                <a:gd name="T93" fmla="*/ 209 h 2355"/>
                <a:gd name="T94" fmla="*/ 150 w 1885"/>
                <a:gd name="T95" fmla="*/ 191 h 2355"/>
                <a:gd name="T96" fmla="*/ 164 w 1885"/>
                <a:gd name="T97" fmla="*/ 110 h 2355"/>
                <a:gd name="T98" fmla="*/ 174 w 1885"/>
                <a:gd name="T99" fmla="*/ 103 h 2355"/>
                <a:gd name="T100" fmla="*/ 218 w 1885"/>
                <a:gd name="T101" fmla="*/ 116 h 2355"/>
                <a:gd name="T102" fmla="*/ 270 w 1885"/>
                <a:gd name="T103" fmla="*/ 107 h 2355"/>
                <a:gd name="T104" fmla="*/ 289 w 1885"/>
                <a:gd name="T105" fmla="*/ 147 h 2355"/>
                <a:gd name="T106" fmla="*/ 339 w 1885"/>
                <a:gd name="T107" fmla="*/ 197 h 2355"/>
                <a:gd name="T108" fmla="*/ 377 w 1885"/>
                <a:gd name="T109" fmla="*/ 173 h 2355"/>
                <a:gd name="T110" fmla="*/ 378 w 1885"/>
                <a:gd name="T111" fmla="*/ 106 h 2355"/>
                <a:gd name="T112" fmla="*/ 349 w 1885"/>
                <a:gd name="T113" fmla="*/ 50 h 2355"/>
                <a:gd name="T114" fmla="*/ 392 w 1885"/>
                <a:gd name="T115" fmla="*/ 54 h 2355"/>
                <a:gd name="T116" fmla="*/ 433 w 1885"/>
                <a:gd name="T117" fmla="*/ 42 h 2355"/>
                <a:gd name="T118" fmla="*/ 466 w 1885"/>
                <a:gd name="T119" fmla="*/ 23 h 2355"/>
                <a:gd name="T120" fmla="*/ 493 w 1885"/>
                <a:gd name="T121" fmla="*/ 19 h 23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85" h="2355">
                  <a:moveTo>
                    <a:pt x="1476" y="225"/>
                  </a:moveTo>
                  <a:lnTo>
                    <a:pt x="1483" y="245"/>
                  </a:lnTo>
                  <a:lnTo>
                    <a:pt x="1492" y="265"/>
                  </a:lnTo>
                  <a:lnTo>
                    <a:pt x="1502" y="283"/>
                  </a:lnTo>
                  <a:lnTo>
                    <a:pt x="1512" y="303"/>
                  </a:lnTo>
                  <a:lnTo>
                    <a:pt x="1525" y="322"/>
                  </a:lnTo>
                  <a:lnTo>
                    <a:pt x="1537" y="340"/>
                  </a:lnTo>
                  <a:lnTo>
                    <a:pt x="1552" y="359"/>
                  </a:lnTo>
                  <a:lnTo>
                    <a:pt x="1567" y="375"/>
                  </a:lnTo>
                  <a:lnTo>
                    <a:pt x="1585" y="392"/>
                  </a:lnTo>
                  <a:lnTo>
                    <a:pt x="1602" y="406"/>
                  </a:lnTo>
                  <a:lnTo>
                    <a:pt x="1619" y="419"/>
                  </a:lnTo>
                  <a:lnTo>
                    <a:pt x="1638" y="430"/>
                  </a:lnTo>
                  <a:lnTo>
                    <a:pt x="1658" y="440"/>
                  </a:lnTo>
                  <a:lnTo>
                    <a:pt x="1678" y="448"/>
                  </a:lnTo>
                  <a:lnTo>
                    <a:pt x="1699" y="453"/>
                  </a:lnTo>
                  <a:lnTo>
                    <a:pt x="1721" y="458"/>
                  </a:lnTo>
                  <a:lnTo>
                    <a:pt x="1699" y="466"/>
                  </a:lnTo>
                  <a:lnTo>
                    <a:pt x="1678" y="476"/>
                  </a:lnTo>
                  <a:lnTo>
                    <a:pt x="1655" y="486"/>
                  </a:lnTo>
                  <a:lnTo>
                    <a:pt x="1633" y="499"/>
                  </a:lnTo>
                  <a:lnTo>
                    <a:pt x="1613" y="513"/>
                  </a:lnTo>
                  <a:lnTo>
                    <a:pt x="1592" y="528"/>
                  </a:lnTo>
                  <a:lnTo>
                    <a:pt x="1573" y="543"/>
                  </a:lnTo>
                  <a:lnTo>
                    <a:pt x="1553" y="561"/>
                  </a:lnTo>
                  <a:lnTo>
                    <a:pt x="1536" y="579"/>
                  </a:lnTo>
                  <a:lnTo>
                    <a:pt x="1519" y="598"/>
                  </a:lnTo>
                  <a:lnTo>
                    <a:pt x="1503" y="616"/>
                  </a:lnTo>
                  <a:lnTo>
                    <a:pt x="1489" y="636"/>
                  </a:lnTo>
                  <a:lnTo>
                    <a:pt x="1477" y="658"/>
                  </a:lnTo>
                  <a:lnTo>
                    <a:pt x="1466" y="679"/>
                  </a:lnTo>
                  <a:lnTo>
                    <a:pt x="1457" y="701"/>
                  </a:lnTo>
                  <a:lnTo>
                    <a:pt x="1450" y="724"/>
                  </a:lnTo>
                  <a:lnTo>
                    <a:pt x="1443" y="758"/>
                  </a:lnTo>
                  <a:lnTo>
                    <a:pt x="1440" y="794"/>
                  </a:lnTo>
                  <a:lnTo>
                    <a:pt x="1443" y="828"/>
                  </a:lnTo>
                  <a:lnTo>
                    <a:pt x="1456" y="857"/>
                  </a:lnTo>
                  <a:lnTo>
                    <a:pt x="1475" y="875"/>
                  </a:lnTo>
                  <a:lnTo>
                    <a:pt x="1497" y="888"/>
                  </a:lnTo>
                  <a:lnTo>
                    <a:pt x="1525" y="897"/>
                  </a:lnTo>
                  <a:lnTo>
                    <a:pt x="1552" y="901"/>
                  </a:lnTo>
                  <a:lnTo>
                    <a:pt x="1582" y="902"/>
                  </a:lnTo>
                  <a:lnTo>
                    <a:pt x="1612" y="899"/>
                  </a:lnTo>
                  <a:lnTo>
                    <a:pt x="1640" y="897"/>
                  </a:lnTo>
                  <a:lnTo>
                    <a:pt x="1668" y="891"/>
                  </a:lnTo>
                  <a:lnTo>
                    <a:pt x="1682" y="887"/>
                  </a:lnTo>
                  <a:lnTo>
                    <a:pt x="1696" y="881"/>
                  </a:lnTo>
                  <a:lnTo>
                    <a:pt x="1709" y="872"/>
                  </a:lnTo>
                  <a:lnTo>
                    <a:pt x="1722" y="864"/>
                  </a:lnTo>
                  <a:lnTo>
                    <a:pt x="1735" y="855"/>
                  </a:lnTo>
                  <a:lnTo>
                    <a:pt x="1748" y="848"/>
                  </a:lnTo>
                  <a:lnTo>
                    <a:pt x="1761" y="839"/>
                  </a:lnTo>
                  <a:lnTo>
                    <a:pt x="1773" y="834"/>
                  </a:lnTo>
                  <a:lnTo>
                    <a:pt x="1759" y="855"/>
                  </a:lnTo>
                  <a:lnTo>
                    <a:pt x="1751" y="885"/>
                  </a:lnTo>
                  <a:lnTo>
                    <a:pt x="1748" y="917"/>
                  </a:lnTo>
                  <a:lnTo>
                    <a:pt x="1752" y="950"/>
                  </a:lnTo>
                  <a:lnTo>
                    <a:pt x="1759" y="975"/>
                  </a:lnTo>
                  <a:lnTo>
                    <a:pt x="1769" y="1002"/>
                  </a:lnTo>
                  <a:lnTo>
                    <a:pt x="1781" y="1028"/>
                  </a:lnTo>
                  <a:lnTo>
                    <a:pt x="1795" y="1054"/>
                  </a:lnTo>
                  <a:lnTo>
                    <a:pt x="1811" y="1077"/>
                  </a:lnTo>
                  <a:lnTo>
                    <a:pt x="1831" y="1097"/>
                  </a:lnTo>
                  <a:lnTo>
                    <a:pt x="1852" y="1115"/>
                  </a:lnTo>
                  <a:lnTo>
                    <a:pt x="1878" y="1128"/>
                  </a:lnTo>
                  <a:lnTo>
                    <a:pt x="1885" y="1137"/>
                  </a:lnTo>
                  <a:lnTo>
                    <a:pt x="1862" y="1135"/>
                  </a:lnTo>
                  <a:lnTo>
                    <a:pt x="1839" y="1134"/>
                  </a:lnTo>
                  <a:lnTo>
                    <a:pt x="1815" y="1133"/>
                  </a:lnTo>
                  <a:lnTo>
                    <a:pt x="1792" y="1133"/>
                  </a:lnTo>
                  <a:lnTo>
                    <a:pt x="1769" y="1134"/>
                  </a:lnTo>
                  <a:lnTo>
                    <a:pt x="1746" y="1137"/>
                  </a:lnTo>
                  <a:lnTo>
                    <a:pt x="1723" y="1140"/>
                  </a:lnTo>
                  <a:lnTo>
                    <a:pt x="1702" y="1144"/>
                  </a:lnTo>
                  <a:lnTo>
                    <a:pt x="1680" y="1151"/>
                  </a:lnTo>
                  <a:lnTo>
                    <a:pt x="1659" y="1158"/>
                  </a:lnTo>
                  <a:lnTo>
                    <a:pt x="1639" y="1168"/>
                  </a:lnTo>
                  <a:lnTo>
                    <a:pt x="1620" y="1180"/>
                  </a:lnTo>
                  <a:lnTo>
                    <a:pt x="1603" y="1194"/>
                  </a:lnTo>
                  <a:lnTo>
                    <a:pt x="1586" y="1208"/>
                  </a:lnTo>
                  <a:lnTo>
                    <a:pt x="1570" y="1227"/>
                  </a:lnTo>
                  <a:lnTo>
                    <a:pt x="1556" y="1247"/>
                  </a:lnTo>
                  <a:lnTo>
                    <a:pt x="1543" y="1280"/>
                  </a:lnTo>
                  <a:lnTo>
                    <a:pt x="1519" y="1261"/>
                  </a:lnTo>
                  <a:lnTo>
                    <a:pt x="1493" y="1243"/>
                  </a:lnTo>
                  <a:lnTo>
                    <a:pt x="1467" y="1224"/>
                  </a:lnTo>
                  <a:lnTo>
                    <a:pt x="1440" y="1210"/>
                  </a:lnTo>
                  <a:lnTo>
                    <a:pt x="1412" y="1197"/>
                  </a:lnTo>
                  <a:lnTo>
                    <a:pt x="1382" y="1188"/>
                  </a:lnTo>
                  <a:lnTo>
                    <a:pt x="1350" y="1184"/>
                  </a:lnTo>
                  <a:lnTo>
                    <a:pt x="1319" y="1187"/>
                  </a:lnTo>
                  <a:lnTo>
                    <a:pt x="1301" y="1191"/>
                  </a:lnTo>
                  <a:lnTo>
                    <a:pt x="1284" y="1198"/>
                  </a:lnTo>
                  <a:lnTo>
                    <a:pt x="1267" y="1208"/>
                  </a:lnTo>
                  <a:lnTo>
                    <a:pt x="1251" y="1220"/>
                  </a:lnTo>
                  <a:lnTo>
                    <a:pt x="1236" y="1234"/>
                  </a:lnTo>
                  <a:lnTo>
                    <a:pt x="1224" y="1250"/>
                  </a:lnTo>
                  <a:lnTo>
                    <a:pt x="1214" y="1267"/>
                  </a:lnTo>
                  <a:lnTo>
                    <a:pt x="1208" y="1284"/>
                  </a:lnTo>
                  <a:lnTo>
                    <a:pt x="1207" y="1300"/>
                  </a:lnTo>
                  <a:lnTo>
                    <a:pt x="1208" y="1316"/>
                  </a:lnTo>
                  <a:lnTo>
                    <a:pt x="1214" y="1331"/>
                  </a:lnTo>
                  <a:lnTo>
                    <a:pt x="1224" y="1344"/>
                  </a:lnTo>
                  <a:lnTo>
                    <a:pt x="1237" y="1354"/>
                  </a:lnTo>
                  <a:lnTo>
                    <a:pt x="1250" y="1363"/>
                  </a:lnTo>
                  <a:lnTo>
                    <a:pt x="1264" y="1370"/>
                  </a:lnTo>
                  <a:lnTo>
                    <a:pt x="1279" y="1377"/>
                  </a:lnTo>
                  <a:lnTo>
                    <a:pt x="1294" y="1383"/>
                  </a:lnTo>
                  <a:lnTo>
                    <a:pt x="1310" y="1387"/>
                  </a:lnTo>
                  <a:lnTo>
                    <a:pt x="1326" y="1390"/>
                  </a:lnTo>
                  <a:lnTo>
                    <a:pt x="1342" y="1393"/>
                  </a:lnTo>
                  <a:lnTo>
                    <a:pt x="1357" y="1396"/>
                  </a:lnTo>
                  <a:lnTo>
                    <a:pt x="1374" y="1397"/>
                  </a:lnTo>
                  <a:lnTo>
                    <a:pt x="1392" y="1399"/>
                  </a:lnTo>
                  <a:lnTo>
                    <a:pt x="1409" y="1400"/>
                  </a:lnTo>
                  <a:lnTo>
                    <a:pt x="1424" y="1400"/>
                  </a:lnTo>
                  <a:lnTo>
                    <a:pt x="1442" y="1400"/>
                  </a:lnTo>
                  <a:lnTo>
                    <a:pt x="1459" y="1400"/>
                  </a:lnTo>
                  <a:lnTo>
                    <a:pt x="1476" y="1400"/>
                  </a:lnTo>
                  <a:lnTo>
                    <a:pt x="1493" y="1400"/>
                  </a:lnTo>
                  <a:lnTo>
                    <a:pt x="1510" y="1399"/>
                  </a:lnTo>
                  <a:lnTo>
                    <a:pt x="1527" y="1399"/>
                  </a:lnTo>
                  <a:lnTo>
                    <a:pt x="1545" y="1396"/>
                  </a:lnTo>
                  <a:lnTo>
                    <a:pt x="1562" y="1394"/>
                  </a:lnTo>
                  <a:lnTo>
                    <a:pt x="1577" y="1393"/>
                  </a:lnTo>
                  <a:lnTo>
                    <a:pt x="1595" y="1390"/>
                  </a:lnTo>
                  <a:lnTo>
                    <a:pt x="1612" y="1389"/>
                  </a:lnTo>
                  <a:lnTo>
                    <a:pt x="1585" y="1411"/>
                  </a:lnTo>
                  <a:lnTo>
                    <a:pt x="1563" y="1437"/>
                  </a:lnTo>
                  <a:lnTo>
                    <a:pt x="1545" y="1466"/>
                  </a:lnTo>
                  <a:lnTo>
                    <a:pt x="1532" y="1496"/>
                  </a:lnTo>
                  <a:lnTo>
                    <a:pt x="1523" y="1527"/>
                  </a:lnTo>
                  <a:lnTo>
                    <a:pt x="1519" y="1560"/>
                  </a:lnTo>
                  <a:lnTo>
                    <a:pt x="1520" y="1594"/>
                  </a:lnTo>
                  <a:lnTo>
                    <a:pt x="1526" y="1630"/>
                  </a:lnTo>
                  <a:lnTo>
                    <a:pt x="1535" y="1654"/>
                  </a:lnTo>
                  <a:lnTo>
                    <a:pt x="1547" y="1676"/>
                  </a:lnTo>
                  <a:lnTo>
                    <a:pt x="1562" y="1697"/>
                  </a:lnTo>
                  <a:lnTo>
                    <a:pt x="1579" y="1717"/>
                  </a:lnTo>
                  <a:lnTo>
                    <a:pt x="1599" y="1736"/>
                  </a:lnTo>
                  <a:lnTo>
                    <a:pt x="1619" y="1753"/>
                  </a:lnTo>
                  <a:lnTo>
                    <a:pt x="1638" y="1770"/>
                  </a:lnTo>
                  <a:lnTo>
                    <a:pt x="1658" y="1787"/>
                  </a:lnTo>
                  <a:lnTo>
                    <a:pt x="1638" y="1782"/>
                  </a:lnTo>
                  <a:lnTo>
                    <a:pt x="1615" y="1776"/>
                  </a:lnTo>
                  <a:lnTo>
                    <a:pt x="1592" y="1770"/>
                  </a:lnTo>
                  <a:lnTo>
                    <a:pt x="1569" y="1765"/>
                  </a:lnTo>
                  <a:lnTo>
                    <a:pt x="1546" y="1760"/>
                  </a:lnTo>
                  <a:lnTo>
                    <a:pt x="1522" y="1757"/>
                  </a:lnTo>
                  <a:lnTo>
                    <a:pt x="1497" y="1755"/>
                  </a:lnTo>
                  <a:lnTo>
                    <a:pt x="1473" y="1753"/>
                  </a:lnTo>
                  <a:lnTo>
                    <a:pt x="1449" y="1753"/>
                  </a:lnTo>
                  <a:lnTo>
                    <a:pt x="1426" y="1755"/>
                  </a:lnTo>
                  <a:lnTo>
                    <a:pt x="1402" y="1759"/>
                  </a:lnTo>
                  <a:lnTo>
                    <a:pt x="1380" y="1765"/>
                  </a:lnTo>
                  <a:lnTo>
                    <a:pt x="1359" y="1773"/>
                  </a:lnTo>
                  <a:lnTo>
                    <a:pt x="1339" y="1785"/>
                  </a:lnTo>
                  <a:lnTo>
                    <a:pt x="1320" y="1797"/>
                  </a:lnTo>
                  <a:lnTo>
                    <a:pt x="1303" y="1815"/>
                  </a:lnTo>
                  <a:lnTo>
                    <a:pt x="1293" y="1828"/>
                  </a:lnTo>
                  <a:lnTo>
                    <a:pt x="1283" y="1842"/>
                  </a:lnTo>
                  <a:lnTo>
                    <a:pt x="1276" y="1856"/>
                  </a:lnTo>
                  <a:lnTo>
                    <a:pt x="1270" y="1870"/>
                  </a:lnTo>
                  <a:lnTo>
                    <a:pt x="1264" y="1886"/>
                  </a:lnTo>
                  <a:lnTo>
                    <a:pt x="1259" y="1902"/>
                  </a:lnTo>
                  <a:lnTo>
                    <a:pt x="1254" y="1918"/>
                  </a:lnTo>
                  <a:lnTo>
                    <a:pt x="1250" y="1933"/>
                  </a:lnTo>
                  <a:lnTo>
                    <a:pt x="1233" y="1915"/>
                  </a:lnTo>
                  <a:lnTo>
                    <a:pt x="1217" y="1893"/>
                  </a:lnTo>
                  <a:lnTo>
                    <a:pt x="1201" y="1872"/>
                  </a:lnTo>
                  <a:lnTo>
                    <a:pt x="1186" y="1852"/>
                  </a:lnTo>
                  <a:lnTo>
                    <a:pt x="1168" y="1832"/>
                  </a:lnTo>
                  <a:lnTo>
                    <a:pt x="1150" y="1815"/>
                  </a:lnTo>
                  <a:lnTo>
                    <a:pt x="1130" y="1800"/>
                  </a:lnTo>
                  <a:lnTo>
                    <a:pt x="1106" y="1789"/>
                  </a:lnTo>
                  <a:lnTo>
                    <a:pt x="1093" y="1786"/>
                  </a:lnTo>
                  <a:lnTo>
                    <a:pt x="1078" y="1783"/>
                  </a:lnTo>
                  <a:lnTo>
                    <a:pt x="1064" y="1782"/>
                  </a:lnTo>
                  <a:lnTo>
                    <a:pt x="1050" y="1782"/>
                  </a:lnTo>
                  <a:lnTo>
                    <a:pt x="1035" y="1783"/>
                  </a:lnTo>
                  <a:lnTo>
                    <a:pt x="1023" y="1786"/>
                  </a:lnTo>
                  <a:lnTo>
                    <a:pt x="1010" y="1792"/>
                  </a:lnTo>
                  <a:lnTo>
                    <a:pt x="998" y="1799"/>
                  </a:lnTo>
                  <a:lnTo>
                    <a:pt x="978" y="1818"/>
                  </a:lnTo>
                  <a:lnTo>
                    <a:pt x="962" y="1839"/>
                  </a:lnTo>
                  <a:lnTo>
                    <a:pt x="948" y="1860"/>
                  </a:lnTo>
                  <a:lnTo>
                    <a:pt x="937" y="1883"/>
                  </a:lnTo>
                  <a:lnTo>
                    <a:pt x="927" y="1908"/>
                  </a:lnTo>
                  <a:lnTo>
                    <a:pt x="918" y="1932"/>
                  </a:lnTo>
                  <a:lnTo>
                    <a:pt x="911" y="1956"/>
                  </a:lnTo>
                  <a:lnTo>
                    <a:pt x="905" y="1981"/>
                  </a:lnTo>
                  <a:lnTo>
                    <a:pt x="890" y="1943"/>
                  </a:lnTo>
                  <a:lnTo>
                    <a:pt x="871" y="1905"/>
                  </a:lnTo>
                  <a:lnTo>
                    <a:pt x="848" y="1869"/>
                  </a:lnTo>
                  <a:lnTo>
                    <a:pt x="821" y="1833"/>
                  </a:lnTo>
                  <a:lnTo>
                    <a:pt x="791" y="1802"/>
                  </a:lnTo>
                  <a:lnTo>
                    <a:pt x="758" y="1773"/>
                  </a:lnTo>
                  <a:lnTo>
                    <a:pt x="724" y="1749"/>
                  </a:lnTo>
                  <a:lnTo>
                    <a:pt x="685" y="1732"/>
                  </a:lnTo>
                  <a:lnTo>
                    <a:pt x="656" y="1723"/>
                  </a:lnTo>
                  <a:lnTo>
                    <a:pt x="629" y="1716"/>
                  </a:lnTo>
                  <a:lnTo>
                    <a:pt x="601" y="1713"/>
                  </a:lnTo>
                  <a:lnTo>
                    <a:pt x="573" y="1715"/>
                  </a:lnTo>
                  <a:lnTo>
                    <a:pt x="546" y="1717"/>
                  </a:lnTo>
                  <a:lnTo>
                    <a:pt x="521" y="1722"/>
                  </a:lnTo>
                  <a:lnTo>
                    <a:pt x="495" y="1730"/>
                  </a:lnTo>
                  <a:lnTo>
                    <a:pt x="469" y="1740"/>
                  </a:lnTo>
                  <a:lnTo>
                    <a:pt x="445" y="1752"/>
                  </a:lnTo>
                  <a:lnTo>
                    <a:pt x="420" y="1766"/>
                  </a:lnTo>
                  <a:lnTo>
                    <a:pt x="396" y="1782"/>
                  </a:lnTo>
                  <a:lnTo>
                    <a:pt x="373" y="1799"/>
                  </a:lnTo>
                  <a:lnTo>
                    <a:pt x="350" y="1818"/>
                  </a:lnTo>
                  <a:lnTo>
                    <a:pt x="329" y="1836"/>
                  </a:lnTo>
                  <a:lnTo>
                    <a:pt x="307" y="1856"/>
                  </a:lnTo>
                  <a:lnTo>
                    <a:pt x="287" y="1878"/>
                  </a:lnTo>
                  <a:lnTo>
                    <a:pt x="245" y="1928"/>
                  </a:lnTo>
                  <a:lnTo>
                    <a:pt x="206" y="1982"/>
                  </a:lnTo>
                  <a:lnTo>
                    <a:pt x="173" y="2036"/>
                  </a:lnTo>
                  <a:lnTo>
                    <a:pt x="146" y="2095"/>
                  </a:lnTo>
                  <a:lnTo>
                    <a:pt x="126" y="2156"/>
                  </a:lnTo>
                  <a:lnTo>
                    <a:pt x="111" y="2219"/>
                  </a:lnTo>
                  <a:lnTo>
                    <a:pt x="103" y="2284"/>
                  </a:lnTo>
                  <a:lnTo>
                    <a:pt x="101" y="2352"/>
                  </a:lnTo>
                  <a:lnTo>
                    <a:pt x="93" y="2352"/>
                  </a:lnTo>
                  <a:lnTo>
                    <a:pt x="84" y="2354"/>
                  </a:lnTo>
                  <a:lnTo>
                    <a:pt x="74" y="2355"/>
                  </a:lnTo>
                  <a:lnTo>
                    <a:pt x="64" y="2355"/>
                  </a:lnTo>
                  <a:lnTo>
                    <a:pt x="54" y="2355"/>
                  </a:lnTo>
                  <a:lnTo>
                    <a:pt x="44" y="2355"/>
                  </a:lnTo>
                  <a:lnTo>
                    <a:pt x="36" y="2354"/>
                  </a:lnTo>
                  <a:lnTo>
                    <a:pt x="26" y="2351"/>
                  </a:lnTo>
                  <a:lnTo>
                    <a:pt x="9" y="2337"/>
                  </a:lnTo>
                  <a:lnTo>
                    <a:pt x="1" y="2317"/>
                  </a:lnTo>
                  <a:lnTo>
                    <a:pt x="0" y="2294"/>
                  </a:lnTo>
                  <a:lnTo>
                    <a:pt x="0" y="2272"/>
                  </a:lnTo>
                  <a:lnTo>
                    <a:pt x="1" y="2237"/>
                  </a:lnTo>
                  <a:lnTo>
                    <a:pt x="6" y="2201"/>
                  </a:lnTo>
                  <a:lnTo>
                    <a:pt x="13" y="2166"/>
                  </a:lnTo>
                  <a:lnTo>
                    <a:pt x="21" y="2134"/>
                  </a:lnTo>
                  <a:lnTo>
                    <a:pt x="33" y="2101"/>
                  </a:lnTo>
                  <a:lnTo>
                    <a:pt x="46" y="2069"/>
                  </a:lnTo>
                  <a:lnTo>
                    <a:pt x="60" y="2038"/>
                  </a:lnTo>
                  <a:lnTo>
                    <a:pt x="77" y="2008"/>
                  </a:lnTo>
                  <a:lnTo>
                    <a:pt x="96" y="1978"/>
                  </a:lnTo>
                  <a:lnTo>
                    <a:pt x="116" y="1949"/>
                  </a:lnTo>
                  <a:lnTo>
                    <a:pt x="137" y="1922"/>
                  </a:lnTo>
                  <a:lnTo>
                    <a:pt x="162" y="1893"/>
                  </a:lnTo>
                  <a:lnTo>
                    <a:pt x="186" y="1868"/>
                  </a:lnTo>
                  <a:lnTo>
                    <a:pt x="212" y="1842"/>
                  </a:lnTo>
                  <a:lnTo>
                    <a:pt x="239" y="1818"/>
                  </a:lnTo>
                  <a:lnTo>
                    <a:pt x="267" y="1793"/>
                  </a:lnTo>
                  <a:lnTo>
                    <a:pt x="293" y="1773"/>
                  </a:lnTo>
                  <a:lnTo>
                    <a:pt x="317" y="1753"/>
                  </a:lnTo>
                  <a:lnTo>
                    <a:pt x="343" y="1732"/>
                  </a:lnTo>
                  <a:lnTo>
                    <a:pt x="369" y="1712"/>
                  </a:lnTo>
                  <a:lnTo>
                    <a:pt x="395" y="1692"/>
                  </a:lnTo>
                  <a:lnTo>
                    <a:pt x="420" y="1673"/>
                  </a:lnTo>
                  <a:lnTo>
                    <a:pt x="446" y="1654"/>
                  </a:lnTo>
                  <a:lnTo>
                    <a:pt x="472" y="1637"/>
                  </a:lnTo>
                  <a:lnTo>
                    <a:pt x="458" y="1626"/>
                  </a:lnTo>
                  <a:lnTo>
                    <a:pt x="440" y="1616"/>
                  </a:lnTo>
                  <a:lnTo>
                    <a:pt x="425" y="1609"/>
                  </a:lnTo>
                  <a:lnTo>
                    <a:pt x="406" y="1604"/>
                  </a:lnTo>
                  <a:lnTo>
                    <a:pt x="389" y="1602"/>
                  </a:lnTo>
                  <a:lnTo>
                    <a:pt x="370" y="1602"/>
                  </a:lnTo>
                  <a:lnTo>
                    <a:pt x="352" y="1602"/>
                  </a:lnTo>
                  <a:lnTo>
                    <a:pt x="332" y="1603"/>
                  </a:lnTo>
                  <a:lnTo>
                    <a:pt x="313" y="1607"/>
                  </a:lnTo>
                  <a:lnTo>
                    <a:pt x="293" y="1612"/>
                  </a:lnTo>
                  <a:lnTo>
                    <a:pt x="275" y="1616"/>
                  </a:lnTo>
                  <a:lnTo>
                    <a:pt x="256" y="1622"/>
                  </a:lnTo>
                  <a:lnTo>
                    <a:pt x="237" y="1627"/>
                  </a:lnTo>
                  <a:lnTo>
                    <a:pt x="220" y="1633"/>
                  </a:lnTo>
                  <a:lnTo>
                    <a:pt x="203" y="1640"/>
                  </a:lnTo>
                  <a:lnTo>
                    <a:pt x="186" y="1646"/>
                  </a:lnTo>
                  <a:lnTo>
                    <a:pt x="169" y="1646"/>
                  </a:lnTo>
                  <a:lnTo>
                    <a:pt x="180" y="1620"/>
                  </a:lnTo>
                  <a:lnTo>
                    <a:pt x="194" y="1596"/>
                  </a:lnTo>
                  <a:lnTo>
                    <a:pt x="212" y="1572"/>
                  </a:lnTo>
                  <a:lnTo>
                    <a:pt x="230" y="1547"/>
                  </a:lnTo>
                  <a:lnTo>
                    <a:pt x="250" y="1522"/>
                  </a:lnTo>
                  <a:lnTo>
                    <a:pt x="269" y="1497"/>
                  </a:lnTo>
                  <a:lnTo>
                    <a:pt x="287" y="1473"/>
                  </a:lnTo>
                  <a:lnTo>
                    <a:pt x="306" y="1447"/>
                  </a:lnTo>
                  <a:lnTo>
                    <a:pt x="320" y="1423"/>
                  </a:lnTo>
                  <a:lnTo>
                    <a:pt x="333" y="1397"/>
                  </a:lnTo>
                  <a:lnTo>
                    <a:pt x="342" y="1371"/>
                  </a:lnTo>
                  <a:lnTo>
                    <a:pt x="346" y="1344"/>
                  </a:lnTo>
                  <a:lnTo>
                    <a:pt x="345" y="1317"/>
                  </a:lnTo>
                  <a:lnTo>
                    <a:pt x="339" y="1290"/>
                  </a:lnTo>
                  <a:lnTo>
                    <a:pt x="325" y="1261"/>
                  </a:lnTo>
                  <a:lnTo>
                    <a:pt x="305" y="1233"/>
                  </a:lnTo>
                  <a:lnTo>
                    <a:pt x="285" y="1213"/>
                  </a:lnTo>
                  <a:lnTo>
                    <a:pt x="263" y="1197"/>
                  </a:lnTo>
                  <a:lnTo>
                    <a:pt x="240" y="1184"/>
                  </a:lnTo>
                  <a:lnTo>
                    <a:pt x="214" y="1174"/>
                  </a:lnTo>
                  <a:lnTo>
                    <a:pt x="189" y="1168"/>
                  </a:lnTo>
                  <a:lnTo>
                    <a:pt x="160" y="1164"/>
                  </a:lnTo>
                  <a:lnTo>
                    <a:pt x="133" y="1164"/>
                  </a:lnTo>
                  <a:lnTo>
                    <a:pt x="104" y="1165"/>
                  </a:lnTo>
                  <a:lnTo>
                    <a:pt x="44" y="1163"/>
                  </a:lnTo>
                  <a:lnTo>
                    <a:pt x="61" y="1154"/>
                  </a:lnTo>
                  <a:lnTo>
                    <a:pt x="80" y="1145"/>
                  </a:lnTo>
                  <a:lnTo>
                    <a:pt x="99" y="1137"/>
                  </a:lnTo>
                  <a:lnTo>
                    <a:pt x="117" y="1125"/>
                  </a:lnTo>
                  <a:lnTo>
                    <a:pt x="134" y="1115"/>
                  </a:lnTo>
                  <a:lnTo>
                    <a:pt x="153" y="1104"/>
                  </a:lnTo>
                  <a:lnTo>
                    <a:pt x="170" y="1091"/>
                  </a:lnTo>
                  <a:lnTo>
                    <a:pt x="187" y="1078"/>
                  </a:lnTo>
                  <a:lnTo>
                    <a:pt x="203" y="1064"/>
                  </a:lnTo>
                  <a:lnTo>
                    <a:pt x="219" y="1048"/>
                  </a:lnTo>
                  <a:lnTo>
                    <a:pt x="232" y="1034"/>
                  </a:lnTo>
                  <a:lnTo>
                    <a:pt x="245" y="1017"/>
                  </a:lnTo>
                  <a:lnTo>
                    <a:pt x="256" y="1000"/>
                  </a:lnTo>
                  <a:lnTo>
                    <a:pt x="266" y="981"/>
                  </a:lnTo>
                  <a:lnTo>
                    <a:pt x="275" y="962"/>
                  </a:lnTo>
                  <a:lnTo>
                    <a:pt x="280" y="942"/>
                  </a:lnTo>
                  <a:lnTo>
                    <a:pt x="285" y="917"/>
                  </a:lnTo>
                  <a:lnTo>
                    <a:pt x="285" y="892"/>
                  </a:lnTo>
                  <a:lnTo>
                    <a:pt x="282" y="868"/>
                  </a:lnTo>
                  <a:lnTo>
                    <a:pt x="277" y="845"/>
                  </a:lnTo>
                  <a:lnTo>
                    <a:pt x="269" y="822"/>
                  </a:lnTo>
                  <a:lnTo>
                    <a:pt x="259" y="801"/>
                  </a:lnTo>
                  <a:lnTo>
                    <a:pt x="247" y="782"/>
                  </a:lnTo>
                  <a:lnTo>
                    <a:pt x="234" y="764"/>
                  </a:lnTo>
                  <a:lnTo>
                    <a:pt x="253" y="769"/>
                  </a:lnTo>
                  <a:lnTo>
                    <a:pt x="272" y="776"/>
                  </a:lnTo>
                  <a:lnTo>
                    <a:pt x="290" y="785"/>
                  </a:lnTo>
                  <a:lnTo>
                    <a:pt x="307" y="795"/>
                  </a:lnTo>
                  <a:lnTo>
                    <a:pt x="326" y="804"/>
                  </a:lnTo>
                  <a:lnTo>
                    <a:pt x="345" y="809"/>
                  </a:lnTo>
                  <a:lnTo>
                    <a:pt x="366" y="814"/>
                  </a:lnTo>
                  <a:lnTo>
                    <a:pt x="388" y="815"/>
                  </a:lnTo>
                  <a:lnTo>
                    <a:pt x="409" y="814"/>
                  </a:lnTo>
                  <a:lnTo>
                    <a:pt x="429" y="811"/>
                  </a:lnTo>
                  <a:lnTo>
                    <a:pt x="449" y="807"/>
                  </a:lnTo>
                  <a:lnTo>
                    <a:pt x="469" y="801"/>
                  </a:lnTo>
                  <a:lnTo>
                    <a:pt x="488" y="795"/>
                  </a:lnTo>
                  <a:lnTo>
                    <a:pt x="505" y="788"/>
                  </a:lnTo>
                  <a:lnTo>
                    <a:pt x="523" y="779"/>
                  </a:lnTo>
                  <a:lnTo>
                    <a:pt x="541" y="771"/>
                  </a:lnTo>
                  <a:lnTo>
                    <a:pt x="549" y="771"/>
                  </a:lnTo>
                  <a:lnTo>
                    <a:pt x="545" y="798"/>
                  </a:lnTo>
                  <a:lnTo>
                    <a:pt x="541" y="827"/>
                  </a:lnTo>
                  <a:lnTo>
                    <a:pt x="536" y="855"/>
                  </a:lnTo>
                  <a:lnTo>
                    <a:pt x="535" y="884"/>
                  </a:lnTo>
                  <a:lnTo>
                    <a:pt x="538" y="912"/>
                  </a:lnTo>
                  <a:lnTo>
                    <a:pt x="543" y="938"/>
                  </a:lnTo>
                  <a:lnTo>
                    <a:pt x="555" y="964"/>
                  </a:lnTo>
                  <a:lnTo>
                    <a:pt x="572" y="987"/>
                  </a:lnTo>
                  <a:lnTo>
                    <a:pt x="585" y="998"/>
                  </a:lnTo>
                  <a:lnTo>
                    <a:pt x="598" y="1008"/>
                  </a:lnTo>
                  <a:lnTo>
                    <a:pt x="612" y="1015"/>
                  </a:lnTo>
                  <a:lnTo>
                    <a:pt x="628" y="1021"/>
                  </a:lnTo>
                  <a:lnTo>
                    <a:pt x="644" y="1024"/>
                  </a:lnTo>
                  <a:lnTo>
                    <a:pt x="659" y="1024"/>
                  </a:lnTo>
                  <a:lnTo>
                    <a:pt x="676" y="1022"/>
                  </a:lnTo>
                  <a:lnTo>
                    <a:pt x="692" y="1018"/>
                  </a:lnTo>
                  <a:lnTo>
                    <a:pt x="701" y="1015"/>
                  </a:lnTo>
                  <a:lnTo>
                    <a:pt x="709" y="1012"/>
                  </a:lnTo>
                  <a:lnTo>
                    <a:pt x="716" y="1007"/>
                  </a:lnTo>
                  <a:lnTo>
                    <a:pt x="725" y="1001"/>
                  </a:lnTo>
                  <a:lnTo>
                    <a:pt x="731" y="995"/>
                  </a:lnTo>
                  <a:lnTo>
                    <a:pt x="738" y="988"/>
                  </a:lnTo>
                  <a:lnTo>
                    <a:pt x="742" y="981"/>
                  </a:lnTo>
                  <a:lnTo>
                    <a:pt x="745" y="972"/>
                  </a:lnTo>
                  <a:lnTo>
                    <a:pt x="754" y="927"/>
                  </a:lnTo>
                  <a:lnTo>
                    <a:pt x="754" y="882"/>
                  </a:lnTo>
                  <a:lnTo>
                    <a:pt x="745" y="839"/>
                  </a:lnTo>
                  <a:lnTo>
                    <a:pt x="729" y="798"/>
                  </a:lnTo>
                  <a:lnTo>
                    <a:pt x="708" y="758"/>
                  </a:lnTo>
                  <a:lnTo>
                    <a:pt x="681" y="721"/>
                  </a:lnTo>
                  <a:lnTo>
                    <a:pt x="649" y="686"/>
                  </a:lnTo>
                  <a:lnTo>
                    <a:pt x="615" y="655"/>
                  </a:lnTo>
                  <a:lnTo>
                    <a:pt x="592" y="639"/>
                  </a:lnTo>
                  <a:lnTo>
                    <a:pt x="566" y="628"/>
                  </a:lnTo>
                  <a:lnTo>
                    <a:pt x="541" y="621"/>
                  </a:lnTo>
                  <a:lnTo>
                    <a:pt x="512" y="616"/>
                  </a:lnTo>
                  <a:lnTo>
                    <a:pt x="483" y="615"/>
                  </a:lnTo>
                  <a:lnTo>
                    <a:pt x="455" y="615"/>
                  </a:lnTo>
                  <a:lnTo>
                    <a:pt x="426" y="616"/>
                  </a:lnTo>
                  <a:lnTo>
                    <a:pt x="398" y="618"/>
                  </a:lnTo>
                  <a:lnTo>
                    <a:pt x="426" y="598"/>
                  </a:lnTo>
                  <a:lnTo>
                    <a:pt x="449" y="573"/>
                  </a:lnTo>
                  <a:lnTo>
                    <a:pt x="468" y="546"/>
                  </a:lnTo>
                  <a:lnTo>
                    <a:pt x="480" y="518"/>
                  </a:lnTo>
                  <a:lnTo>
                    <a:pt x="489" y="486"/>
                  </a:lnTo>
                  <a:lnTo>
                    <a:pt x="495" y="453"/>
                  </a:lnTo>
                  <a:lnTo>
                    <a:pt x="498" y="420"/>
                  </a:lnTo>
                  <a:lnTo>
                    <a:pt x="499" y="386"/>
                  </a:lnTo>
                  <a:lnTo>
                    <a:pt x="498" y="356"/>
                  </a:lnTo>
                  <a:lnTo>
                    <a:pt x="491" y="329"/>
                  </a:lnTo>
                  <a:lnTo>
                    <a:pt x="480" y="303"/>
                  </a:lnTo>
                  <a:lnTo>
                    <a:pt x="468" y="282"/>
                  </a:lnTo>
                  <a:lnTo>
                    <a:pt x="478" y="283"/>
                  </a:lnTo>
                  <a:lnTo>
                    <a:pt x="488" y="286"/>
                  </a:lnTo>
                  <a:lnTo>
                    <a:pt x="496" y="290"/>
                  </a:lnTo>
                  <a:lnTo>
                    <a:pt x="505" y="296"/>
                  </a:lnTo>
                  <a:lnTo>
                    <a:pt x="513" y="303"/>
                  </a:lnTo>
                  <a:lnTo>
                    <a:pt x="522" y="309"/>
                  </a:lnTo>
                  <a:lnTo>
                    <a:pt x="531" y="316"/>
                  </a:lnTo>
                  <a:lnTo>
                    <a:pt x="539" y="320"/>
                  </a:lnTo>
                  <a:lnTo>
                    <a:pt x="556" y="326"/>
                  </a:lnTo>
                  <a:lnTo>
                    <a:pt x="575" y="332"/>
                  </a:lnTo>
                  <a:lnTo>
                    <a:pt x="595" y="337"/>
                  </a:lnTo>
                  <a:lnTo>
                    <a:pt x="615" y="342"/>
                  </a:lnTo>
                  <a:lnTo>
                    <a:pt x="635" y="346"/>
                  </a:lnTo>
                  <a:lnTo>
                    <a:pt x="655" y="349"/>
                  </a:lnTo>
                  <a:lnTo>
                    <a:pt x="675" y="350"/>
                  </a:lnTo>
                  <a:lnTo>
                    <a:pt x="696" y="350"/>
                  </a:lnTo>
                  <a:lnTo>
                    <a:pt x="716" y="350"/>
                  </a:lnTo>
                  <a:lnTo>
                    <a:pt x="737" y="347"/>
                  </a:lnTo>
                  <a:lnTo>
                    <a:pt x="755" y="345"/>
                  </a:lnTo>
                  <a:lnTo>
                    <a:pt x="775" y="339"/>
                  </a:lnTo>
                  <a:lnTo>
                    <a:pt x="792" y="330"/>
                  </a:lnTo>
                  <a:lnTo>
                    <a:pt x="809" y="322"/>
                  </a:lnTo>
                  <a:lnTo>
                    <a:pt x="827" y="310"/>
                  </a:lnTo>
                  <a:lnTo>
                    <a:pt x="841" y="296"/>
                  </a:lnTo>
                  <a:lnTo>
                    <a:pt x="847" y="315"/>
                  </a:lnTo>
                  <a:lnTo>
                    <a:pt x="848" y="335"/>
                  </a:lnTo>
                  <a:lnTo>
                    <a:pt x="848" y="357"/>
                  </a:lnTo>
                  <a:lnTo>
                    <a:pt x="851" y="378"/>
                  </a:lnTo>
                  <a:lnTo>
                    <a:pt x="860" y="409"/>
                  </a:lnTo>
                  <a:lnTo>
                    <a:pt x="867" y="442"/>
                  </a:lnTo>
                  <a:lnTo>
                    <a:pt x="877" y="476"/>
                  </a:lnTo>
                  <a:lnTo>
                    <a:pt x="890" y="508"/>
                  </a:lnTo>
                  <a:lnTo>
                    <a:pt x="907" y="536"/>
                  </a:lnTo>
                  <a:lnTo>
                    <a:pt x="927" y="561"/>
                  </a:lnTo>
                  <a:lnTo>
                    <a:pt x="954" y="579"/>
                  </a:lnTo>
                  <a:lnTo>
                    <a:pt x="987" y="589"/>
                  </a:lnTo>
                  <a:lnTo>
                    <a:pt x="1001" y="592"/>
                  </a:lnTo>
                  <a:lnTo>
                    <a:pt x="1017" y="592"/>
                  </a:lnTo>
                  <a:lnTo>
                    <a:pt x="1033" y="592"/>
                  </a:lnTo>
                  <a:lnTo>
                    <a:pt x="1048" y="589"/>
                  </a:lnTo>
                  <a:lnTo>
                    <a:pt x="1063" y="586"/>
                  </a:lnTo>
                  <a:lnTo>
                    <a:pt x="1078" y="579"/>
                  </a:lnTo>
                  <a:lnTo>
                    <a:pt x="1093" y="571"/>
                  </a:lnTo>
                  <a:lnTo>
                    <a:pt x="1106" y="559"/>
                  </a:lnTo>
                  <a:lnTo>
                    <a:pt x="1121" y="539"/>
                  </a:lnTo>
                  <a:lnTo>
                    <a:pt x="1133" y="519"/>
                  </a:lnTo>
                  <a:lnTo>
                    <a:pt x="1141" y="498"/>
                  </a:lnTo>
                  <a:lnTo>
                    <a:pt x="1147" y="475"/>
                  </a:lnTo>
                  <a:lnTo>
                    <a:pt x="1150" y="452"/>
                  </a:lnTo>
                  <a:lnTo>
                    <a:pt x="1151" y="429"/>
                  </a:lnTo>
                  <a:lnTo>
                    <a:pt x="1151" y="406"/>
                  </a:lnTo>
                  <a:lnTo>
                    <a:pt x="1148" y="382"/>
                  </a:lnTo>
                  <a:lnTo>
                    <a:pt x="1143" y="349"/>
                  </a:lnTo>
                  <a:lnTo>
                    <a:pt x="1134" y="317"/>
                  </a:lnTo>
                  <a:lnTo>
                    <a:pt x="1121" y="287"/>
                  </a:lnTo>
                  <a:lnTo>
                    <a:pt x="1107" y="259"/>
                  </a:lnTo>
                  <a:lnTo>
                    <a:pt x="1088" y="232"/>
                  </a:lnTo>
                  <a:lnTo>
                    <a:pt x="1068" y="204"/>
                  </a:lnTo>
                  <a:lnTo>
                    <a:pt x="1045" y="179"/>
                  </a:lnTo>
                  <a:lnTo>
                    <a:pt x="1021" y="154"/>
                  </a:lnTo>
                  <a:lnTo>
                    <a:pt x="1033" y="142"/>
                  </a:lnTo>
                  <a:lnTo>
                    <a:pt x="1047" y="150"/>
                  </a:lnTo>
                  <a:lnTo>
                    <a:pt x="1061" y="156"/>
                  </a:lnTo>
                  <a:lnTo>
                    <a:pt x="1077" y="162"/>
                  </a:lnTo>
                  <a:lnTo>
                    <a:pt x="1093" y="164"/>
                  </a:lnTo>
                  <a:lnTo>
                    <a:pt x="1108" y="166"/>
                  </a:lnTo>
                  <a:lnTo>
                    <a:pt x="1126" y="167"/>
                  </a:lnTo>
                  <a:lnTo>
                    <a:pt x="1141" y="166"/>
                  </a:lnTo>
                  <a:lnTo>
                    <a:pt x="1158" y="164"/>
                  </a:lnTo>
                  <a:lnTo>
                    <a:pt x="1176" y="163"/>
                  </a:lnTo>
                  <a:lnTo>
                    <a:pt x="1193" y="160"/>
                  </a:lnTo>
                  <a:lnTo>
                    <a:pt x="1210" y="156"/>
                  </a:lnTo>
                  <a:lnTo>
                    <a:pt x="1227" y="152"/>
                  </a:lnTo>
                  <a:lnTo>
                    <a:pt x="1243" y="147"/>
                  </a:lnTo>
                  <a:lnTo>
                    <a:pt x="1259" y="142"/>
                  </a:lnTo>
                  <a:lnTo>
                    <a:pt x="1274" y="137"/>
                  </a:lnTo>
                  <a:lnTo>
                    <a:pt x="1289" y="132"/>
                  </a:lnTo>
                  <a:lnTo>
                    <a:pt x="1301" y="127"/>
                  </a:lnTo>
                  <a:lnTo>
                    <a:pt x="1314" y="122"/>
                  </a:lnTo>
                  <a:lnTo>
                    <a:pt x="1327" y="116"/>
                  </a:lnTo>
                  <a:lnTo>
                    <a:pt x="1339" y="109"/>
                  </a:lnTo>
                  <a:lnTo>
                    <a:pt x="1352" y="102"/>
                  </a:lnTo>
                  <a:lnTo>
                    <a:pt x="1362" y="93"/>
                  </a:lnTo>
                  <a:lnTo>
                    <a:pt x="1373" y="83"/>
                  </a:lnTo>
                  <a:lnTo>
                    <a:pt x="1383" y="71"/>
                  </a:lnTo>
                  <a:lnTo>
                    <a:pt x="1399" y="69"/>
                  </a:lnTo>
                  <a:lnTo>
                    <a:pt x="1413" y="63"/>
                  </a:lnTo>
                  <a:lnTo>
                    <a:pt x="1426" y="54"/>
                  </a:lnTo>
                  <a:lnTo>
                    <a:pt x="1439" y="46"/>
                  </a:lnTo>
                  <a:lnTo>
                    <a:pt x="1450" y="36"/>
                  </a:lnTo>
                  <a:lnTo>
                    <a:pt x="1463" y="24"/>
                  </a:lnTo>
                  <a:lnTo>
                    <a:pt x="1473" y="13"/>
                  </a:lnTo>
                  <a:lnTo>
                    <a:pt x="1485" y="0"/>
                  </a:lnTo>
                  <a:lnTo>
                    <a:pt x="1479" y="56"/>
                  </a:lnTo>
                  <a:lnTo>
                    <a:pt x="1470" y="112"/>
                  </a:lnTo>
                  <a:lnTo>
                    <a:pt x="1467" y="167"/>
                  </a:lnTo>
                  <a:lnTo>
                    <a:pt x="1476" y="2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8" name="Freeform 231"/>
            <p:cNvSpPr>
              <a:spLocks/>
            </p:cNvSpPr>
            <p:nvPr/>
          </p:nvSpPr>
          <p:spPr bwMode="auto">
            <a:xfrm>
              <a:off x="3004" y="2316"/>
              <a:ext cx="23" cy="80"/>
            </a:xfrm>
            <a:custGeom>
              <a:avLst/>
              <a:gdLst>
                <a:gd name="T0" fmla="*/ 22 w 71"/>
                <a:gd name="T1" fmla="*/ 75 h 240"/>
                <a:gd name="T2" fmla="*/ 23 w 71"/>
                <a:gd name="T3" fmla="*/ 80 h 240"/>
                <a:gd name="T4" fmla="*/ 20 w 71"/>
                <a:gd name="T5" fmla="*/ 71 h 240"/>
                <a:gd name="T6" fmla="*/ 18 w 71"/>
                <a:gd name="T7" fmla="*/ 61 h 240"/>
                <a:gd name="T8" fmla="*/ 16 w 71"/>
                <a:gd name="T9" fmla="*/ 52 h 240"/>
                <a:gd name="T10" fmla="*/ 13 w 71"/>
                <a:gd name="T11" fmla="*/ 42 h 240"/>
                <a:gd name="T12" fmla="*/ 11 w 71"/>
                <a:gd name="T13" fmla="*/ 32 h 240"/>
                <a:gd name="T14" fmla="*/ 8 w 71"/>
                <a:gd name="T15" fmla="*/ 23 h 240"/>
                <a:gd name="T16" fmla="*/ 4 w 71"/>
                <a:gd name="T17" fmla="*/ 13 h 240"/>
                <a:gd name="T18" fmla="*/ 0 w 71"/>
                <a:gd name="T19" fmla="*/ 4 h 240"/>
                <a:gd name="T20" fmla="*/ 0 w 71"/>
                <a:gd name="T21" fmla="*/ 0 h 240"/>
                <a:gd name="T22" fmla="*/ 7 w 71"/>
                <a:gd name="T23" fmla="*/ 7 h 240"/>
                <a:gd name="T24" fmla="*/ 13 w 71"/>
                <a:gd name="T25" fmla="*/ 15 h 240"/>
                <a:gd name="T26" fmla="*/ 17 w 71"/>
                <a:gd name="T27" fmla="*/ 24 h 240"/>
                <a:gd name="T28" fmla="*/ 20 w 71"/>
                <a:gd name="T29" fmla="*/ 33 h 240"/>
                <a:gd name="T30" fmla="*/ 21 w 71"/>
                <a:gd name="T31" fmla="*/ 43 h 240"/>
                <a:gd name="T32" fmla="*/ 22 w 71"/>
                <a:gd name="T33" fmla="*/ 54 h 240"/>
                <a:gd name="T34" fmla="*/ 22 w 71"/>
                <a:gd name="T35" fmla="*/ 64 h 240"/>
                <a:gd name="T36" fmla="*/ 22 w 71"/>
                <a:gd name="T37" fmla="*/ 75 h 24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1" h="240">
                  <a:moveTo>
                    <a:pt x="67" y="224"/>
                  </a:moveTo>
                  <a:lnTo>
                    <a:pt x="71" y="240"/>
                  </a:lnTo>
                  <a:lnTo>
                    <a:pt x="63" y="213"/>
                  </a:lnTo>
                  <a:lnTo>
                    <a:pt x="55" y="184"/>
                  </a:lnTo>
                  <a:lnTo>
                    <a:pt x="48" y="156"/>
                  </a:lnTo>
                  <a:lnTo>
                    <a:pt x="41" y="126"/>
                  </a:lnTo>
                  <a:lnTo>
                    <a:pt x="33" y="97"/>
                  </a:lnTo>
                  <a:lnTo>
                    <a:pt x="24" y="68"/>
                  </a:lnTo>
                  <a:lnTo>
                    <a:pt x="12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23" y="20"/>
                  </a:lnTo>
                  <a:lnTo>
                    <a:pt x="40" y="44"/>
                  </a:lnTo>
                  <a:lnTo>
                    <a:pt x="53" y="71"/>
                  </a:lnTo>
                  <a:lnTo>
                    <a:pt x="61" y="100"/>
                  </a:lnTo>
                  <a:lnTo>
                    <a:pt x="65" y="130"/>
                  </a:lnTo>
                  <a:lnTo>
                    <a:pt x="68" y="161"/>
                  </a:lnTo>
                  <a:lnTo>
                    <a:pt x="68" y="193"/>
                  </a:lnTo>
                  <a:lnTo>
                    <a:pt x="67" y="2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09" name="Freeform 232"/>
            <p:cNvSpPr>
              <a:spLocks/>
            </p:cNvSpPr>
            <p:nvPr/>
          </p:nvSpPr>
          <p:spPr bwMode="auto">
            <a:xfrm>
              <a:off x="3164" y="2369"/>
              <a:ext cx="11" cy="33"/>
            </a:xfrm>
            <a:custGeom>
              <a:avLst/>
              <a:gdLst>
                <a:gd name="T0" fmla="*/ 11 w 33"/>
                <a:gd name="T1" fmla="*/ 9 h 99"/>
                <a:gd name="T2" fmla="*/ 10 w 33"/>
                <a:gd name="T3" fmla="*/ 16 h 99"/>
                <a:gd name="T4" fmla="*/ 8 w 33"/>
                <a:gd name="T5" fmla="*/ 22 h 99"/>
                <a:gd name="T6" fmla="*/ 4 w 33"/>
                <a:gd name="T7" fmla="*/ 28 h 99"/>
                <a:gd name="T8" fmla="*/ 0 w 33"/>
                <a:gd name="T9" fmla="*/ 33 h 99"/>
                <a:gd name="T10" fmla="*/ 1 w 33"/>
                <a:gd name="T11" fmla="*/ 26 h 99"/>
                <a:gd name="T12" fmla="*/ 3 w 33"/>
                <a:gd name="T13" fmla="*/ 17 h 99"/>
                <a:gd name="T14" fmla="*/ 4 w 33"/>
                <a:gd name="T15" fmla="*/ 9 h 99"/>
                <a:gd name="T16" fmla="*/ 1 w 33"/>
                <a:gd name="T17" fmla="*/ 0 h 99"/>
                <a:gd name="T18" fmla="*/ 4 w 33"/>
                <a:gd name="T19" fmla="*/ 2 h 99"/>
                <a:gd name="T20" fmla="*/ 7 w 33"/>
                <a:gd name="T21" fmla="*/ 3 h 99"/>
                <a:gd name="T22" fmla="*/ 10 w 33"/>
                <a:gd name="T23" fmla="*/ 6 h 99"/>
                <a:gd name="T24" fmla="*/ 11 w 33"/>
                <a:gd name="T25" fmla="*/ 9 h 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99">
                  <a:moveTo>
                    <a:pt x="33" y="28"/>
                  </a:moveTo>
                  <a:lnTo>
                    <a:pt x="30" y="48"/>
                  </a:lnTo>
                  <a:lnTo>
                    <a:pt x="23" y="66"/>
                  </a:lnTo>
                  <a:lnTo>
                    <a:pt x="12" y="83"/>
                  </a:lnTo>
                  <a:lnTo>
                    <a:pt x="0" y="99"/>
                  </a:lnTo>
                  <a:lnTo>
                    <a:pt x="4" y="78"/>
                  </a:lnTo>
                  <a:lnTo>
                    <a:pt x="10" y="52"/>
                  </a:lnTo>
                  <a:lnTo>
                    <a:pt x="13" y="26"/>
                  </a:lnTo>
                  <a:lnTo>
                    <a:pt x="4" y="0"/>
                  </a:lnTo>
                  <a:lnTo>
                    <a:pt x="13" y="6"/>
                  </a:lnTo>
                  <a:lnTo>
                    <a:pt x="22" y="10"/>
                  </a:lnTo>
                  <a:lnTo>
                    <a:pt x="29" y="17"/>
                  </a:lnTo>
                  <a:lnTo>
                    <a:pt x="33" y="28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0" name="Freeform 233"/>
            <p:cNvSpPr>
              <a:spLocks/>
            </p:cNvSpPr>
            <p:nvPr/>
          </p:nvSpPr>
          <p:spPr bwMode="auto">
            <a:xfrm>
              <a:off x="2893" y="2386"/>
              <a:ext cx="9" cy="17"/>
            </a:xfrm>
            <a:custGeom>
              <a:avLst/>
              <a:gdLst>
                <a:gd name="T0" fmla="*/ 9 w 25"/>
                <a:gd name="T1" fmla="*/ 8 h 53"/>
                <a:gd name="T2" fmla="*/ 7 w 25"/>
                <a:gd name="T3" fmla="*/ 17 h 53"/>
                <a:gd name="T4" fmla="*/ 6 w 25"/>
                <a:gd name="T5" fmla="*/ 13 h 53"/>
                <a:gd name="T6" fmla="*/ 4 w 25"/>
                <a:gd name="T7" fmla="*/ 8 h 53"/>
                <a:gd name="T8" fmla="*/ 2 w 25"/>
                <a:gd name="T9" fmla="*/ 4 h 53"/>
                <a:gd name="T10" fmla="*/ 0 w 25"/>
                <a:gd name="T11" fmla="*/ 0 h 53"/>
                <a:gd name="T12" fmla="*/ 3 w 25"/>
                <a:gd name="T13" fmla="*/ 1 h 53"/>
                <a:gd name="T14" fmla="*/ 5 w 25"/>
                <a:gd name="T15" fmla="*/ 3 h 53"/>
                <a:gd name="T16" fmla="*/ 8 w 25"/>
                <a:gd name="T17" fmla="*/ 5 h 53"/>
                <a:gd name="T18" fmla="*/ 9 w 25"/>
                <a:gd name="T19" fmla="*/ 8 h 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" h="53">
                  <a:moveTo>
                    <a:pt x="25" y="24"/>
                  </a:moveTo>
                  <a:lnTo>
                    <a:pt x="20" y="53"/>
                  </a:lnTo>
                  <a:lnTo>
                    <a:pt x="17" y="39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0" y="0"/>
                  </a:lnTo>
                  <a:lnTo>
                    <a:pt x="7" y="4"/>
                  </a:lnTo>
                  <a:lnTo>
                    <a:pt x="15" y="10"/>
                  </a:lnTo>
                  <a:lnTo>
                    <a:pt x="22" y="16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A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1" name="Freeform 234"/>
            <p:cNvSpPr>
              <a:spLocks/>
            </p:cNvSpPr>
            <p:nvPr/>
          </p:nvSpPr>
          <p:spPr bwMode="auto">
            <a:xfrm>
              <a:off x="3147" y="2422"/>
              <a:ext cx="42" cy="94"/>
            </a:xfrm>
            <a:custGeom>
              <a:avLst/>
              <a:gdLst>
                <a:gd name="T0" fmla="*/ 42 w 126"/>
                <a:gd name="T1" fmla="*/ 0 h 283"/>
                <a:gd name="T2" fmla="*/ 35 w 126"/>
                <a:gd name="T3" fmla="*/ 11 h 283"/>
                <a:gd name="T4" fmla="*/ 28 w 126"/>
                <a:gd name="T5" fmla="*/ 22 h 283"/>
                <a:gd name="T6" fmla="*/ 22 w 126"/>
                <a:gd name="T7" fmla="*/ 34 h 283"/>
                <a:gd name="T8" fmla="*/ 18 w 126"/>
                <a:gd name="T9" fmla="*/ 46 h 283"/>
                <a:gd name="T10" fmla="*/ 13 w 126"/>
                <a:gd name="T11" fmla="*/ 57 h 283"/>
                <a:gd name="T12" fmla="*/ 8 w 126"/>
                <a:gd name="T13" fmla="*/ 70 h 283"/>
                <a:gd name="T14" fmla="*/ 4 w 126"/>
                <a:gd name="T15" fmla="*/ 82 h 283"/>
                <a:gd name="T16" fmla="*/ 0 w 126"/>
                <a:gd name="T17" fmla="*/ 94 h 283"/>
                <a:gd name="T18" fmla="*/ 1 w 126"/>
                <a:gd name="T19" fmla="*/ 81 h 283"/>
                <a:gd name="T20" fmla="*/ 3 w 126"/>
                <a:gd name="T21" fmla="*/ 68 h 283"/>
                <a:gd name="T22" fmla="*/ 5 w 126"/>
                <a:gd name="T23" fmla="*/ 54 h 283"/>
                <a:gd name="T24" fmla="*/ 8 w 126"/>
                <a:gd name="T25" fmla="*/ 41 h 283"/>
                <a:gd name="T26" fmla="*/ 13 w 126"/>
                <a:gd name="T27" fmla="*/ 29 h 283"/>
                <a:gd name="T28" fmla="*/ 20 w 126"/>
                <a:gd name="T29" fmla="*/ 18 h 283"/>
                <a:gd name="T30" fmla="*/ 29 w 126"/>
                <a:gd name="T31" fmla="*/ 8 h 283"/>
                <a:gd name="T32" fmla="*/ 42 w 126"/>
                <a:gd name="T33" fmla="*/ 0 h 28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6" h="283">
                  <a:moveTo>
                    <a:pt x="126" y="0"/>
                  </a:moveTo>
                  <a:lnTo>
                    <a:pt x="104" y="33"/>
                  </a:lnTo>
                  <a:lnTo>
                    <a:pt x="84" y="67"/>
                  </a:lnTo>
                  <a:lnTo>
                    <a:pt x="67" y="101"/>
                  </a:lnTo>
                  <a:lnTo>
                    <a:pt x="53" y="137"/>
                  </a:lnTo>
                  <a:lnTo>
                    <a:pt x="38" y="173"/>
                  </a:lnTo>
                  <a:lnTo>
                    <a:pt x="25" y="210"/>
                  </a:lnTo>
                  <a:lnTo>
                    <a:pt x="13" y="246"/>
                  </a:lnTo>
                  <a:lnTo>
                    <a:pt x="0" y="283"/>
                  </a:lnTo>
                  <a:lnTo>
                    <a:pt x="4" y="244"/>
                  </a:lnTo>
                  <a:lnTo>
                    <a:pt x="8" y="204"/>
                  </a:lnTo>
                  <a:lnTo>
                    <a:pt x="15" y="163"/>
                  </a:lnTo>
                  <a:lnTo>
                    <a:pt x="24" y="124"/>
                  </a:lnTo>
                  <a:lnTo>
                    <a:pt x="40" y="87"/>
                  </a:lnTo>
                  <a:lnTo>
                    <a:pt x="60" y="53"/>
                  </a:lnTo>
                  <a:lnTo>
                    <a:pt x="88" y="2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2" name="Freeform 235"/>
            <p:cNvSpPr>
              <a:spLocks/>
            </p:cNvSpPr>
            <p:nvPr/>
          </p:nvSpPr>
          <p:spPr bwMode="auto">
            <a:xfrm>
              <a:off x="2877" y="2434"/>
              <a:ext cx="337" cy="396"/>
            </a:xfrm>
            <a:custGeom>
              <a:avLst/>
              <a:gdLst>
                <a:gd name="T0" fmla="*/ 202 w 1013"/>
                <a:gd name="T1" fmla="*/ 138 h 1190"/>
                <a:gd name="T2" fmla="*/ 204 w 1013"/>
                <a:gd name="T3" fmla="*/ 150 h 1190"/>
                <a:gd name="T4" fmla="*/ 249 w 1013"/>
                <a:gd name="T5" fmla="*/ 149 h 1190"/>
                <a:gd name="T6" fmla="*/ 265 w 1013"/>
                <a:gd name="T7" fmla="*/ 145 h 1190"/>
                <a:gd name="T8" fmla="*/ 264 w 1013"/>
                <a:gd name="T9" fmla="*/ 156 h 1190"/>
                <a:gd name="T10" fmla="*/ 285 w 1013"/>
                <a:gd name="T11" fmla="*/ 159 h 1190"/>
                <a:gd name="T12" fmla="*/ 330 w 1013"/>
                <a:gd name="T13" fmla="*/ 160 h 1190"/>
                <a:gd name="T14" fmla="*/ 307 w 1013"/>
                <a:gd name="T15" fmla="*/ 168 h 1190"/>
                <a:gd name="T16" fmla="*/ 291 w 1013"/>
                <a:gd name="T17" fmla="*/ 176 h 1190"/>
                <a:gd name="T18" fmla="*/ 292 w 1013"/>
                <a:gd name="T19" fmla="*/ 197 h 1190"/>
                <a:gd name="T20" fmla="*/ 276 w 1013"/>
                <a:gd name="T21" fmla="*/ 169 h 1190"/>
                <a:gd name="T22" fmla="*/ 226 w 1013"/>
                <a:gd name="T23" fmla="*/ 159 h 1190"/>
                <a:gd name="T24" fmla="*/ 220 w 1013"/>
                <a:gd name="T25" fmla="*/ 174 h 1190"/>
                <a:gd name="T26" fmla="*/ 241 w 1013"/>
                <a:gd name="T27" fmla="*/ 201 h 1190"/>
                <a:gd name="T28" fmla="*/ 206 w 1013"/>
                <a:gd name="T29" fmla="*/ 176 h 1190"/>
                <a:gd name="T30" fmla="*/ 172 w 1013"/>
                <a:gd name="T31" fmla="*/ 174 h 1190"/>
                <a:gd name="T32" fmla="*/ 146 w 1013"/>
                <a:gd name="T33" fmla="*/ 201 h 1190"/>
                <a:gd name="T34" fmla="*/ 138 w 1013"/>
                <a:gd name="T35" fmla="*/ 237 h 1190"/>
                <a:gd name="T36" fmla="*/ 165 w 1013"/>
                <a:gd name="T37" fmla="*/ 219 h 1190"/>
                <a:gd name="T38" fmla="*/ 143 w 1013"/>
                <a:gd name="T39" fmla="*/ 243 h 1190"/>
                <a:gd name="T40" fmla="*/ 113 w 1013"/>
                <a:gd name="T41" fmla="*/ 275 h 1190"/>
                <a:gd name="T42" fmla="*/ 103 w 1013"/>
                <a:gd name="T43" fmla="*/ 300 h 1190"/>
                <a:gd name="T44" fmla="*/ 132 w 1013"/>
                <a:gd name="T45" fmla="*/ 302 h 1190"/>
                <a:gd name="T46" fmla="*/ 160 w 1013"/>
                <a:gd name="T47" fmla="*/ 307 h 1190"/>
                <a:gd name="T48" fmla="*/ 181 w 1013"/>
                <a:gd name="T49" fmla="*/ 302 h 1190"/>
                <a:gd name="T50" fmla="*/ 163 w 1013"/>
                <a:gd name="T51" fmla="*/ 312 h 1190"/>
                <a:gd name="T52" fmla="*/ 189 w 1013"/>
                <a:gd name="T53" fmla="*/ 332 h 1190"/>
                <a:gd name="T54" fmla="*/ 230 w 1013"/>
                <a:gd name="T55" fmla="*/ 336 h 1190"/>
                <a:gd name="T56" fmla="*/ 248 w 1013"/>
                <a:gd name="T57" fmla="*/ 338 h 1190"/>
                <a:gd name="T58" fmla="*/ 206 w 1013"/>
                <a:gd name="T59" fmla="*/ 341 h 1190"/>
                <a:gd name="T60" fmla="*/ 233 w 1013"/>
                <a:gd name="T61" fmla="*/ 359 h 1190"/>
                <a:gd name="T62" fmla="*/ 265 w 1013"/>
                <a:gd name="T63" fmla="*/ 367 h 1190"/>
                <a:gd name="T64" fmla="*/ 272 w 1013"/>
                <a:gd name="T65" fmla="*/ 373 h 1190"/>
                <a:gd name="T66" fmla="*/ 226 w 1013"/>
                <a:gd name="T67" fmla="*/ 366 h 1190"/>
                <a:gd name="T68" fmla="*/ 217 w 1013"/>
                <a:gd name="T69" fmla="*/ 386 h 1190"/>
                <a:gd name="T70" fmla="*/ 211 w 1013"/>
                <a:gd name="T71" fmla="*/ 357 h 1190"/>
                <a:gd name="T72" fmla="*/ 188 w 1013"/>
                <a:gd name="T73" fmla="*/ 340 h 1190"/>
                <a:gd name="T74" fmla="*/ 160 w 1013"/>
                <a:gd name="T75" fmla="*/ 320 h 1190"/>
                <a:gd name="T76" fmla="*/ 129 w 1013"/>
                <a:gd name="T77" fmla="*/ 312 h 1190"/>
                <a:gd name="T78" fmla="*/ 132 w 1013"/>
                <a:gd name="T79" fmla="*/ 324 h 1190"/>
                <a:gd name="T80" fmla="*/ 149 w 1013"/>
                <a:gd name="T81" fmla="*/ 352 h 1190"/>
                <a:gd name="T82" fmla="*/ 168 w 1013"/>
                <a:gd name="T83" fmla="*/ 389 h 1190"/>
                <a:gd name="T84" fmla="*/ 141 w 1013"/>
                <a:gd name="T85" fmla="*/ 351 h 1190"/>
                <a:gd name="T86" fmla="*/ 122 w 1013"/>
                <a:gd name="T87" fmla="*/ 323 h 1190"/>
                <a:gd name="T88" fmla="*/ 95 w 1013"/>
                <a:gd name="T89" fmla="*/ 314 h 1190"/>
                <a:gd name="T90" fmla="*/ 63 w 1013"/>
                <a:gd name="T91" fmla="*/ 335 h 1190"/>
                <a:gd name="T92" fmla="*/ 31 w 1013"/>
                <a:gd name="T93" fmla="*/ 360 h 1190"/>
                <a:gd name="T94" fmla="*/ 25 w 1013"/>
                <a:gd name="T95" fmla="*/ 354 h 1190"/>
                <a:gd name="T96" fmla="*/ 75 w 1013"/>
                <a:gd name="T97" fmla="*/ 313 h 1190"/>
                <a:gd name="T98" fmla="*/ 110 w 1013"/>
                <a:gd name="T99" fmla="*/ 262 h 1190"/>
                <a:gd name="T100" fmla="*/ 135 w 1013"/>
                <a:gd name="T101" fmla="*/ 192 h 1190"/>
                <a:gd name="T102" fmla="*/ 176 w 1013"/>
                <a:gd name="T103" fmla="*/ 147 h 1190"/>
                <a:gd name="T104" fmla="*/ 211 w 1013"/>
                <a:gd name="T105" fmla="*/ 116 h 1190"/>
                <a:gd name="T106" fmla="*/ 234 w 1013"/>
                <a:gd name="T107" fmla="*/ 79 h 1190"/>
                <a:gd name="T108" fmla="*/ 249 w 1013"/>
                <a:gd name="T109" fmla="*/ 62 h 11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13" h="1190">
                  <a:moveTo>
                    <a:pt x="680" y="346"/>
                  </a:moveTo>
                  <a:lnTo>
                    <a:pt x="667" y="362"/>
                  </a:lnTo>
                  <a:lnTo>
                    <a:pt x="654" y="376"/>
                  </a:lnTo>
                  <a:lnTo>
                    <a:pt x="638" y="389"/>
                  </a:lnTo>
                  <a:lnTo>
                    <a:pt x="624" y="402"/>
                  </a:lnTo>
                  <a:lnTo>
                    <a:pt x="608" y="415"/>
                  </a:lnTo>
                  <a:lnTo>
                    <a:pt x="592" y="428"/>
                  </a:lnTo>
                  <a:lnTo>
                    <a:pt x="578" y="441"/>
                  </a:lnTo>
                  <a:lnTo>
                    <a:pt x="564" y="455"/>
                  </a:lnTo>
                  <a:lnTo>
                    <a:pt x="568" y="459"/>
                  </a:lnTo>
                  <a:lnTo>
                    <a:pt x="589" y="454"/>
                  </a:lnTo>
                  <a:lnTo>
                    <a:pt x="612" y="451"/>
                  </a:lnTo>
                  <a:lnTo>
                    <a:pt x="635" y="451"/>
                  </a:lnTo>
                  <a:lnTo>
                    <a:pt x="658" y="451"/>
                  </a:lnTo>
                  <a:lnTo>
                    <a:pt x="681" y="452"/>
                  </a:lnTo>
                  <a:lnTo>
                    <a:pt x="704" y="452"/>
                  </a:lnTo>
                  <a:lnTo>
                    <a:pt x="725" y="451"/>
                  </a:lnTo>
                  <a:lnTo>
                    <a:pt x="748" y="447"/>
                  </a:lnTo>
                  <a:lnTo>
                    <a:pt x="833" y="409"/>
                  </a:lnTo>
                  <a:lnTo>
                    <a:pt x="827" y="417"/>
                  </a:lnTo>
                  <a:lnTo>
                    <a:pt x="820" y="422"/>
                  </a:lnTo>
                  <a:lnTo>
                    <a:pt x="813" y="428"/>
                  </a:lnTo>
                  <a:lnTo>
                    <a:pt x="804" y="432"/>
                  </a:lnTo>
                  <a:lnTo>
                    <a:pt x="797" y="437"/>
                  </a:lnTo>
                  <a:lnTo>
                    <a:pt x="788" y="441"/>
                  </a:lnTo>
                  <a:lnTo>
                    <a:pt x="781" y="447"/>
                  </a:lnTo>
                  <a:lnTo>
                    <a:pt x="775" y="454"/>
                  </a:lnTo>
                  <a:lnTo>
                    <a:pt x="780" y="459"/>
                  </a:lnTo>
                  <a:lnTo>
                    <a:pt x="785" y="464"/>
                  </a:lnTo>
                  <a:lnTo>
                    <a:pt x="793" y="468"/>
                  </a:lnTo>
                  <a:lnTo>
                    <a:pt x="801" y="469"/>
                  </a:lnTo>
                  <a:lnTo>
                    <a:pt x="810" y="471"/>
                  </a:lnTo>
                  <a:lnTo>
                    <a:pt x="818" y="472"/>
                  </a:lnTo>
                  <a:lnTo>
                    <a:pt x="827" y="474"/>
                  </a:lnTo>
                  <a:lnTo>
                    <a:pt x="835" y="475"/>
                  </a:lnTo>
                  <a:lnTo>
                    <a:pt x="858" y="479"/>
                  </a:lnTo>
                  <a:lnTo>
                    <a:pt x="880" y="484"/>
                  </a:lnTo>
                  <a:lnTo>
                    <a:pt x="903" y="487"/>
                  </a:lnTo>
                  <a:lnTo>
                    <a:pt x="926" y="488"/>
                  </a:lnTo>
                  <a:lnTo>
                    <a:pt x="947" y="488"/>
                  </a:lnTo>
                  <a:lnTo>
                    <a:pt x="970" y="485"/>
                  </a:lnTo>
                  <a:lnTo>
                    <a:pt x="991" y="481"/>
                  </a:lnTo>
                  <a:lnTo>
                    <a:pt x="1013" y="474"/>
                  </a:lnTo>
                  <a:lnTo>
                    <a:pt x="997" y="485"/>
                  </a:lnTo>
                  <a:lnTo>
                    <a:pt x="980" y="492"/>
                  </a:lnTo>
                  <a:lnTo>
                    <a:pt x="963" y="498"/>
                  </a:lnTo>
                  <a:lnTo>
                    <a:pt x="943" y="501"/>
                  </a:lnTo>
                  <a:lnTo>
                    <a:pt x="924" y="504"/>
                  </a:lnTo>
                  <a:lnTo>
                    <a:pt x="904" y="505"/>
                  </a:lnTo>
                  <a:lnTo>
                    <a:pt x="884" y="507"/>
                  </a:lnTo>
                  <a:lnTo>
                    <a:pt x="864" y="508"/>
                  </a:lnTo>
                  <a:lnTo>
                    <a:pt x="864" y="515"/>
                  </a:lnTo>
                  <a:lnTo>
                    <a:pt x="868" y="521"/>
                  </a:lnTo>
                  <a:lnTo>
                    <a:pt x="874" y="528"/>
                  </a:lnTo>
                  <a:lnTo>
                    <a:pt x="877" y="534"/>
                  </a:lnTo>
                  <a:lnTo>
                    <a:pt x="881" y="551"/>
                  </a:lnTo>
                  <a:lnTo>
                    <a:pt x="884" y="568"/>
                  </a:lnTo>
                  <a:lnTo>
                    <a:pt x="886" y="585"/>
                  </a:lnTo>
                  <a:lnTo>
                    <a:pt x="886" y="604"/>
                  </a:lnTo>
                  <a:lnTo>
                    <a:pt x="878" y="591"/>
                  </a:lnTo>
                  <a:lnTo>
                    <a:pt x="873" y="578"/>
                  </a:lnTo>
                  <a:lnTo>
                    <a:pt x="867" y="562"/>
                  </a:lnTo>
                  <a:lnTo>
                    <a:pt x="860" y="547"/>
                  </a:lnTo>
                  <a:lnTo>
                    <a:pt x="853" y="532"/>
                  </a:lnTo>
                  <a:lnTo>
                    <a:pt x="843" y="519"/>
                  </a:lnTo>
                  <a:lnTo>
                    <a:pt x="831" y="508"/>
                  </a:lnTo>
                  <a:lnTo>
                    <a:pt x="817" y="499"/>
                  </a:lnTo>
                  <a:lnTo>
                    <a:pt x="793" y="491"/>
                  </a:lnTo>
                  <a:lnTo>
                    <a:pt x="765" y="484"/>
                  </a:lnTo>
                  <a:lnTo>
                    <a:pt x="738" y="479"/>
                  </a:lnTo>
                  <a:lnTo>
                    <a:pt x="710" y="478"/>
                  </a:lnTo>
                  <a:lnTo>
                    <a:pt x="680" y="478"/>
                  </a:lnTo>
                  <a:lnTo>
                    <a:pt x="651" y="481"/>
                  </a:lnTo>
                  <a:lnTo>
                    <a:pt x="624" y="485"/>
                  </a:lnTo>
                  <a:lnTo>
                    <a:pt x="597" y="492"/>
                  </a:lnTo>
                  <a:lnTo>
                    <a:pt x="618" y="502"/>
                  </a:lnTo>
                  <a:lnTo>
                    <a:pt x="640" y="512"/>
                  </a:lnTo>
                  <a:lnTo>
                    <a:pt x="661" y="524"/>
                  </a:lnTo>
                  <a:lnTo>
                    <a:pt x="682" y="538"/>
                  </a:lnTo>
                  <a:lnTo>
                    <a:pt x="701" y="552"/>
                  </a:lnTo>
                  <a:lnTo>
                    <a:pt x="717" y="571"/>
                  </a:lnTo>
                  <a:lnTo>
                    <a:pt x="731" y="591"/>
                  </a:lnTo>
                  <a:lnTo>
                    <a:pt x="741" y="614"/>
                  </a:lnTo>
                  <a:lnTo>
                    <a:pt x="724" y="604"/>
                  </a:lnTo>
                  <a:lnTo>
                    <a:pt x="708" y="591"/>
                  </a:lnTo>
                  <a:lnTo>
                    <a:pt x="691" y="578"/>
                  </a:lnTo>
                  <a:lnTo>
                    <a:pt x="675" y="562"/>
                  </a:lnTo>
                  <a:lnTo>
                    <a:pt x="657" y="550"/>
                  </a:lnTo>
                  <a:lnTo>
                    <a:pt x="640" y="537"/>
                  </a:lnTo>
                  <a:lnTo>
                    <a:pt x="619" y="528"/>
                  </a:lnTo>
                  <a:lnTo>
                    <a:pt x="599" y="524"/>
                  </a:lnTo>
                  <a:lnTo>
                    <a:pt x="584" y="522"/>
                  </a:lnTo>
                  <a:lnTo>
                    <a:pt x="567" y="521"/>
                  </a:lnTo>
                  <a:lnTo>
                    <a:pt x="551" y="521"/>
                  </a:lnTo>
                  <a:lnTo>
                    <a:pt x="534" y="521"/>
                  </a:lnTo>
                  <a:lnTo>
                    <a:pt x="518" y="524"/>
                  </a:lnTo>
                  <a:lnTo>
                    <a:pt x="502" y="528"/>
                  </a:lnTo>
                  <a:lnTo>
                    <a:pt x="489" y="534"/>
                  </a:lnTo>
                  <a:lnTo>
                    <a:pt x="476" y="544"/>
                  </a:lnTo>
                  <a:lnTo>
                    <a:pt x="461" y="562"/>
                  </a:lnTo>
                  <a:lnTo>
                    <a:pt x="448" y="582"/>
                  </a:lnTo>
                  <a:lnTo>
                    <a:pt x="438" y="604"/>
                  </a:lnTo>
                  <a:lnTo>
                    <a:pt x="429" y="627"/>
                  </a:lnTo>
                  <a:lnTo>
                    <a:pt x="422" y="650"/>
                  </a:lnTo>
                  <a:lnTo>
                    <a:pt x="415" y="672"/>
                  </a:lnTo>
                  <a:lnTo>
                    <a:pt x="409" y="697"/>
                  </a:lnTo>
                  <a:lnTo>
                    <a:pt x="402" y="720"/>
                  </a:lnTo>
                  <a:lnTo>
                    <a:pt x="415" y="713"/>
                  </a:lnTo>
                  <a:lnTo>
                    <a:pt x="428" y="704"/>
                  </a:lnTo>
                  <a:lnTo>
                    <a:pt x="442" y="695"/>
                  </a:lnTo>
                  <a:lnTo>
                    <a:pt x="455" y="685"/>
                  </a:lnTo>
                  <a:lnTo>
                    <a:pt x="468" y="677"/>
                  </a:lnTo>
                  <a:lnTo>
                    <a:pt x="482" y="667"/>
                  </a:lnTo>
                  <a:lnTo>
                    <a:pt x="495" y="657"/>
                  </a:lnTo>
                  <a:lnTo>
                    <a:pt x="508" y="648"/>
                  </a:lnTo>
                  <a:lnTo>
                    <a:pt x="492" y="662"/>
                  </a:lnTo>
                  <a:lnTo>
                    <a:pt x="476" y="678"/>
                  </a:lnTo>
                  <a:lnTo>
                    <a:pt x="461" y="695"/>
                  </a:lnTo>
                  <a:lnTo>
                    <a:pt x="445" y="714"/>
                  </a:lnTo>
                  <a:lnTo>
                    <a:pt x="429" y="731"/>
                  </a:lnTo>
                  <a:lnTo>
                    <a:pt x="412" y="750"/>
                  </a:lnTo>
                  <a:lnTo>
                    <a:pt x="393" y="767"/>
                  </a:lnTo>
                  <a:lnTo>
                    <a:pt x="373" y="781"/>
                  </a:lnTo>
                  <a:lnTo>
                    <a:pt x="359" y="794"/>
                  </a:lnTo>
                  <a:lnTo>
                    <a:pt x="348" y="808"/>
                  </a:lnTo>
                  <a:lnTo>
                    <a:pt x="339" y="825"/>
                  </a:lnTo>
                  <a:lnTo>
                    <a:pt x="332" y="843"/>
                  </a:lnTo>
                  <a:lnTo>
                    <a:pt x="323" y="860"/>
                  </a:lnTo>
                  <a:lnTo>
                    <a:pt x="316" y="877"/>
                  </a:lnTo>
                  <a:lnTo>
                    <a:pt x="306" y="894"/>
                  </a:lnTo>
                  <a:lnTo>
                    <a:pt x="293" y="908"/>
                  </a:lnTo>
                  <a:lnTo>
                    <a:pt x="309" y="903"/>
                  </a:lnTo>
                  <a:lnTo>
                    <a:pt x="323" y="900"/>
                  </a:lnTo>
                  <a:lnTo>
                    <a:pt x="339" y="900"/>
                  </a:lnTo>
                  <a:lnTo>
                    <a:pt x="353" y="900"/>
                  </a:lnTo>
                  <a:lnTo>
                    <a:pt x="368" y="903"/>
                  </a:lnTo>
                  <a:lnTo>
                    <a:pt x="382" y="906"/>
                  </a:lnTo>
                  <a:lnTo>
                    <a:pt x="396" y="908"/>
                  </a:lnTo>
                  <a:lnTo>
                    <a:pt x="411" y="913"/>
                  </a:lnTo>
                  <a:lnTo>
                    <a:pt x="425" y="916"/>
                  </a:lnTo>
                  <a:lnTo>
                    <a:pt x="439" y="920"/>
                  </a:lnTo>
                  <a:lnTo>
                    <a:pt x="454" y="921"/>
                  </a:lnTo>
                  <a:lnTo>
                    <a:pt x="468" y="923"/>
                  </a:lnTo>
                  <a:lnTo>
                    <a:pt x="482" y="923"/>
                  </a:lnTo>
                  <a:lnTo>
                    <a:pt x="496" y="920"/>
                  </a:lnTo>
                  <a:lnTo>
                    <a:pt x="512" y="914"/>
                  </a:lnTo>
                  <a:lnTo>
                    <a:pt x="527" y="907"/>
                  </a:lnTo>
                  <a:lnTo>
                    <a:pt x="564" y="901"/>
                  </a:lnTo>
                  <a:lnTo>
                    <a:pt x="554" y="904"/>
                  </a:lnTo>
                  <a:lnTo>
                    <a:pt x="545" y="908"/>
                  </a:lnTo>
                  <a:lnTo>
                    <a:pt x="535" y="911"/>
                  </a:lnTo>
                  <a:lnTo>
                    <a:pt x="527" y="917"/>
                  </a:lnTo>
                  <a:lnTo>
                    <a:pt x="517" y="921"/>
                  </a:lnTo>
                  <a:lnTo>
                    <a:pt x="508" y="927"/>
                  </a:lnTo>
                  <a:lnTo>
                    <a:pt x="498" y="931"/>
                  </a:lnTo>
                  <a:lnTo>
                    <a:pt x="489" y="937"/>
                  </a:lnTo>
                  <a:lnTo>
                    <a:pt x="502" y="947"/>
                  </a:lnTo>
                  <a:lnTo>
                    <a:pt x="515" y="957"/>
                  </a:lnTo>
                  <a:lnTo>
                    <a:pt x="528" y="968"/>
                  </a:lnTo>
                  <a:lnTo>
                    <a:pt x="541" y="978"/>
                  </a:lnTo>
                  <a:lnTo>
                    <a:pt x="555" y="989"/>
                  </a:lnTo>
                  <a:lnTo>
                    <a:pt x="569" y="997"/>
                  </a:lnTo>
                  <a:lnTo>
                    <a:pt x="584" y="1003"/>
                  </a:lnTo>
                  <a:lnTo>
                    <a:pt x="599" y="1007"/>
                  </a:lnTo>
                  <a:lnTo>
                    <a:pt x="622" y="1010"/>
                  </a:lnTo>
                  <a:lnTo>
                    <a:pt x="645" y="1010"/>
                  </a:lnTo>
                  <a:lnTo>
                    <a:pt x="668" y="1011"/>
                  </a:lnTo>
                  <a:lnTo>
                    <a:pt x="691" y="1010"/>
                  </a:lnTo>
                  <a:lnTo>
                    <a:pt x="714" y="1009"/>
                  </a:lnTo>
                  <a:lnTo>
                    <a:pt x="737" y="1006"/>
                  </a:lnTo>
                  <a:lnTo>
                    <a:pt x="758" y="1003"/>
                  </a:lnTo>
                  <a:lnTo>
                    <a:pt x="780" y="999"/>
                  </a:lnTo>
                  <a:lnTo>
                    <a:pt x="763" y="1009"/>
                  </a:lnTo>
                  <a:lnTo>
                    <a:pt x="744" y="1017"/>
                  </a:lnTo>
                  <a:lnTo>
                    <a:pt x="725" y="1023"/>
                  </a:lnTo>
                  <a:lnTo>
                    <a:pt x="704" y="1026"/>
                  </a:lnTo>
                  <a:lnTo>
                    <a:pt x="684" y="1029"/>
                  </a:lnTo>
                  <a:lnTo>
                    <a:pt x="662" y="1029"/>
                  </a:lnTo>
                  <a:lnTo>
                    <a:pt x="641" y="1027"/>
                  </a:lnTo>
                  <a:lnTo>
                    <a:pt x="619" y="1024"/>
                  </a:lnTo>
                  <a:lnTo>
                    <a:pt x="631" y="1036"/>
                  </a:lnTo>
                  <a:lnTo>
                    <a:pt x="644" y="1046"/>
                  </a:lnTo>
                  <a:lnTo>
                    <a:pt x="657" y="1056"/>
                  </a:lnTo>
                  <a:lnTo>
                    <a:pt x="671" y="1064"/>
                  </a:lnTo>
                  <a:lnTo>
                    <a:pt x="685" y="1071"/>
                  </a:lnTo>
                  <a:lnTo>
                    <a:pt x="701" y="1079"/>
                  </a:lnTo>
                  <a:lnTo>
                    <a:pt x="715" y="1084"/>
                  </a:lnTo>
                  <a:lnTo>
                    <a:pt x="732" y="1089"/>
                  </a:lnTo>
                  <a:lnTo>
                    <a:pt x="748" y="1094"/>
                  </a:lnTo>
                  <a:lnTo>
                    <a:pt x="764" y="1097"/>
                  </a:lnTo>
                  <a:lnTo>
                    <a:pt x="781" y="1101"/>
                  </a:lnTo>
                  <a:lnTo>
                    <a:pt x="798" y="1104"/>
                  </a:lnTo>
                  <a:lnTo>
                    <a:pt x="814" y="1107"/>
                  </a:lnTo>
                  <a:lnTo>
                    <a:pt x="831" y="1110"/>
                  </a:lnTo>
                  <a:lnTo>
                    <a:pt x="848" y="1111"/>
                  </a:lnTo>
                  <a:lnTo>
                    <a:pt x="865" y="1114"/>
                  </a:lnTo>
                  <a:lnTo>
                    <a:pt x="841" y="1120"/>
                  </a:lnTo>
                  <a:lnTo>
                    <a:pt x="818" y="1121"/>
                  </a:lnTo>
                  <a:lnTo>
                    <a:pt x="794" y="1120"/>
                  </a:lnTo>
                  <a:lnTo>
                    <a:pt x="771" y="1117"/>
                  </a:lnTo>
                  <a:lnTo>
                    <a:pt x="748" y="1113"/>
                  </a:lnTo>
                  <a:lnTo>
                    <a:pt x="725" y="1109"/>
                  </a:lnTo>
                  <a:lnTo>
                    <a:pt x="702" y="1104"/>
                  </a:lnTo>
                  <a:lnTo>
                    <a:pt x="680" y="1101"/>
                  </a:lnTo>
                  <a:lnTo>
                    <a:pt x="678" y="1123"/>
                  </a:lnTo>
                  <a:lnTo>
                    <a:pt x="675" y="1147"/>
                  </a:lnTo>
                  <a:lnTo>
                    <a:pt x="668" y="1170"/>
                  </a:lnTo>
                  <a:lnTo>
                    <a:pt x="654" y="1190"/>
                  </a:lnTo>
                  <a:lnTo>
                    <a:pt x="651" y="1177"/>
                  </a:lnTo>
                  <a:lnTo>
                    <a:pt x="651" y="1159"/>
                  </a:lnTo>
                  <a:lnTo>
                    <a:pt x="652" y="1139"/>
                  </a:lnTo>
                  <a:lnTo>
                    <a:pt x="655" y="1120"/>
                  </a:lnTo>
                  <a:lnTo>
                    <a:pt x="655" y="1104"/>
                  </a:lnTo>
                  <a:lnTo>
                    <a:pt x="651" y="1091"/>
                  </a:lnTo>
                  <a:lnTo>
                    <a:pt x="644" y="1083"/>
                  </a:lnTo>
                  <a:lnTo>
                    <a:pt x="635" y="1074"/>
                  </a:lnTo>
                  <a:lnTo>
                    <a:pt x="624" y="1067"/>
                  </a:lnTo>
                  <a:lnTo>
                    <a:pt x="611" y="1061"/>
                  </a:lnTo>
                  <a:lnTo>
                    <a:pt x="599" y="1054"/>
                  </a:lnTo>
                  <a:lnTo>
                    <a:pt x="589" y="1046"/>
                  </a:lnTo>
                  <a:lnTo>
                    <a:pt x="577" y="1033"/>
                  </a:lnTo>
                  <a:lnTo>
                    <a:pt x="565" y="1021"/>
                  </a:lnTo>
                  <a:lnTo>
                    <a:pt x="552" y="1010"/>
                  </a:lnTo>
                  <a:lnTo>
                    <a:pt x="539" y="999"/>
                  </a:lnTo>
                  <a:lnTo>
                    <a:pt x="525" y="989"/>
                  </a:lnTo>
                  <a:lnTo>
                    <a:pt x="511" y="978"/>
                  </a:lnTo>
                  <a:lnTo>
                    <a:pt x="496" y="970"/>
                  </a:lnTo>
                  <a:lnTo>
                    <a:pt x="482" y="961"/>
                  </a:lnTo>
                  <a:lnTo>
                    <a:pt x="468" y="954"/>
                  </a:lnTo>
                  <a:lnTo>
                    <a:pt x="452" y="948"/>
                  </a:lnTo>
                  <a:lnTo>
                    <a:pt x="436" y="944"/>
                  </a:lnTo>
                  <a:lnTo>
                    <a:pt x="421" y="940"/>
                  </a:lnTo>
                  <a:lnTo>
                    <a:pt x="404" y="938"/>
                  </a:lnTo>
                  <a:lnTo>
                    <a:pt x="388" y="937"/>
                  </a:lnTo>
                  <a:lnTo>
                    <a:pt x="369" y="938"/>
                  </a:lnTo>
                  <a:lnTo>
                    <a:pt x="352" y="941"/>
                  </a:lnTo>
                  <a:lnTo>
                    <a:pt x="363" y="948"/>
                  </a:lnTo>
                  <a:lnTo>
                    <a:pt x="375" y="956"/>
                  </a:lnTo>
                  <a:lnTo>
                    <a:pt x="386" y="964"/>
                  </a:lnTo>
                  <a:lnTo>
                    <a:pt x="398" y="974"/>
                  </a:lnTo>
                  <a:lnTo>
                    <a:pt x="408" y="984"/>
                  </a:lnTo>
                  <a:lnTo>
                    <a:pt x="418" y="996"/>
                  </a:lnTo>
                  <a:lnTo>
                    <a:pt x="426" y="1007"/>
                  </a:lnTo>
                  <a:lnTo>
                    <a:pt x="432" y="1019"/>
                  </a:lnTo>
                  <a:lnTo>
                    <a:pt x="441" y="1039"/>
                  </a:lnTo>
                  <a:lnTo>
                    <a:pt x="449" y="1057"/>
                  </a:lnTo>
                  <a:lnTo>
                    <a:pt x="456" y="1077"/>
                  </a:lnTo>
                  <a:lnTo>
                    <a:pt x="465" y="1096"/>
                  </a:lnTo>
                  <a:lnTo>
                    <a:pt x="474" y="1114"/>
                  </a:lnTo>
                  <a:lnTo>
                    <a:pt x="482" y="1134"/>
                  </a:lnTo>
                  <a:lnTo>
                    <a:pt x="492" y="1152"/>
                  </a:lnTo>
                  <a:lnTo>
                    <a:pt x="504" y="1170"/>
                  </a:lnTo>
                  <a:lnTo>
                    <a:pt x="486" y="1156"/>
                  </a:lnTo>
                  <a:lnTo>
                    <a:pt x="471" y="1137"/>
                  </a:lnTo>
                  <a:lnTo>
                    <a:pt x="458" y="1119"/>
                  </a:lnTo>
                  <a:lnTo>
                    <a:pt x="446" y="1097"/>
                  </a:lnTo>
                  <a:lnTo>
                    <a:pt x="436" y="1076"/>
                  </a:lnTo>
                  <a:lnTo>
                    <a:pt x="425" y="1054"/>
                  </a:lnTo>
                  <a:lnTo>
                    <a:pt x="414" y="1033"/>
                  </a:lnTo>
                  <a:lnTo>
                    <a:pt x="401" y="1013"/>
                  </a:lnTo>
                  <a:lnTo>
                    <a:pt x="393" y="1003"/>
                  </a:lnTo>
                  <a:lnTo>
                    <a:pt x="385" y="991"/>
                  </a:lnTo>
                  <a:lnTo>
                    <a:pt x="376" y="980"/>
                  </a:lnTo>
                  <a:lnTo>
                    <a:pt x="368" y="970"/>
                  </a:lnTo>
                  <a:lnTo>
                    <a:pt x="359" y="960"/>
                  </a:lnTo>
                  <a:lnTo>
                    <a:pt x="349" y="951"/>
                  </a:lnTo>
                  <a:lnTo>
                    <a:pt x="338" y="946"/>
                  </a:lnTo>
                  <a:lnTo>
                    <a:pt x="326" y="943"/>
                  </a:lnTo>
                  <a:lnTo>
                    <a:pt x="306" y="943"/>
                  </a:lnTo>
                  <a:lnTo>
                    <a:pt x="286" y="944"/>
                  </a:lnTo>
                  <a:lnTo>
                    <a:pt x="269" y="950"/>
                  </a:lnTo>
                  <a:lnTo>
                    <a:pt x="252" y="958"/>
                  </a:lnTo>
                  <a:lnTo>
                    <a:pt x="235" y="968"/>
                  </a:lnTo>
                  <a:lnTo>
                    <a:pt x="219" y="980"/>
                  </a:lnTo>
                  <a:lnTo>
                    <a:pt x="203" y="993"/>
                  </a:lnTo>
                  <a:lnTo>
                    <a:pt x="188" y="1007"/>
                  </a:lnTo>
                  <a:lnTo>
                    <a:pt x="172" y="1021"/>
                  </a:lnTo>
                  <a:lnTo>
                    <a:pt x="156" y="1034"/>
                  </a:lnTo>
                  <a:lnTo>
                    <a:pt x="142" y="1049"/>
                  </a:lnTo>
                  <a:lnTo>
                    <a:pt x="126" y="1061"/>
                  </a:lnTo>
                  <a:lnTo>
                    <a:pt x="109" y="1073"/>
                  </a:lnTo>
                  <a:lnTo>
                    <a:pt x="92" y="1083"/>
                  </a:lnTo>
                  <a:lnTo>
                    <a:pt x="75" y="1091"/>
                  </a:lnTo>
                  <a:lnTo>
                    <a:pt x="56" y="1097"/>
                  </a:lnTo>
                  <a:lnTo>
                    <a:pt x="0" y="1114"/>
                  </a:lnTo>
                  <a:lnTo>
                    <a:pt x="24" y="1097"/>
                  </a:lnTo>
                  <a:lnTo>
                    <a:pt x="50" y="1080"/>
                  </a:lnTo>
                  <a:lnTo>
                    <a:pt x="76" y="1063"/>
                  </a:lnTo>
                  <a:lnTo>
                    <a:pt x="102" y="1044"/>
                  </a:lnTo>
                  <a:lnTo>
                    <a:pt x="127" y="1024"/>
                  </a:lnTo>
                  <a:lnTo>
                    <a:pt x="153" y="1006"/>
                  </a:lnTo>
                  <a:lnTo>
                    <a:pt x="178" y="984"/>
                  </a:lnTo>
                  <a:lnTo>
                    <a:pt x="202" y="963"/>
                  </a:lnTo>
                  <a:lnTo>
                    <a:pt x="225" y="941"/>
                  </a:lnTo>
                  <a:lnTo>
                    <a:pt x="248" y="918"/>
                  </a:lnTo>
                  <a:lnTo>
                    <a:pt x="268" y="894"/>
                  </a:lnTo>
                  <a:lnTo>
                    <a:pt x="286" y="870"/>
                  </a:lnTo>
                  <a:lnTo>
                    <a:pt x="303" y="844"/>
                  </a:lnTo>
                  <a:lnTo>
                    <a:pt x="318" y="817"/>
                  </a:lnTo>
                  <a:lnTo>
                    <a:pt x="331" y="788"/>
                  </a:lnTo>
                  <a:lnTo>
                    <a:pt x="341" y="760"/>
                  </a:lnTo>
                  <a:lnTo>
                    <a:pt x="351" y="723"/>
                  </a:lnTo>
                  <a:lnTo>
                    <a:pt x="362" y="684"/>
                  </a:lnTo>
                  <a:lnTo>
                    <a:pt x="375" y="648"/>
                  </a:lnTo>
                  <a:lnTo>
                    <a:pt x="388" y="611"/>
                  </a:lnTo>
                  <a:lnTo>
                    <a:pt x="405" y="577"/>
                  </a:lnTo>
                  <a:lnTo>
                    <a:pt x="425" y="544"/>
                  </a:lnTo>
                  <a:lnTo>
                    <a:pt x="449" y="512"/>
                  </a:lnTo>
                  <a:lnTo>
                    <a:pt x="478" y="484"/>
                  </a:lnTo>
                  <a:lnTo>
                    <a:pt x="495" y="469"/>
                  </a:lnTo>
                  <a:lnTo>
                    <a:pt x="512" y="455"/>
                  </a:lnTo>
                  <a:lnTo>
                    <a:pt x="529" y="441"/>
                  </a:lnTo>
                  <a:lnTo>
                    <a:pt x="548" y="427"/>
                  </a:lnTo>
                  <a:lnTo>
                    <a:pt x="565" y="411"/>
                  </a:lnTo>
                  <a:lnTo>
                    <a:pt x="584" y="395"/>
                  </a:lnTo>
                  <a:lnTo>
                    <a:pt x="601" y="379"/>
                  </a:lnTo>
                  <a:lnTo>
                    <a:pt x="618" y="364"/>
                  </a:lnTo>
                  <a:lnTo>
                    <a:pt x="634" y="348"/>
                  </a:lnTo>
                  <a:lnTo>
                    <a:pt x="648" y="331"/>
                  </a:lnTo>
                  <a:lnTo>
                    <a:pt x="662" y="312"/>
                  </a:lnTo>
                  <a:lnTo>
                    <a:pt x="675" y="295"/>
                  </a:lnTo>
                  <a:lnTo>
                    <a:pt x="687" y="276"/>
                  </a:lnTo>
                  <a:lnTo>
                    <a:pt x="695" y="256"/>
                  </a:lnTo>
                  <a:lnTo>
                    <a:pt x="704" y="236"/>
                  </a:lnTo>
                  <a:lnTo>
                    <a:pt x="710" y="215"/>
                  </a:lnTo>
                  <a:lnTo>
                    <a:pt x="761" y="0"/>
                  </a:lnTo>
                  <a:lnTo>
                    <a:pt x="761" y="48"/>
                  </a:lnTo>
                  <a:lnTo>
                    <a:pt x="760" y="95"/>
                  </a:lnTo>
                  <a:lnTo>
                    <a:pt x="754" y="141"/>
                  </a:lnTo>
                  <a:lnTo>
                    <a:pt x="747" y="185"/>
                  </a:lnTo>
                  <a:lnTo>
                    <a:pt x="735" y="228"/>
                  </a:lnTo>
                  <a:lnTo>
                    <a:pt x="721" y="269"/>
                  </a:lnTo>
                  <a:lnTo>
                    <a:pt x="702" y="308"/>
                  </a:lnTo>
                  <a:lnTo>
                    <a:pt x="680" y="346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3" name="Freeform 236"/>
            <p:cNvSpPr>
              <a:spLocks/>
            </p:cNvSpPr>
            <p:nvPr/>
          </p:nvSpPr>
          <p:spPr bwMode="auto">
            <a:xfrm>
              <a:off x="3193" y="2450"/>
              <a:ext cx="33" cy="62"/>
            </a:xfrm>
            <a:custGeom>
              <a:avLst/>
              <a:gdLst>
                <a:gd name="T0" fmla="*/ 33 w 97"/>
                <a:gd name="T1" fmla="*/ 0 h 185"/>
                <a:gd name="T2" fmla="*/ 28 w 97"/>
                <a:gd name="T3" fmla="*/ 5 h 185"/>
                <a:gd name="T4" fmla="*/ 23 w 97"/>
                <a:gd name="T5" fmla="*/ 11 h 185"/>
                <a:gd name="T6" fmla="*/ 19 w 97"/>
                <a:gd name="T7" fmla="*/ 17 h 185"/>
                <a:gd name="T8" fmla="*/ 16 w 97"/>
                <a:gd name="T9" fmla="*/ 23 h 185"/>
                <a:gd name="T10" fmla="*/ 12 w 97"/>
                <a:gd name="T11" fmla="*/ 29 h 185"/>
                <a:gd name="T12" fmla="*/ 10 w 97"/>
                <a:gd name="T13" fmla="*/ 35 h 185"/>
                <a:gd name="T14" fmla="*/ 7 w 97"/>
                <a:gd name="T15" fmla="*/ 42 h 185"/>
                <a:gd name="T16" fmla="*/ 5 w 97"/>
                <a:gd name="T17" fmla="*/ 49 h 185"/>
                <a:gd name="T18" fmla="*/ 2 w 97"/>
                <a:gd name="T19" fmla="*/ 62 h 185"/>
                <a:gd name="T20" fmla="*/ 0 w 97"/>
                <a:gd name="T21" fmla="*/ 50 h 185"/>
                <a:gd name="T22" fmla="*/ 0 w 97"/>
                <a:gd name="T23" fmla="*/ 37 h 185"/>
                <a:gd name="T24" fmla="*/ 3 w 97"/>
                <a:gd name="T25" fmla="*/ 24 h 185"/>
                <a:gd name="T26" fmla="*/ 10 w 97"/>
                <a:gd name="T27" fmla="*/ 14 h 185"/>
                <a:gd name="T28" fmla="*/ 12 w 97"/>
                <a:gd name="T29" fmla="*/ 12 h 185"/>
                <a:gd name="T30" fmla="*/ 15 w 97"/>
                <a:gd name="T31" fmla="*/ 10 h 185"/>
                <a:gd name="T32" fmla="*/ 18 w 97"/>
                <a:gd name="T33" fmla="*/ 8 h 185"/>
                <a:gd name="T34" fmla="*/ 21 w 97"/>
                <a:gd name="T35" fmla="*/ 6 h 185"/>
                <a:gd name="T36" fmla="*/ 24 w 97"/>
                <a:gd name="T37" fmla="*/ 5 h 185"/>
                <a:gd name="T38" fmla="*/ 27 w 97"/>
                <a:gd name="T39" fmla="*/ 3 h 185"/>
                <a:gd name="T40" fmla="*/ 30 w 97"/>
                <a:gd name="T41" fmla="*/ 2 h 185"/>
                <a:gd name="T42" fmla="*/ 33 w 97"/>
                <a:gd name="T43" fmla="*/ 0 h 1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97" h="185">
                  <a:moveTo>
                    <a:pt x="97" y="0"/>
                  </a:moveTo>
                  <a:lnTo>
                    <a:pt x="83" y="16"/>
                  </a:lnTo>
                  <a:lnTo>
                    <a:pt x="69" y="33"/>
                  </a:lnTo>
                  <a:lnTo>
                    <a:pt x="57" y="50"/>
                  </a:lnTo>
                  <a:lnTo>
                    <a:pt x="46" y="68"/>
                  </a:lnTo>
                  <a:lnTo>
                    <a:pt x="36" y="86"/>
                  </a:lnTo>
                  <a:lnTo>
                    <a:pt x="28" y="105"/>
                  </a:lnTo>
                  <a:lnTo>
                    <a:pt x="21" y="125"/>
                  </a:lnTo>
                  <a:lnTo>
                    <a:pt x="16" y="145"/>
                  </a:lnTo>
                  <a:lnTo>
                    <a:pt x="7" y="185"/>
                  </a:lnTo>
                  <a:lnTo>
                    <a:pt x="0" y="148"/>
                  </a:lnTo>
                  <a:lnTo>
                    <a:pt x="0" y="109"/>
                  </a:lnTo>
                  <a:lnTo>
                    <a:pt x="8" y="73"/>
                  </a:lnTo>
                  <a:lnTo>
                    <a:pt x="28" y="42"/>
                  </a:lnTo>
                  <a:lnTo>
                    <a:pt x="36" y="35"/>
                  </a:lnTo>
                  <a:lnTo>
                    <a:pt x="44" y="29"/>
                  </a:lnTo>
                  <a:lnTo>
                    <a:pt x="53" y="23"/>
                  </a:lnTo>
                  <a:lnTo>
                    <a:pt x="61" y="19"/>
                  </a:lnTo>
                  <a:lnTo>
                    <a:pt x="70" y="15"/>
                  </a:lnTo>
                  <a:lnTo>
                    <a:pt x="80" y="9"/>
                  </a:lnTo>
                  <a:lnTo>
                    <a:pt x="89" y="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4" name="Freeform 237"/>
            <p:cNvSpPr>
              <a:spLocks/>
            </p:cNvSpPr>
            <p:nvPr/>
          </p:nvSpPr>
          <p:spPr bwMode="auto">
            <a:xfrm>
              <a:off x="3118" y="2544"/>
              <a:ext cx="19" cy="16"/>
            </a:xfrm>
            <a:custGeom>
              <a:avLst/>
              <a:gdLst>
                <a:gd name="T0" fmla="*/ 7 w 56"/>
                <a:gd name="T1" fmla="*/ 15 h 46"/>
                <a:gd name="T2" fmla="*/ 5 w 56"/>
                <a:gd name="T3" fmla="*/ 15 h 46"/>
                <a:gd name="T4" fmla="*/ 4 w 56"/>
                <a:gd name="T5" fmla="*/ 16 h 46"/>
                <a:gd name="T6" fmla="*/ 2 w 56"/>
                <a:gd name="T7" fmla="*/ 16 h 46"/>
                <a:gd name="T8" fmla="*/ 0 w 56"/>
                <a:gd name="T9" fmla="*/ 16 h 46"/>
                <a:gd name="T10" fmla="*/ 2 w 56"/>
                <a:gd name="T11" fmla="*/ 14 h 46"/>
                <a:gd name="T12" fmla="*/ 4 w 56"/>
                <a:gd name="T13" fmla="*/ 11 h 46"/>
                <a:gd name="T14" fmla="*/ 6 w 56"/>
                <a:gd name="T15" fmla="*/ 9 h 46"/>
                <a:gd name="T16" fmla="*/ 9 w 56"/>
                <a:gd name="T17" fmla="*/ 8 h 46"/>
                <a:gd name="T18" fmla="*/ 12 w 56"/>
                <a:gd name="T19" fmla="*/ 6 h 46"/>
                <a:gd name="T20" fmla="*/ 14 w 56"/>
                <a:gd name="T21" fmla="*/ 4 h 46"/>
                <a:gd name="T22" fmla="*/ 17 w 56"/>
                <a:gd name="T23" fmla="*/ 2 h 46"/>
                <a:gd name="T24" fmla="*/ 19 w 56"/>
                <a:gd name="T25" fmla="*/ 0 h 46"/>
                <a:gd name="T26" fmla="*/ 18 w 56"/>
                <a:gd name="T27" fmla="*/ 5 h 46"/>
                <a:gd name="T28" fmla="*/ 16 w 56"/>
                <a:gd name="T29" fmla="*/ 9 h 46"/>
                <a:gd name="T30" fmla="*/ 12 w 56"/>
                <a:gd name="T31" fmla="*/ 12 h 46"/>
                <a:gd name="T32" fmla="*/ 7 w 56"/>
                <a:gd name="T33" fmla="*/ 15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6" h="46">
                  <a:moveTo>
                    <a:pt x="21" y="42"/>
                  </a:moveTo>
                  <a:lnTo>
                    <a:pt x="16" y="43"/>
                  </a:lnTo>
                  <a:lnTo>
                    <a:pt x="11" y="46"/>
                  </a:lnTo>
                  <a:lnTo>
                    <a:pt x="6" y="46"/>
                  </a:lnTo>
                  <a:lnTo>
                    <a:pt x="0" y="46"/>
                  </a:lnTo>
                  <a:lnTo>
                    <a:pt x="6" y="39"/>
                  </a:lnTo>
                  <a:lnTo>
                    <a:pt x="11" y="33"/>
                  </a:lnTo>
                  <a:lnTo>
                    <a:pt x="18" y="27"/>
                  </a:lnTo>
                  <a:lnTo>
                    <a:pt x="26" y="23"/>
                  </a:lnTo>
                  <a:lnTo>
                    <a:pt x="34" y="17"/>
                  </a:lnTo>
                  <a:lnTo>
                    <a:pt x="41" y="12"/>
                  </a:lnTo>
                  <a:lnTo>
                    <a:pt x="49" y="6"/>
                  </a:lnTo>
                  <a:lnTo>
                    <a:pt x="56" y="0"/>
                  </a:lnTo>
                  <a:lnTo>
                    <a:pt x="54" y="14"/>
                  </a:lnTo>
                  <a:lnTo>
                    <a:pt x="46" y="26"/>
                  </a:lnTo>
                  <a:lnTo>
                    <a:pt x="34" y="34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5" name="Freeform 238"/>
            <p:cNvSpPr>
              <a:spLocks/>
            </p:cNvSpPr>
            <p:nvPr/>
          </p:nvSpPr>
          <p:spPr bwMode="auto">
            <a:xfrm>
              <a:off x="2707" y="2565"/>
              <a:ext cx="41" cy="57"/>
            </a:xfrm>
            <a:custGeom>
              <a:avLst/>
              <a:gdLst>
                <a:gd name="T0" fmla="*/ 38 w 124"/>
                <a:gd name="T1" fmla="*/ 31 h 170"/>
                <a:gd name="T2" fmla="*/ 34 w 124"/>
                <a:gd name="T3" fmla="*/ 35 h 170"/>
                <a:gd name="T4" fmla="*/ 30 w 124"/>
                <a:gd name="T5" fmla="*/ 39 h 170"/>
                <a:gd name="T6" fmla="*/ 24 w 124"/>
                <a:gd name="T7" fmla="*/ 42 h 170"/>
                <a:gd name="T8" fmla="*/ 20 w 124"/>
                <a:gd name="T9" fmla="*/ 44 h 170"/>
                <a:gd name="T10" fmla="*/ 14 w 124"/>
                <a:gd name="T11" fmla="*/ 46 h 170"/>
                <a:gd name="T12" fmla="*/ 9 w 124"/>
                <a:gd name="T13" fmla="*/ 49 h 170"/>
                <a:gd name="T14" fmla="*/ 4 w 124"/>
                <a:gd name="T15" fmla="*/ 52 h 170"/>
                <a:gd name="T16" fmla="*/ 0 w 124"/>
                <a:gd name="T17" fmla="*/ 57 h 170"/>
                <a:gd name="T18" fmla="*/ 3 w 124"/>
                <a:gd name="T19" fmla="*/ 52 h 170"/>
                <a:gd name="T20" fmla="*/ 7 w 124"/>
                <a:gd name="T21" fmla="*/ 47 h 170"/>
                <a:gd name="T22" fmla="*/ 11 w 124"/>
                <a:gd name="T23" fmla="*/ 44 h 170"/>
                <a:gd name="T24" fmla="*/ 16 w 124"/>
                <a:gd name="T25" fmla="*/ 40 h 170"/>
                <a:gd name="T26" fmla="*/ 21 w 124"/>
                <a:gd name="T27" fmla="*/ 36 h 170"/>
                <a:gd name="T28" fmla="*/ 24 w 124"/>
                <a:gd name="T29" fmla="*/ 32 h 170"/>
                <a:gd name="T30" fmla="*/ 28 w 124"/>
                <a:gd name="T31" fmla="*/ 28 h 170"/>
                <a:gd name="T32" fmla="*/ 30 w 124"/>
                <a:gd name="T33" fmla="*/ 22 h 170"/>
                <a:gd name="T34" fmla="*/ 38 w 124"/>
                <a:gd name="T35" fmla="*/ 0 h 170"/>
                <a:gd name="T36" fmla="*/ 40 w 124"/>
                <a:gd name="T37" fmla="*/ 8 h 170"/>
                <a:gd name="T38" fmla="*/ 41 w 124"/>
                <a:gd name="T39" fmla="*/ 16 h 170"/>
                <a:gd name="T40" fmla="*/ 40 w 124"/>
                <a:gd name="T41" fmla="*/ 23 h 170"/>
                <a:gd name="T42" fmla="*/ 38 w 124"/>
                <a:gd name="T43" fmla="*/ 31 h 1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24" h="170">
                  <a:moveTo>
                    <a:pt x="114" y="91"/>
                  </a:moveTo>
                  <a:lnTo>
                    <a:pt x="103" y="105"/>
                  </a:lnTo>
                  <a:lnTo>
                    <a:pt x="90" y="117"/>
                  </a:lnTo>
                  <a:lnTo>
                    <a:pt x="74" y="124"/>
                  </a:lnTo>
                  <a:lnTo>
                    <a:pt x="59" y="131"/>
                  </a:lnTo>
                  <a:lnTo>
                    <a:pt x="43" y="137"/>
                  </a:lnTo>
                  <a:lnTo>
                    <a:pt x="27" y="145"/>
                  </a:lnTo>
                  <a:lnTo>
                    <a:pt x="13" y="156"/>
                  </a:lnTo>
                  <a:lnTo>
                    <a:pt x="0" y="170"/>
                  </a:lnTo>
                  <a:lnTo>
                    <a:pt x="9" y="154"/>
                  </a:lnTo>
                  <a:lnTo>
                    <a:pt x="20" y="141"/>
                  </a:lnTo>
                  <a:lnTo>
                    <a:pt x="33" y="130"/>
                  </a:lnTo>
                  <a:lnTo>
                    <a:pt x="47" y="118"/>
                  </a:lnTo>
                  <a:lnTo>
                    <a:pt x="62" y="108"/>
                  </a:lnTo>
                  <a:lnTo>
                    <a:pt x="73" y="95"/>
                  </a:lnTo>
                  <a:lnTo>
                    <a:pt x="84" y="83"/>
                  </a:lnTo>
                  <a:lnTo>
                    <a:pt x="92" y="65"/>
                  </a:lnTo>
                  <a:lnTo>
                    <a:pt x="116" y="0"/>
                  </a:lnTo>
                  <a:lnTo>
                    <a:pt x="122" y="23"/>
                  </a:lnTo>
                  <a:lnTo>
                    <a:pt x="124" y="47"/>
                  </a:lnTo>
                  <a:lnTo>
                    <a:pt x="122" y="70"/>
                  </a:lnTo>
                  <a:lnTo>
                    <a:pt x="114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6" name="Freeform 239"/>
            <p:cNvSpPr>
              <a:spLocks/>
            </p:cNvSpPr>
            <p:nvPr/>
          </p:nvSpPr>
          <p:spPr bwMode="auto">
            <a:xfrm>
              <a:off x="3234" y="2577"/>
              <a:ext cx="16" cy="10"/>
            </a:xfrm>
            <a:custGeom>
              <a:avLst/>
              <a:gdLst>
                <a:gd name="T0" fmla="*/ 16 w 47"/>
                <a:gd name="T1" fmla="*/ 0 h 30"/>
                <a:gd name="T2" fmla="*/ 16 w 47"/>
                <a:gd name="T3" fmla="*/ 2 h 30"/>
                <a:gd name="T4" fmla="*/ 15 w 47"/>
                <a:gd name="T5" fmla="*/ 3 h 30"/>
                <a:gd name="T6" fmla="*/ 14 w 47"/>
                <a:gd name="T7" fmla="*/ 4 h 30"/>
                <a:gd name="T8" fmla="*/ 13 w 47"/>
                <a:gd name="T9" fmla="*/ 6 h 30"/>
                <a:gd name="T10" fmla="*/ 11 w 47"/>
                <a:gd name="T11" fmla="*/ 9 h 30"/>
                <a:gd name="T12" fmla="*/ 7 w 47"/>
                <a:gd name="T13" fmla="*/ 10 h 30"/>
                <a:gd name="T14" fmla="*/ 4 w 47"/>
                <a:gd name="T15" fmla="*/ 10 h 30"/>
                <a:gd name="T16" fmla="*/ 0 w 47"/>
                <a:gd name="T17" fmla="*/ 10 h 30"/>
                <a:gd name="T18" fmla="*/ 1 w 47"/>
                <a:gd name="T19" fmla="*/ 8 h 30"/>
                <a:gd name="T20" fmla="*/ 3 w 47"/>
                <a:gd name="T21" fmla="*/ 6 h 30"/>
                <a:gd name="T22" fmla="*/ 5 w 47"/>
                <a:gd name="T23" fmla="*/ 4 h 30"/>
                <a:gd name="T24" fmla="*/ 7 w 47"/>
                <a:gd name="T25" fmla="*/ 3 h 30"/>
                <a:gd name="T26" fmla="*/ 9 w 47"/>
                <a:gd name="T27" fmla="*/ 2 h 30"/>
                <a:gd name="T28" fmla="*/ 11 w 47"/>
                <a:gd name="T29" fmla="*/ 1 h 30"/>
                <a:gd name="T30" fmla="*/ 14 w 47"/>
                <a:gd name="T31" fmla="*/ 0 h 30"/>
                <a:gd name="T32" fmla="*/ 16 w 47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7" h="30">
                  <a:moveTo>
                    <a:pt x="47" y="0"/>
                  </a:moveTo>
                  <a:lnTo>
                    <a:pt x="47" y="6"/>
                  </a:lnTo>
                  <a:lnTo>
                    <a:pt x="44" y="10"/>
                  </a:lnTo>
                  <a:lnTo>
                    <a:pt x="40" y="13"/>
                  </a:lnTo>
                  <a:lnTo>
                    <a:pt x="38" y="19"/>
                  </a:lnTo>
                  <a:lnTo>
                    <a:pt x="31" y="26"/>
                  </a:lnTo>
                  <a:lnTo>
                    <a:pt x="21" y="30"/>
                  </a:lnTo>
                  <a:lnTo>
                    <a:pt x="11" y="30"/>
                  </a:lnTo>
                  <a:lnTo>
                    <a:pt x="0" y="30"/>
                  </a:lnTo>
                  <a:lnTo>
                    <a:pt x="4" y="25"/>
                  </a:lnTo>
                  <a:lnTo>
                    <a:pt x="10" y="19"/>
                  </a:lnTo>
                  <a:lnTo>
                    <a:pt x="14" y="13"/>
                  </a:lnTo>
                  <a:lnTo>
                    <a:pt x="20" y="9"/>
                  </a:lnTo>
                  <a:lnTo>
                    <a:pt x="27" y="5"/>
                  </a:lnTo>
                  <a:lnTo>
                    <a:pt x="33" y="2"/>
                  </a:lnTo>
                  <a:lnTo>
                    <a:pt x="40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7" name="Freeform 240"/>
            <p:cNvSpPr>
              <a:spLocks/>
            </p:cNvSpPr>
            <p:nvPr/>
          </p:nvSpPr>
          <p:spPr bwMode="auto">
            <a:xfrm>
              <a:off x="3208" y="2609"/>
              <a:ext cx="34" cy="13"/>
            </a:xfrm>
            <a:custGeom>
              <a:avLst/>
              <a:gdLst>
                <a:gd name="T0" fmla="*/ 34 w 103"/>
                <a:gd name="T1" fmla="*/ 0 h 39"/>
                <a:gd name="T2" fmla="*/ 34 w 103"/>
                <a:gd name="T3" fmla="*/ 4 h 39"/>
                <a:gd name="T4" fmla="*/ 31 w 103"/>
                <a:gd name="T5" fmla="*/ 7 h 39"/>
                <a:gd name="T6" fmla="*/ 27 w 103"/>
                <a:gd name="T7" fmla="*/ 9 h 39"/>
                <a:gd name="T8" fmla="*/ 24 w 103"/>
                <a:gd name="T9" fmla="*/ 10 h 39"/>
                <a:gd name="T10" fmla="*/ 21 w 103"/>
                <a:gd name="T11" fmla="*/ 11 h 39"/>
                <a:gd name="T12" fmla="*/ 18 w 103"/>
                <a:gd name="T13" fmla="*/ 12 h 39"/>
                <a:gd name="T14" fmla="*/ 15 w 103"/>
                <a:gd name="T15" fmla="*/ 12 h 39"/>
                <a:gd name="T16" fmla="*/ 12 w 103"/>
                <a:gd name="T17" fmla="*/ 13 h 39"/>
                <a:gd name="T18" fmla="*/ 9 w 103"/>
                <a:gd name="T19" fmla="*/ 13 h 39"/>
                <a:gd name="T20" fmla="*/ 6 w 103"/>
                <a:gd name="T21" fmla="*/ 12 h 39"/>
                <a:gd name="T22" fmla="*/ 3 w 103"/>
                <a:gd name="T23" fmla="*/ 12 h 39"/>
                <a:gd name="T24" fmla="*/ 0 w 103"/>
                <a:gd name="T25" fmla="*/ 12 h 39"/>
                <a:gd name="T26" fmla="*/ 3 w 103"/>
                <a:gd name="T27" fmla="*/ 9 h 39"/>
                <a:gd name="T28" fmla="*/ 7 w 103"/>
                <a:gd name="T29" fmla="*/ 6 h 39"/>
                <a:gd name="T30" fmla="*/ 12 w 103"/>
                <a:gd name="T31" fmla="*/ 4 h 39"/>
                <a:gd name="T32" fmla="*/ 16 w 103"/>
                <a:gd name="T33" fmla="*/ 3 h 39"/>
                <a:gd name="T34" fmla="*/ 20 w 103"/>
                <a:gd name="T35" fmla="*/ 2 h 39"/>
                <a:gd name="T36" fmla="*/ 25 w 103"/>
                <a:gd name="T37" fmla="*/ 1 h 39"/>
                <a:gd name="T38" fmla="*/ 29 w 103"/>
                <a:gd name="T39" fmla="*/ 1 h 39"/>
                <a:gd name="T40" fmla="*/ 34 w 103"/>
                <a:gd name="T41" fmla="*/ 0 h 3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3" h="39">
                  <a:moveTo>
                    <a:pt x="103" y="0"/>
                  </a:moveTo>
                  <a:lnTo>
                    <a:pt x="102" y="12"/>
                  </a:lnTo>
                  <a:lnTo>
                    <a:pt x="93" y="20"/>
                  </a:lnTo>
                  <a:lnTo>
                    <a:pt x="82" y="26"/>
                  </a:lnTo>
                  <a:lnTo>
                    <a:pt x="72" y="30"/>
                  </a:lnTo>
                  <a:lnTo>
                    <a:pt x="63" y="33"/>
                  </a:lnTo>
                  <a:lnTo>
                    <a:pt x="55" y="36"/>
                  </a:lnTo>
                  <a:lnTo>
                    <a:pt x="46" y="37"/>
                  </a:lnTo>
                  <a:lnTo>
                    <a:pt x="36" y="39"/>
                  </a:lnTo>
                  <a:lnTo>
                    <a:pt x="27" y="39"/>
                  </a:lnTo>
                  <a:lnTo>
                    <a:pt x="17" y="37"/>
                  </a:lnTo>
                  <a:lnTo>
                    <a:pt x="9" y="37"/>
                  </a:lnTo>
                  <a:lnTo>
                    <a:pt x="0" y="35"/>
                  </a:lnTo>
                  <a:lnTo>
                    <a:pt x="10" y="26"/>
                  </a:lnTo>
                  <a:lnTo>
                    <a:pt x="22" y="19"/>
                  </a:lnTo>
                  <a:lnTo>
                    <a:pt x="35" y="13"/>
                  </a:lnTo>
                  <a:lnTo>
                    <a:pt x="47" y="9"/>
                  </a:lnTo>
                  <a:lnTo>
                    <a:pt x="60" y="6"/>
                  </a:lnTo>
                  <a:lnTo>
                    <a:pt x="75" y="3"/>
                  </a:lnTo>
                  <a:lnTo>
                    <a:pt x="89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8" name="Freeform 241"/>
            <p:cNvSpPr>
              <a:spLocks/>
            </p:cNvSpPr>
            <p:nvPr/>
          </p:nvSpPr>
          <p:spPr bwMode="auto">
            <a:xfrm>
              <a:off x="3059" y="2648"/>
              <a:ext cx="27" cy="66"/>
            </a:xfrm>
            <a:custGeom>
              <a:avLst/>
              <a:gdLst>
                <a:gd name="T0" fmla="*/ 27 w 82"/>
                <a:gd name="T1" fmla="*/ 0 h 199"/>
                <a:gd name="T2" fmla="*/ 23 w 82"/>
                <a:gd name="T3" fmla="*/ 5 h 199"/>
                <a:gd name="T4" fmla="*/ 20 w 82"/>
                <a:gd name="T5" fmla="*/ 11 h 199"/>
                <a:gd name="T6" fmla="*/ 16 w 82"/>
                <a:gd name="T7" fmla="*/ 17 h 199"/>
                <a:gd name="T8" fmla="*/ 13 w 82"/>
                <a:gd name="T9" fmla="*/ 23 h 199"/>
                <a:gd name="T10" fmla="*/ 11 w 82"/>
                <a:gd name="T11" fmla="*/ 29 h 199"/>
                <a:gd name="T12" fmla="*/ 10 w 82"/>
                <a:gd name="T13" fmla="*/ 36 h 199"/>
                <a:gd name="T14" fmla="*/ 10 w 82"/>
                <a:gd name="T15" fmla="*/ 42 h 199"/>
                <a:gd name="T16" fmla="*/ 12 w 82"/>
                <a:gd name="T17" fmla="*/ 49 h 199"/>
                <a:gd name="T18" fmla="*/ 22 w 82"/>
                <a:gd name="T19" fmla="*/ 66 h 199"/>
                <a:gd name="T20" fmla="*/ 20 w 82"/>
                <a:gd name="T21" fmla="*/ 66 h 199"/>
                <a:gd name="T22" fmla="*/ 17 w 82"/>
                <a:gd name="T23" fmla="*/ 65 h 199"/>
                <a:gd name="T24" fmla="*/ 15 w 82"/>
                <a:gd name="T25" fmla="*/ 63 h 199"/>
                <a:gd name="T26" fmla="*/ 12 w 82"/>
                <a:gd name="T27" fmla="*/ 61 h 199"/>
                <a:gd name="T28" fmla="*/ 10 w 82"/>
                <a:gd name="T29" fmla="*/ 59 h 199"/>
                <a:gd name="T30" fmla="*/ 7 w 82"/>
                <a:gd name="T31" fmla="*/ 57 h 199"/>
                <a:gd name="T32" fmla="*/ 5 w 82"/>
                <a:gd name="T33" fmla="*/ 54 h 199"/>
                <a:gd name="T34" fmla="*/ 4 w 82"/>
                <a:gd name="T35" fmla="*/ 51 h 199"/>
                <a:gd name="T36" fmla="*/ 1 w 82"/>
                <a:gd name="T37" fmla="*/ 41 h 199"/>
                <a:gd name="T38" fmla="*/ 0 w 82"/>
                <a:gd name="T39" fmla="*/ 31 h 199"/>
                <a:gd name="T40" fmla="*/ 2 w 82"/>
                <a:gd name="T41" fmla="*/ 21 h 199"/>
                <a:gd name="T42" fmla="*/ 7 w 82"/>
                <a:gd name="T43" fmla="*/ 13 h 199"/>
                <a:gd name="T44" fmla="*/ 8 w 82"/>
                <a:gd name="T45" fmla="*/ 10 h 199"/>
                <a:gd name="T46" fmla="*/ 11 w 82"/>
                <a:gd name="T47" fmla="*/ 8 h 199"/>
                <a:gd name="T48" fmla="*/ 13 w 82"/>
                <a:gd name="T49" fmla="*/ 6 h 199"/>
                <a:gd name="T50" fmla="*/ 15 w 82"/>
                <a:gd name="T51" fmla="*/ 4 h 199"/>
                <a:gd name="T52" fmla="*/ 18 w 82"/>
                <a:gd name="T53" fmla="*/ 3 h 199"/>
                <a:gd name="T54" fmla="*/ 21 w 82"/>
                <a:gd name="T55" fmla="*/ 1 h 199"/>
                <a:gd name="T56" fmla="*/ 24 w 82"/>
                <a:gd name="T57" fmla="*/ 1 h 199"/>
                <a:gd name="T58" fmla="*/ 27 w 82"/>
                <a:gd name="T59" fmla="*/ 0 h 1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2" h="199">
                  <a:moveTo>
                    <a:pt x="82" y="0"/>
                  </a:moveTo>
                  <a:lnTo>
                    <a:pt x="71" y="16"/>
                  </a:lnTo>
                  <a:lnTo>
                    <a:pt x="60" y="33"/>
                  </a:lnTo>
                  <a:lnTo>
                    <a:pt x="48" y="51"/>
                  </a:lnTo>
                  <a:lnTo>
                    <a:pt x="40" y="69"/>
                  </a:lnTo>
                  <a:lnTo>
                    <a:pt x="32" y="88"/>
                  </a:lnTo>
                  <a:lnTo>
                    <a:pt x="30" y="108"/>
                  </a:lnTo>
                  <a:lnTo>
                    <a:pt x="31" y="128"/>
                  </a:lnTo>
                  <a:lnTo>
                    <a:pt x="37" y="148"/>
                  </a:lnTo>
                  <a:lnTo>
                    <a:pt x="67" y="199"/>
                  </a:lnTo>
                  <a:lnTo>
                    <a:pt x="60" y="198"/>
                  </a:lnTo>
                  <a:lnTo>
                    <a:pt x="52" y="195"/>
                  </a:lnTo>
                  <a:lnTo>
                    <a:pt x="45" y="191"/>
                  </a:lnTo>
                  <a:lnTo>
                    <a:pt x="37" y="185"/>
                  </a:lnTo>
                  <a:lnTo>
                    <a:pt x="30" y="178"/>
                  </a:lnTo>
                  <a:lnTo>
                    <a:pt x="22" y="171"/>
                  </a:lnTo>
                  <a:lnTo>
                    <a:pt x="15" y="162"/>
                  </a:lnTo>
                  <a:lnTo>
                    <a:pt x="11" y="153"/>
                  </a:lnTo>
                  <a:lnTo>
                    <a:pt x="2" y="125"/>
                  </a:lnTo>
                  <a:lnTo>
                    <a:pt x="0" y="93"/>
                  </a:lnTo>
                  <a:lnTo>
                    <a:pt x="5" y="63"/>
                  </a:lnTo>
                  <a:lnTo>
                    <a:pt x="20" y="38"/>
                  </a:lnTo>
                  <a:lnTo>
                    <a:pt x="25" y="30"/>
                  </a:lnTo>
                  <a:lnTo>
                    <a:pt x="32" y="23"/>
                  </a:lnTo>
                  <a:lnTo>
                    <a:pt x="40" y="18"/>
                  </a:lnTo>
                  <a:lnTo>
                    <a:pt x="47" y="12"/>
                  </a:lnTo>
                  <a:lnTo>
                    <a:pt x="55" y="8"/>
                  </a:lnTo>
                  <a:lnTo>
                    <a:pt x="64" y="3"/>
                  </a:lnTo>
                  <a:lnTo>
                    <a:pt x="72" y="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19" name="Freeform 242"/>
            <p:cNvSpPr>
              <a:spLocks/>
            </p:cNvSpPr>
            <p:nvPr/>
          </p:nvSpPr>
          <p:spPr bwMode="auto">
            <a:xfrm>
              <a:off x="3222" y="2731"/>
              <a:ext cx="22" cy="62"/>
            </a:xfrm>
            <a:custGeom>
              <a:avLst/>
              <a:gdLst>
                <a:gd name="T0" fmla="*/ 22 w 67"/>
                <a:gd name="T1" fmla="*/ 0 h 186"/>
                <a:gd name="T2" fmla="*/ 18 w 67"/>
                <a:gd name="T3" fmla="*/ 7 h 186"/>
                <a:gd name="T4" fmla="*/ 15 w 67"/>
                <a:gd name="T5" fmla="*/ 14 h 186"/>
                <a:gd name="T6" fmla="*/ 12 w 67"/>
                <a:gd name="T7" fmla="*/ 21 h 186"/>
                <a:gd name="T8" fmla="*/ 10 w 67"/>
                <a:gd name="T9" fmla="*/ 29 h 186"/>
                <a:gd name="T10" fmla="*/ 8 w 67"/>
                <a:gd name="T11" fmla="*/ 37 h 186"/>
                <a:gd name="T12" fmla="*/ 8 w 67"/>
                <a:gd name="T13" fmla="*/ 45 h 186"/>
                <a:gd name="T14" fmla="*/ 8 w 67"/>
                <a:gd name="T15" fmla="*/ 53 h 186"/>
                <a:gd name="T16" fmla="*/ 10 w 67"/>
                <a:gd name="T17" fmla="*/ 62 h 186"/>
                <a:gd name="T18" fmla="*/ 3 w 67"/>
                <a:gd name="T19" fmla="*/ 54 h 186"/>
                <a:gd name="T20" fmla="*/ 0 w 67"/>
                <a:gd name="T21" fmla="*/ 44 h 186"/>
                <a:gd name="T22" fmla="*/ 0 w 67"/>
                <a:gd name="T23" fmla="*/ 33 h 186"/>
                <a:gd name="T24" fmla="*/ 2 w 67"/>
                <a:gd name="T25" fmla="*/ 23 h 186"/>
                <a:gd name="T26" fmla="*/ 3 w 67"/>
                <a:gd name="T27" fmla="*/ 19 h 186"/>
                <a:gd name="T28" fmla="*/ 4 w 67"/>
                <a:gd name="T29" fmla="*/ 16 h 186"/>
                <a:gd name="T30" fmla="*/ 6 w 67"/>
                <a:gd name="T31" fmla="*/ 12 h 186"/>
                <a:gd name="T32" fmla="*/ 8 w 67"/>
                <a:gd name="T33" fmla="*/ 8 h 186"/>
                <a:gd name="T34" fmla="*/ 11 w 67"/>
                <a:gd name="T35" fmla="*/ 6 h 186"/>
                <a:gd name="T36" fmla="*/ 14 w 67"/>
                <a:gd name="T37" fmla="*/ 3 h 186"/>
                <a:gd name="T38" fmla="*/ 18 w 67"/>
                <a:gd name="T39" fmla="*/ 1 h 186"/>
                <a:gd name="T40" fmla="*/ 22 w 67"/>
                <a:gd name="T41" fmla="*/ 0 h 1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7" h="186">
                  <a:moveTo>
                    <a:pt x="67" y="0"/>
                  </a:moveTo>
                  <a:lnTo>
                    <a:pt x="55" y="21"/>
                  </a:lnTo>
                  <a:lnTo>
                    <a:pt x="45" y="43"/>
                  </a:lnTo>
                  <a:lnTo>
                    <a:pt x="37" y="64"/>
                  </a:lnTo>
                  <a:lnTo>
                    <a:pt x="30" y="88"/>
                  </a:lnTo>
                  <a:lnTo>
                    <a:pt x="25" y="111"/>
                  </a:lnTo>
                  <a:lnTo>
                    <a:pt x="24" y="136"/>
                  </a:lnTo>
                  <a:lnTo>
                    <a:pt x="25" y="160"/>
                  </a:lnTo>
                  <a:lnTo>
                    <a:pt x="30" y="186"/>
                  </a:lnTo>
                  <a:lnTo>
                    <a:pt x="10" y="161"/>
                  </a:lnTo>
                  <a:lnTo>
                    <a:pt x="1" y="131"/>
                  </a:lnTo>
                  <a:lnTo>
                    <a:pt x="0" y="100"/>
                  </a:lnTo>
                  <a:lnTo>
                    <a:pt x="5" y="70"/>
                  </a:lnTo>
                  <a:lnTo>
                    <a:pt x="8" y="58"/>
                  </a:lnTo>
                  <a:lnTo>
                    <a:pt x="13" y="47"/>
                  </a:lnTo>
                  <a:lnTo>
                    <a:pt x="18" y="35"/>
                  </a:lnTo>
                  <a:lnTo>
                    <a:pt x="25" y="25"/>
                  </a:lnTo>
                  <a:lnTo>
                    <a:pt x="34" y="17"/>
                  </a:lnTo>
                  <a:lnTo>
                    <a:pt x="44" y="8"/>
                  </a:lnTo>
                  <a:lnTo>
                    <a:pt x="54" y="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0" name="Freeform 243"/>
            <p:cNvSpPr>
              <a:spLocks/>
            </p:cNvSpPr>
            <p:nvPr/>
          </p:nvSpPr>
          <p:spPr bwMode="auto">
            <a:xfrm>
              <a:off x="3165" y="2743"/>
              <a:ext cx="17" cy="48"/>
            </a:xfrm>
            <a:custGeom>
              <a:avLst/>
              <a:gdLst>
                <a:gd name="T0" fmla="*/ 17 w 52"/>
                <a:gd name="T1" fmla="*/ 0 h 144"/>
                <a:gd name="T2" fmla="*/ 12 w 52"/>
                <a:gd name="T3" fmla="*/ 11 h 144"/>
                <a:gd name="T4" fmla="*/ 10 w 52"/>
                <a:gd name="T5" fmla="*/ 24 h 144"/>
                <a:gd name="T6" fmla="*/ 11 w 52"/>
                <a:gd name="T7" fmla="*/ 36 h 144"/>
                <a:gd name="T8" fmla="*/ 15 w 52"/>
                <a:gd name="T9" fmla="*/ 48 h 144"/>
                <a:gd name="T10" fmla="*/ 12 w 52"/>
                <a:gd name="T11" fmla="*/ 46 h 144"/>
                <a:gd name="T12" fmla="*/ 9 w 52"/>
                <a:gd name="T13" fmla="*/ 42 h 144"/>
                <a:gd name="T14" fmla="*/ 6 w 52"/>
                <a:gd name="T15" fmla="*/ 39 h 144"/>
                <a:gd name="T16" fmla="*/ 4 w 52"/>
                <a:gd name="T17" fmla="*/ 34 h 144"/>
                <a:gd name="T18" fmla="*/ 1 w 52"/>
                <a:gd name="T19" fmla="*/ 30 h 144"/>
                <a:gd name="T20" fmla="*/ 0 w 52"/>
                <a:gd name="T21" fmla="*/ 25 h 144"/>
                <a:gd name="T22" fmla="*/ 0 w 52"/>
                <a:gd name="T23" fmla="*/ 20 h 144"/>
                <a:gd name="T24" fmla="*/ 0 w 52"/>
                <a:gd name="T25" fmla="*/ 15 h 144"/>
                <a:gd name="T26" fmla="*/ 1 w 52"/>
                <a:gd name="T27" fmla="*/ 12 h 144"/>
                <a:gd name="T28" fmla="*/ 2 w 52"/>
                <a:gd name="T29" fmla="*/ 10 h 144"/>
                <a:gd name="T30" fmla="*/ 4 w 52"/>
                <a:gd name="T31" fmla="*/ 7 h 144"/>
                <a:gd name="T32" fmla="*/ 7 w 52"/>
                <a:gd name="T33" fmla="*/ 5 h 144"/>
                <a:gd name="T34" fmla="*/ 9 w 52"/>
                <a:gd name="T35" fmla="*/ 3 h 144"/>
                <a:gd name="T36" fmla="*/ 11 w 52"/>
                <a:gd name="T37" fmla="*/ 1 h 144"/>
                <a:gd name="T38" fmla="*/ 14 w 52"/>
                <a:gd name="T39" fmla="*/ 0 h 144"/>
                <a:gd name="T40" fmla="*/ 17 w 52"/>
                <a:gd name="T41" fmla="*/ 0 h 14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2" h="144">
                  <a:moveTo>
                    <a:pt x="52" y="0"/>
                  </a:moveTo>
                  <a:lnTo>
                    <a:pt x="37" y="33"/>
                  </a:lnTo>
                  <a:lnTo>
                    <a:pt x="30" y="72"/>
                  </a:lnTo>
                  <a:lnTo>
                    <a:pt x="33" y="109"/>
                  </a:lnTo>
                  <a:lnTo>
                    <a:pt x="46" y="144"/>
                  </a:lnTo>
                  <a:lnTo>
                    <a:pt x="36" y="137"/>
                  </a:lnTo>
                  <a:lnTo>
                    <a:pt x="27" y="127"/>
                  </a:lnTo>
                  <a:lnTo>
                    <a:pt x="19" y="116"/>
                  </a:lnTo>
                  <a:lnTo>
                    <a:pt x="11" y="103"/>
                  </a:lnTo>
                  <a:lnTo>
                    <a:pt x="4" y="89"/>
                  </a:lnTo>
                  <a:lnTo>
                    <a:pt x="1" y="74"/>
                  </a:lnTo>
                  <a:lnTo>
                    <a:pt x="0" y="60"/>
                  </a:lnTo>
                  <a:lnTo>
                    <a:pt x="1" y="44"/>
                  </a:lnTo>
                  <a:lnTo>
                    <a:pt x="4" y="36"/>
                  </a:lnTo>
                  <a:lnTo>
                    <a:pt x="7" y="29"/>
                  </a:lnTo>
                  <a:lnTo>
                    <a:pt x="13" y="21"/>
                  </a:lnTo>
                  <a:lnTo>
                    <a:pt x="20" y="14"/>
                  </a:lnTo>
                  <a:lnTo>
                    <a:pt x="27" y="9"/>
                  </a:lnTo>
                  <a:lnTo>
                    <a:pt x="34" y="4"/>
                  </a:lnTo>
                  <a:lnTo>
                    <a:pt x="43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1" name="Freeform 244"/>
            <p:cNvSpPr>
              <a:spLocks/>
            </p:cNvSpPr>
            <p:nvPr/>
          </p:nvSpPr>
          <p:spPr bwMode="auto">
            <a:xfrm>
              <a:off x="2928" y="2304"/>
              <a:ext cx="202" cy="327"/>
            </a:xfrm>
            <a:custGeom>
              <a:avLst/>
              <a:gdLst>
                <a:gd name="T0" fmla="*/ 161 w 606"/>
                <a:gd name="T1" fmla="*/ 80 h 981"/>
                <a:gd name="T2" fmla="*/ 158 w 606"/>
                <a:gd name="T3" fmla="*/ 140 h 981"/>
                <a:gd name="T4" fmla="*/ 153 w 606"/>
                <a:gd name="T5" fmla="*/ 201 h 981"/>
                <a:gd name="T6" fmla="*/ 147 w 606"/>
                <a:gd name="T7" fmla="*/ 144 h 981"/>
                <a:gd name="T8" fmla="*/ 147 w 606"/>
                <a:gd name="T9" fmla="*/ 131 h 981"/>
                <a:gd name="T10" fmla="*/ 141 w 606"/>
                <a:gd name="T11" fmla="*/ 140 h 981"/>
                <a:gd name="T12" fmla="*/ 134 w 606"/>
                <a:gd name="T13" fmla="*/ 149 h 981"/>
                <a:gd name="T14" fmla="*/ 131 w 606"/>
                <a:gd name="T15" fmla="*/ 185 h 981"/>
                <a:gd name="T16" fmla="*/ 121 w 606"/>
                <a:gd name="T17" fmla="*/ 218 h 981"/>
                <a:gd name="T18" fmla="*/ 115 w 606"/>
                <a:gd name="T19" fmla="*/ 244 h 981"/>
                <a:gd name="T20" fmla="*/ 117 w 606"/>
                <a:gd name="T21" fmla="*/ 214 h 981"/>
                <a:gd name="T22" fmla="*/ 123 w 606"/>
                <a:gd name="T23" fmla="*/ 183 h 981"/>
                <a:gd name="T24" fmla="*/ 121 w 606"/>
                <a:gd name="T25" fmla="*/ 164 h 981"/>
                <a:gd name="T26" fmla="*/ 111 w 606"/>
                <a:gd name="T27" fmla="*/ 171 h 981"/>
                <a:gd name="T28" fmla="*/ 105 w 606"/>
                <a:gd name="T29" fmla="*/ 179 h 981"/>
                <a:gd name="T30" fmla="*/ 104 w 606"/>
                <a:gd name="T31" fmla="*/ 199 h 981"/>
                <a:gd name="T32" fmla="*/ 101 w 606"/>
                <a:gd name="T33" fmla="*/ 206 h 981"/>
                <a:gd name="T34" fmla="*/ 91 w 606"/>
                <a:gd name="T35" fmla="*/ 181 h 981"/>
                <a:gd name="T36" fmla="*/ 89 w 606"/>
                <a:gd name="T37" fmla="*/ 203 h 981"/>
                <a:gd name="T38" fmla="*/ 86 w 606"/>
                <a:gd name="T39" fmla="*/ 221 h 981"/>
                <a:gd name="T40" fmla="*/ 82 w 606"/>
                <a:gd name="T41" fmla="*/ 201 h 981"/>
                <a:gd name="T42" fmla="*/ 71 w 606"/>
                <a:gd name="T43" fmla="*/ 184 h 981"/>
                <a:gd name="T44" fmla="*/ 59 w 606"/>
                <a:gd name="T45" fmla="*/ 177 h 981"/>
                <a:gd name="T46" fmla="*/ 58 w 606"/>
                <a:gd name="T47" fmla="*/ 183 h 981"/>
                <a:gd name="T48" fmla="*/ 70 w 606"/>
                <a:gd name="T49" fmla="*/ 208 h 981"/>
                <a:gd name="T50" fmla="*/ 75 w 606"/>
                <a:gd name="T51" fmla="*/ 236 h 981"/>
                <a:gd name="T52" fmla="*/ 69 w 606"/>
                <a:gd name="T53" fmla="*/ 249 h 981"/>
                <a:gd name="T54" fmla="*/ 57 w 606"/>
                <a:gd name="T55" fmla="*/ 201 h 981"/>
                <a:gd name="T56" fmla="*/ 26 w 606"/>
                <a:gd name="T57" fmla="*/ 160 h 981"/>
                <a:gd name="T58" fmla="*/ 25 w 606"/>
                <a:gd name="T59" fmla="*/ 175 h 981"/>
                <a:gd name="T60" fmla="*/ 47 w 606"/>
                <a:gd name="T61" fmla="*/ 215 h 981"/>
                <a:gd name="T62" fmla="*/ 54 w 606"/>
                <a:gd name="T63" fmla="*/ 260 h 981"/>
                <a:gd name="T64" fmla="*/ 48 w 606"/>
                <a:gd name="T65" fmla="*/ 285 h 981"/>
                <a:gd name="T66" fmla="*/ 42 w 606"/>
                <a:gd name="T67" fmla="*/ 309 h 981"/>
                <a:gd name="T68" fmla="*/ 39 w 606"/>
                <a:gd name="T69" fmla="*/ 312 h 981"/>
                <a:gd name="T70" fmla="*/ 41 w 606"/>
                <a:gd name="T71" fmla="*/ 266 h 981"/>
                <a:gd name="T72" fmla="*/ 39 w 606"/>
                <a:gd name="T73" fmla="*/ 221 h 981"/>
                <a:gd name="T74" fmla="*/ 15 w 606"/>
                <a:gd name="T75" fmla="*/ 182 h 981"/>
                <a:gd name="T76" fmla="*/ 1 w 606"/>
                <a:gd name="T77" fmla="*/ 140 h 981"/>
                <a:gd name="T78" fmla="*/ 5 w 606"/>
                <a:gd name="T79" fmla="*/ 94 h 981"/>
                <a:gd name="T80" fmla="*/ 17 w 606"/>
                <a:gd name="T81" fmla="*/ 124 h 981"/>
                <a:gd name="T82" fmla="*/ 38 w 606"/>
                <a:gd name="T83" fmla="*/ 149 h 981"/>
                <a:gd name="T84" fmla="*/ 63 w 606"/>
                <a:gd name="T85" fmla="*/ 163 h 981"/>
                <a:gd name="T86" fmla="*/ 85 w 606"/>
                <a:gd name="T87" fmla="*/ 164 h 981"/>
                <a:gd name="T88" fmla="*/ 106 w 606"/>
                <a:gd name="T89" fmla="*/ 158 h 981"/>
                <a:gd name="T90" fmla="*/ 128 w 606"/>
                <a:gd name="T91" fmla="*/ 137 h 981"/>
                <a:gd name="T92" fmla="*/ 139 w 606"/>
                <a:gd name="T93" fmla="*/ 105 h 981"/>
                <a:gd name="T94" fmla="*/ 138 w 606"/>
                <a:gd name="T95" fmla="*/ 70 h 981"/>
                <a:gd name="T96" fmla="*/ 133 w 606"/>
                <a:gd name="T97" fmla="*/ 53 h 981"/>
                <a:gd name="T98" fmla="*/ 125 w 606"/>
                <a:gd name="T99" fmla="*/ 38 h 981"/>
                <a:gd name="T100" fmla="*/ 125 w 606"/>
                <a:gd name="T101" fmla="*/ 30 h 981"/>
                <a:gd name="T102" fmla="*/ 143 w 606"/>
                <a:gd name="T103" fmla="*/ 29 h 981"/>
                <a:gd name="T104" fmla="*/ 159 w 606"/>
                <a:gd name="T105" fmla="*/ 26 h 981"/>
                <a:gd name="T106" fmla="*/ 174 w 606"/>
                <a:gd name="T107" fmla="*/ 20 h 981"/>
                <a:gd name="T108" fmla="*/ 189 w 606"/>
                <a:gd name="T109" fmla="*/ 11 h 981"/>
                <a:gd name="T110" fmla="*/ 202 w 606"/>
                <a:gd name="T111" fmla="*/ 0 h 981"/>
                <a:gd name="T112" fmla="*/ 185 w 606"/>
                <a:gd name="T113" fmla="*/ 21 h 981"/>
                <a:gd name="T114" fmla="*/ 161 w 606"/>
                <a:gd name="T115" fmla="*/ 37 h 9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06" h="981">
                  <a:moveTo>
                    <a:pt x="430" y="132"/>
                  </a:moveTo>
                  <a:lnTo>
                    <a:pt x="465" y="183"/>
                  </a:lnTo>
                  <a:lnTo>
                    <a:pt x="482" y="239"/>
                  </a:lnTo>
                  <a:lnTo>
                    <a:pt x="486" y="298"/>
                  </a:lnTo>
                  <a:lnTo>
                    <a:pt x="483" y="358"/>
                  </a:lnTo>
                  <a:lnTo>
                    <a:pt x="473" y="421"/>
                  </a:lnTo>
                  <a:lnTo>
                    <a:pt x="465" y="482"/>
                  </a:lnTo>
                  <a:lnTo>
                    <a:pt x="457" y="544"/>
                  </a:lnTo>
                  <a:lnTo>
                    <a:pt x="459" y="602"/>
                  </a:lnTo>
                  <a:lnTo>
                    <a:pt x="445" y="548"/>
                  </a:lnTo>
                  <a:lnTo>
                    <a:pt x="439" y="491"/>
                  </a:lnTo>
                  <a:lnTo>
                    <a:pt x="442" y="433"/>
                  </a:lnTo>
                  <a:lnTo>
                    <a:pt x="450" y="378"/>
                  </a:lnTo>
                  <a:lnTo>
                    <a:pt x="446" y="385"/>
                  </a:lnTo>
                  <a:lnTo>
                    <a:pt x="442" y="393"/>
                  </a:lnTo>
                  <a:lnTo>
                    <a:pt x="436" y="402"/>
                  </a:lnTo>
                  <a:lnTo>
                    <a:pt x="429" y="411"/>
                  </a:lnTo>
                  <a:lnTo>
                    <a:pt x="422" y="419"/>
                  </a:lnTo>
                  <a:lnTo>
                    <a:pt x="416" y="428"/>
                  </a:lnTo>
                  <a:lnTo>
                    <a:pt x="409" y="438"/>
                  </a:lnTo>
                  <a:lnTo>
                    <a:pt x="403" y="446"/>
                  </a:lnTo>
                  <a:lnTo>
                    <a:pt x="404" y="483"/>
                  </a:lnTo>
                  <a:lnTo>
                    <a:pt x="402" y="519"/>
                  </a:lnTo>
                  <a:lnTo>
                    <a:pt x="394" y="554"/>
                  </a:lnTo>
                  <a:lnTo>
                    <a:pt x="384" y="588"/>
                  </a:lnTo>
                  <a:lnTo>
                    <a:pt x="374" y="621"/>
                  </a:lnTo>
                  <a:lnTo>
                    <a:pt x="363" y="654"/>
                  </a:lnTo>
                  <a:lnTo>
                    <a:pt x="353" y="687"/>
                  </a:lnTo>
                  <a:lnTo>
                    <a:pt x="344" y="721"/>
                  </a:lnTo>
                  <a:lnTo>
                    <a:pt x="344" y="731"/>
                  </a:lnTo>
                  <a:lnTo>
                    <a:pt x="343" y="701"/>
                  </a:lnTo>
                  <a:lnTo>
                    <a:pt x="346" y="671"/>
                  </a:lnTo>
                  <a:lnTo>
                    <a:pt x="352" y="641"/>
                  </a:lnTo>
                  <a:lnTo>
                    <a:pt x="359" y="609"/>
                  </a:lnTo>
                  <a:lnTo>
                    <a:pt x="364" y="579"/>
                  </a:lnTo>
                  <a:lnTo>
                    <a:pt x="370" y="548"/>
                  </a:lnTo>
                  <a:lnTo>
                    <a:pt x="373" y="516"/>
                  </a:lnTo>
                  <a:lnTo>
                    <a:pt x="372" y="483"/>
                  </a:lnTo>
                  <a:lnTo>
                    <a:pt x="363" y="492"/>
                  </a:lnTo>
                  <a:lnTo>
                    <a:pt x="353" y="499"/>
                  </a:lnTo>
                  <a:lnTo>
                    <a:pt x="343" y="505"/>
                  </a:lnTo>
                  <a:lnTo>
                    <a:pt x="334" y="512"/>
                  </a:lnTo>
                  <a:lnTo>
                    <a:pt x="326" y="519"/>
                  </a:lnTo>
                  <a:lnTo>
                    <a:pt x="319" y="528"/>
                  </a:lnTo>
                  <a:lnTo>
                    <a:pt x="314" y="538"/>
                  </a:lnTo>
                  <a:lnTo>
                    <a:pt x="313" y="549"/>
                  </a:lnTo>
                  <a:lnTo>
                    <a:pt x="313" y="574"/>
                  </a:lnTo>
                  <a:lnTo>
                    <a:pt x="313" y="598"/>
                  </a:lnTo>
                  <a:lnTo>
                    <a:pt x="310" y="621"/>
                  </a:lnTo>
                  <a:lnTo>
                    <a:pt x="307" y="644"/>
                  </a:lnTo>
                  <a:lnTo>
                    <a:pt x="304" y="618"/>
                  </a:lnTo>
                  <a:lnTo>
                    <a:pt x="300" y="591"/>
                  </a:lnTo>
                  <a:lnTo>
                    <a:pt x="291" y="564"/>
                  </a:lnTo>
                  <a:lnTo>
                    <a:pt x="274" y="542"/>
                  </a:lnTo>
                  <a:lnTo>
                    <a:pt x="246" y="544"/>
                  </a:lnTo>
                  <a:lnTo>
                    <a:pt x="260" y="574"/>
                  </a:lnTo>
                  <a:lnTo>
                    <a:pt x="267" y="608"/>
                  </a:lnTo>
                  <a:lnTo>
                    <a:pt x="266" y="645"/>
                  </a:lnTo>
                  <a:lnTo>
                    <a:pt x="261" y="681"/>
                  </a:lnTo>
                  <a:lnTo>
                    <a:pt x="259" y="662"/>
                  </a:lnTo>
                  <a:lnTo>
                    <a:pt x="256" y="644"/>
                  </a:lnTo>
                  <a:lnTo>
                    <a:pt x="251" y="624"/>
                  </a:lnTo>
                  <a:lnTo>
                    <a:pt x="247" y="604"/>
                  </a:lnTo>
                  <a:lnTo>
                    <a:pt x="239" y="584"/>
                  </a:lnTo>
                  <a:lnTo>
                    <a:pt x="229" y="566"/>
                  </a:lnTo>
                  <a:lnTo>
                    <a:pt x="214" y="551"/>
                  </a:lnTo>
                  <a:lnTo>
                    <a:pt x="197" y="538"/>
                  </a:lnTo>
                  <a:lnTo>
                    <a:pt x="189" y="534"/>
                  </a:lnTo>
                  <a:lnTo>
                    <a:pt x="178" y="531"/>
                  </a:lnTo>
                  <a:lnTo>
                    <a:pt x="168" y="529"/>
                  </a:lnTo>
                  <a:lnTo>
                    <a:pt x="158" y="526"/>
                  </a:lnTo>
                  <a:lnTo>
                    <a:pt x="173" y="549"/>
                  </a:lnTo>
                  <a:lnTo>
                    <a:pt x="187" y="574"/>
                  </a:lnTo>
                  <a:lnTo>
                    <a:pt x="200" y="599"/>
                  </a:lnTo>
                  <a:lnTo>
                    <a:pt x="211" y="625"/>
                  </a:lnTo>
                  <a:lnTo>
                    <a:pt x="219" y="652"/>
                  </a:lnTo>
                  <a:lnTo>
                    <a:pt x="224" y="681"/>
                  </a:lnTo>
                  <a:lnTo>
                    <a:pt x="226" y="709"/>
                  </a:lnTo>
                  <a:lnTo>
                    <a:pt x="221" y="739"/>
                  </a:lnTo>
                  <a:lnTo>
                    <a:pt x="200" y="801"/>
                  </a:lnTo>
                  <a:lnTo>
                    <a:pt x="207" y="747"/>
                  </a:lnTo>
                  <a:lnTo>
                    <a:pt x="203" y="695"/>
                  </a:lnTo>
                  <a:lnTo>
                    <a:pt x="190" y="648"/>
                  </a:lnTo>
                  <a:lnTo>
                    <a:pt x="170" y="602"/>
                  </a:lnTo>
                  <a:lnTo>
                    <a:pt x="143" y="559"/>
                  </a:lnTo>
                  <a:lnTo>
                    <a:pt x="111" y="519"/>
                  </a:lnTo>
                  <a:lnTo>
                    <a:pt x="77" y="481"/>
                  </a:lnTo>
                  <a:lnTo>
                    <a:pt x="40" y="442"/>
                  </a:lnTo>
                  <a:lnTo>
                    <a:pt x="54" y="485"/>
                  </a:lnTo>
                  <a:lnTo>
                    <a:pt x="74" y="525"/>
                  </a:lnTo>
                  <a:lnTo>
                    <a:pt x="97" y="565"/>
                  </a:lnTo>
                  <a:lnTo>
                    <a:pt x="121" y="605"/>
                  </a:lnTo>
                  <a:lnTo>
                    <a:pt x="141" y="645"/>
                  </a:lnTo>
                  <a:lnTo>
                    <a:pt x="158" y="688"/>
                  </a:lnTo>
                  <a:lnTo>
                    <a:pt x="166" y="732"/>
                  </a:lnTo>
                  <a:lnTo>
                    <a:pt x="163" y="781"/>
                  </a:lnTo>
                  <a:lnTo>
                    <a:pt x="157" y="805"/>
                  </a:lnTo>
                  <a:lnTo>
                    <a:pt x="150" y="830"/>
                  </a:lnTo>
                  <a:lnTo>
                    <a:pt x="143" y="854"/>
                  </a:lnTo>
                  <a:lnTo>
                    <a:pt x="136" y="878"/>
                  </a:lnTo>
                  <a:lnTo>
                    <a:pt x="130" y="904"/>
                  </a:lnTo>
                  <a:lnTo>
                    <a:pt x="127" y="928"/>
                  </a:lnTo>
                  <a:lnTo>
                    <a:pt x="128" y="954"/>
                  </a:lnTo>
                  <a:lnTo>
                    <a:pt x="133" y="981"/>
                  </a:lnTo>
                  <a:lnTo>
                    <a:pt x="118" y="935"/>
                  </a:lnTo>
                  <a:lnTo>
                    <a:pt x="116" y="890"/>
                  </a:lnTo>
                  <a:lnTo>
                    <a:pt x="118" y="844"/>
                  </a:lnTo>
                  <a:lnTo>
                    <a:pt x="124" y="797"/>
                  </a:lnTo>
                  <a:lnTo>
                    <a:pt x="128" y="751"/>
                  </a:lnTo>
                  <a:lnTo>
                    <a:pt x="127" y="705"/>
                  </a:lnTo>
                  <a:lnTo>
                    <a:pt x="117" y="662"/>
                  </a:lnTo>
                  <a:lnTo>
                    <a:pt x="94" y="619"/>
                  </a:lnTo>
                  <a:lnTo>
                    <a:pt x="68" y="584"/>
                  </a:lnTo>
                  <a:lnTo>
                    <a:pt x="45" y="546"/>
                  </a:lnTo>
                  <a:lnTo>
                    <a:pt x="27" y="505"/>
                  </a:lnTo>
                  <a:lnTo>
                    <a:pt x="13" y="463"/>
                  </a:lnTo>
                  <a:lnTo>
                    <a:pt x="3" y="421"/>
                  </a:lnTo>
                  <a:lnTo>
                    <a:pt x="0" y="375"/>
                  </a:lnTo>
                  <a:lnTo>
                    <a:pt x="3" y="329"/>
                  </a:lnTo>
                  <a:lnTo>
                    <a:pt x="14" y="283"/>
                  </a:lnTo>
                  <a:lnTo>
                    <a:pt x="23" y="313"/>
                  </a:lnTo>
                  <a:lnTo>
                    <a:pt x="35" y="342"/>
                  </a:lnTo>
                  <a:lnTo>
                    <a:pt x="51" y="372"/>
                  </a:lnTo>
                  <a:lnTo>
                    <a:pt x="68" y="399"/>
                  </a:lnTo>
                  <a:lnTo>
                    <a:pt x="90" y="423"/>
                  </a:lnTo>
                  <a:lnTo>
                    <a:pt x="113" y="446"/>
                  </a:lnTo>
                  <a:lnTo>
                    <a:pt x="140" y="465"/>
                  </a:lnTo>
                  <a:lnTo>
                    <a:pt x="168" y="481"/>
                  </a:lnTo>
                  <a:lnTo>
                    <a:pt x="189" y="488"/>
                  </a:lnTo>
                  <a:lnTo>
                    <a:pt x="210" y="492"/>
                  </a:lnTo>
                  <a:lnTo>
                    <a:pt x="233" y="495"/>
                  </a:lnTo>
                  <a:lnTo>
                    <a:pt x="254" y="493"/>
                  </a:lnTo>
                  <a:lnTo>
                    <a:pt x="277" y="491"/>
                  </a:lnTo>
                  <a:lnTo>
                    <a:pt x="299" y="485"/>
                  </a:lnTo>
                  <a:lnTo>
                    <a:pt x="319" y="475"/>
                  </a:lnTo>
                  <a:lnTo>
                    <a:pt x="336" y="463"/>
                  </a:lnTo>
                  <a:lnTo>
                    <a:pt x="362" y="438"/>
                  </a:lnTo>
                  <a:lnTo>
                    <a:pt x="383" y="411"/>
                  </a:lnTo>
                  <a:lnTo>
                    <a:pt x="399" y="381"/>
                  </a:lnTo>
                  <a:lnTo>
                    <a:pt x="410" y="348"/>
                  </a:lnTo>
                  <a:lnTo>
                    <a:pt x="417" y="315"/>
                  </a:lnTo>
                  <a:lnTo>
                    <a:pt x="420" y="280"/>
                  </a:lnTo>
                  <a:lnTo>
                    <a:pt x="419" y="245"/>
                  </a:lnTo>
                  <a:lnTo>
                    <a:pt x="413" y="210"/>
                  </a:lnTo>
                  <a:lnTo>
                    <a:pt x="409" y="193"/>
                  </a:lnTo>
                  <a:lnTo>
                    <a:pt x="404" y="177"/>
                  </a:lnTo>
                  <a:lnTo>
                    <a:pt x="399" y="160"/>
                  </a:lnTo>
                  <a:lnTo>
                    <a:pt x="392" y="145"/>
                  </a:lnTo>
                  <a:lnTo>
                    <a:pt x="383" y="130"/>
                  </a:lnTo>
                  <a:lnTo>
                    <a:pt x="374" y="115"/>
                  </a:lnTo>
                  <a:lnTo>
                    <a:pt x="366" y="100"/>
                  </a:lnTo>
                  <a:lnTo>
                    <a:pt x="357" y="87"/>
                  </a:lnTo>
                  <a:lnTo>
                    <a:pt x="376" y="89"/>
                  </a:lnTo>
                  <a:lnTo>
                    <a:pt x="393" y="89"/>
                  </a:lnTo>
                  <a:lnTo>
                    <a:pt x="412" y="89"/>
                  </a:lnTo>
                  <a:lnTo>
                    <a:pt x="429" y="87"/>
                  </a:lnTo>
                  <a:lnTo>
                    <a:pt x="445" y="85"/>
                  </a:lnTo>
                  <a:lnTo>
                    <a:pt x="462" y="82"/>
                  </a:lnTo>
                  <a:lnTo>
                    <a:pt x="477" y="77"/>
                  </a:lnTo>
                  <a:lnTo>
                    <a:pt x="493" y="72"/>
                  </a:lnTo>
                  <a:lnTo>
                    <a:pt x="509" y="66"/>
                  </a:lnTo>
                  <a:lnTo>
                    <a:pt x="523" y="60"/>
                  </a:lnTo>
                  <a:lnTo>
                    <a:pt x="539" y="52"/>
                  </a:lnTo>
                  <a:lnTo>
                    <a:pt x="553" y="43"/>
                  </a:lnTo>
                  <a:lnTo>
                    <a:pt x="566" y="34"/>
                  </a:lnTo>
                  <a:lnTo>
                    <a:pt x="580" y="23"/>
                  </a:lnTo>
                  <a:lnTo>
                    <a:pt x="593" y="12"/>
                  </a:lnTo>
                  <a:lnTo>
                    <a:pt x="606" y="0"/>
                  </a:lnTo>
                  <a:lnTo>
                    <a:pt x="593" y="24"/>
                  </a:lnTo>
                  <a:lnTo>
                    <a:pt x="576" y="46"/>
                  </a:lnTo>
                  <a:lnTo>
                    <a:pt x="555" y="64"/>
                  </a:lnTo>
                  <a:lnTo>
                    <a:pt x="532" y="82"/>
                  </a:lnTo>
                  <a:lnTo>
                    <a:pt x="507" y="97"/>
                  </a:lnTo>
                  <a:lnTo>
                    <a:pt x="482" y="110"/>
                  </a:lnTo>
                  <a:lnTo>
                    <a:pt x="456" y="122"/>
                  </a:lnTo>
                  <a:lnTo>
                    <a:pt x="430" y="132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2" name="Freeform 245"/>
            <p:cNvSpPr>
              <a:spLocks/>
            </p:cNvSpPr>
            <p:nvPr/>
          </p:nvSpPr>
          <p:spPr bwMode="auto">
            <a:xfrm>
              <a:off x="3141" y="2338"/>
              <a:ext cx="6" cy="18"/>
            </a:xfrm>
            <a:custGeom>
              <a:avLst/>
              <a:gdLst>
                <a:gd name="T0" fmla="*/ 5 w 17"/>
                <a:gd name="T1" fmla="*/ 15 h 52"/>
                <a:gd name="T2" fmla="*/ 0 w 17"/>
                <a:gd name="T3" fmla="*/ 18 h 52"/>
                <a:gd name="T4" fmla="*/ 0 w 17"/>
                <a:gd name="T5" fmla="*/ 0 h 52"/>
                <a:gd name="T6" fmla="*/ 4 w 17"/>
                <a:gd name="T7" fmla="*/ 3 h 52"/>
                <a:gd name="T8" fmla="*/ 6 w 17"/>
                <a:gd name="T9" fmla="*/ 7 h 52"/>
                <a:gd name="T10" fmla="*/ 6 w 17"/>
                <a:gd name="T11" fmla="*/ 10 h 52"/>
                <a:gd name="T12" fmla="*/ 5 w 17"/>
                <a:gd name="T13" fmla="*/ 15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52">
                  <a:moveTo>
                    <a:pt x="13" y="42"/>
                  </a:moveTo>
                  <a:lnTo>
                    <a:pt x="1" y="52"/>
                  </a:lnTo>
                  <a:lnTo>
                    <a:pt x="0" y="0"/>
                  </a:lnTo>
                  <a:lnTo>
                    <a:pt x="10" y="9"/>
                  </a:lnTo>
                  <a:lnTo>
                    <a:pt x="16" y="19"/>
                  </a:lnTo>
                  <a:lnTo>
                    <a:pt x="17" y="30"/>
                  </a:lnTo>
                  <a:lnTo>
                    <a:pt x="13" y="42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3" name="Freeform 246"/>
            <p:cNvSpPr>
              <a:spLocks/>
            </p:cNvSpPr>
            <p:nvPr/>
          </p:nvSpPr>
          <p:spPr bwMode="auto">
            <a:xfrm>
              <a:off x="3137" y="2368"/>
              <a:ext cx="7" cy="35"/>
            </a:xfrm>
            <a:custGeom>
              <a:avLst/>
              <a:gdLst>
                <a:gd name="T0" fmla="*/ 6 w 22"/>
                <a:gd name="T1" fmla="*/ 22 h 106"/>
                <a:gd name="T2" fmla="*/ 0 w 22"/>
                <a:gd name="T3" fmla="*/ 35 h 106"/>
                <a:gd name="T4" fmla="*/ 1 w 22"/>
                <a:gd name="T5" fmla="*/ 0 h 106"/>
                <a:gd name="T6" fmla="*/ 4 w 22"/>
                <a:gd name="T7" fmla="*/ 5 h 106"/>
                <a:gd name="T8" fmla="*/ 6 w 22"/>
                <a:gd name="T9" fmla="*/ 10 h 106"/>
                <a:gd name="T10" fmla="*/ 7 w 22"/>
                <a:gd name="T11" fmla="*/ 16 h 106"/>
                <a:gd name="T12" fmla="*/ 6 w 22"/>
                <a:gd name="T13" fmla="*/ 22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06">
                  <a:moveTo>
                    <a:pt x="19" y="67"/>
                  </a:moveTo>
                  <a:lnTo>
                    <a:pt x="0" y="106"/>
                  </a:lnTo>
                  <a:lnTo>
                    <a:pt x="3" y="0"/>
                  </a:lnTo>
                  <a:lnTo>
                    <a:pt x="14" y="14"/>
                  </a:lnTo>
                  <a:lnTo>
                    <a:pt x="20" y="30"/>
                  </a:lnTo>
                  <a:lnTo>
                    <a:pt x="22" y="49"/>
                  </a:lnTo>
                  <a:lnTo>
                    <a:pt x="19" y="6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4" name="Freeform 247"/>
            <p:cNvSpPr>
              <a:spLocks/>
            </p:cNvSpPr>
            <p:nvPr/>
          </p:nvSpPr>
          <p:spPr bwMode="auto">
            <a:xfrm>
              <a:off x="2850" y="2379"/>
              <a:ext cx="114" cy="122"/>
            </a:xfrm>
            <a:custGeom>
              <a:avLst/>
              <a:gdLst>
                <a:gd name="T0" fmla="*/ 62 w 342"/>
                <a:gd name="T1" fmla="*/ 53 h 366"/>
                <a:gd name="T2" fmla="*/ 63 w 342"/>
                <a:gd name="T3" fmla="*/ 29 h 366"/>
                <a:gd name="T4" fmla="*/ 67 w 342"/>
                <a:gd name="T5" fmla="*/ 28 h 366"/>
                <a:gd name="T6" fmla="*/ 68 w 342"/>
                <a:gd name="T7" fmla="*/ 48 h 366"/>
                <a:gd name="T8" fmla="*/ 72 w 342"/>
                <a:gd name="T9" fmla="*/ 68 h 366"/>
                <a:gd name="T10" fmla="*/ 81 w 342"/>
                <a:gd name="T11" fmla="*/ 85 h 366"/>
                <a:gd name="T12" fmla="*/ 91 w 342"/>
                <a:gd name="T13" fmla="*/ 96 h 366"/>
                <a:gd name="T14" fmla="*/ 98 w 342"/>
                <a:gd name="T15" fmla="*/ 103 h 366"/>
                <a:gd name="T16" fmla="*/ 105 w 342"/>
                <a:gd name="T17" fmla="*/ 110 h 366"/>
                <a:gd name="T18" fmla="*/ 111 w 342"/>
                <a:gd name="T19" fmla="*/ 118 h 366"/>
                <a:gd name="T20" fmla="*/ 112 w 342"/>
                <a:gd name="T21" fmla="*/ 120 h 366"/>
                <a:gd name="T22" fmla="*/ 107 w 342"/>
                <a:gd name="T23" fmla="*/ 118 h 366"/>
                <a:gd name="T24" fmla="*/ 103 w 342"/>
                <a:gd name="T25" fmla="*/ 115 h 366"/>
                <a:gd name="T26" fmla="*/ 98 w 342"/>
                <a:gd name="T27" fmla="*/ 112 h 366"/>
                <a:gd name="T28" fmla="*/ 90 w 342"/>
                <a:gd name="T29" fmla="*/ 103 h 366"/>
                <a:gd name="T30" fmla="*/ 76 w 342"/>
                <a:gd name="T31" fmla="*/ 89 h 366"/>
                <a:gd name="T32" fmla="*/ 61 w 342"/>
                <a:gd name="T33" fmla="*/ 78 h 366"/>
                <a:gd name="T34" fmla="*/ 44 w 342"/>
                <a:gd name="T35" fmla="*/ 71 h 366"/>
                <a:gd name="T36" fmla="*/ 10 w 342"/>
                <a:gd name="T37" fmla="*/ 75 h 366"/>
                <a:gd name="T38" fmla="*/ 20 w 342"/>
                <a:gd name="T39" fmla="*/ 70 h 366"/>
                <a:gd name="T40" fmla="*/ 29 w 342"/>
                <a:gd name="T41" fmla="*/ 66 h 366"/>
                <a:gd name="T42" fmla="*/ 39 w 342"/>
                <a:gd name="T43" fmla="*/ 63 h 366"/>
                <a:gd name="T44" fmla="*/ 50 w 342"/>
                <a:gd name="T45" fmla="*/ 62 h 366"/>
                <a:gd name="T46" fmla="*/ 47 w 342"/>
                <a:gd name="T47" fmla="*/ 58 h 366"/>
                <a:gd name="T48" fmla="*/ 44 w 342"/>
                <a:gd name="T49" fmla="*/ 55 h 366"/>
                <a:gd name="T50" fmla="*/ 40 w 342"/>
                <a:gd name="T51" fmla="*/ 54 h 366"/>
                <a:gd name="T52" fmla="*/ 35 w 342"/>
                <a:gd name="T53" fmla="*/ 53 h 366"/>
                <a:gd name="T54" fmla="*/ 26 w 342"/>
                <a:gd name="T55" fmla="*/ 54 h 366"/>
                <a:gd name="T56" fmla="*/ 17 w 342"/>
                <a:gd name="T57" fmla="*/ 57 h 366"/>
                <a:gd name="T58" fmla="*/ 8 w 342"/>
                <a:gd name="T59" fmla="*/ 60 h 366"/>
                <a:gd name="T60" fmla="*/ 0 w 342"/>
                <a:gd name="T61" fmla="*/ 65 h 366"/>
                <a:gd name="T62" fmla="*/ 11 w 342"/>
                <a:gd name="T63" fmla="*/ 43 h 366"/>
                <a:gd name="T64" fmla="*/ 14 w 342"/>
                <a:gd name="T65" fmla="*/ 18 h 366"/>
                <a:gd name="T66" fmla="*/ 21 w 342"/>
                <a:gd name="T67" fmla="*/ 7 h 366"/>
                <a:gd name="T68" fmla="*/ 35 w 342"/>
                <a:gd name="T69" fmla="*/ 22 h 366"/>
                <a:gd name="T70" fmla="*/ 47 w 342"/>
                <a:gd name="T71" fmla="*/ 39 h 366"/>
                <a:gd name="T72" fmla="*/ 58 w 342"/>
                <a:gd name="T73" fmla="*/ 56 h 3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2" h="366">
                  <a:moveTo>
                    <a:pt x="189" y="193"/>
                  </a:moveTo>
                  <a:lnTo>
                    <a:pt x="186" y="160"/>
                  </a:lnTo>
                  <a:lnTo>
                    <a:pt x="185" y="124"/>
                  </a:lnTo>
                  <a:lnTo>
                    <a:pt x="189" y="88"/>
                  </a:lnTo>
                  <a:lnTo>
                    <a:pt x="199" y="55"/>
                  </a:lnTo>
                  <a:lnTo>
                    <a:pt x="200" y="85"/>
                  </a:lnTo>
                  <a:lnTo>
                    <a:pt x="202" y="115"/>
                  </a:lnTo>
                  <a:lnTo>
                    <a:pt x="205" y="145"/>
                  </a:lnTo>
                  <a:lnTo>
                    <a:pt x="210" y="174"/>
                  </a:lnTo>
                  <a:lnTo>
                    <a:pt x="217" y="203"/>
                  </a:lnTo>
                  <a:lnTo>
                    <a:pt x="229" y="228"/>
                  </a:lnTo>
                  <a:lnTo>
                    <a:pt x="242" y="254"/>
                  </a:lnTo>
                  <a:lnTo>
                    <a:pt x="260" y="277"/>
                  </a:lnTo>
                  <a:lnTo>
                    <a:pt x="272" y="288"/>
                  </a:lnTo>
                  <a:lnTo>
                    <a:pt x="282" y="298"/>
                  </a:lnTo>
                  <a:lnTo>
                    <a:pt x="293" y="310"/>
                  </a:lnTo>
                  <a:lnTo>
                    <a:pt x="303" y="321"/>
                  </a:lnTo>
                  <a:lnTo>
                    <a:pt x="315" y="331"/>
                  </a:lnTo>
                  <a:lnTo>
                    <a:pt x="325" y="343"/>
                  </a:lnTo>
                  <a:lnTo>
                    <a:pt x="333" y="354"/>
                  </a:lnTo>
                  <a:lnTo>
                    <a:pt x="342" y="366"/>
                  </a:lnTo>
                  <a:lnTo>
                    <a:pt x="336" y="360"/>
                  </a:lnTo>
                  <a:lnTo>
                    <a:pt x="329" y="356"/>
                  </a:lnTo>
                  <a:lnTo>
                    <a:pt x="322" y="353"/>
                  </a:lnTo>
                  <a:lnTo>
                    <a:pt x="315" y="348"/>
                  </a:lnTo>
                  <a:lnTo>
                    <a:pt x="308" y="346"/>
                  </a:lnTo>
                  <a:lnTo>
                    <a:pt x="300" y="341"/>
                  </a:lnTo>
                  <a:lnTo>
                    <a:pt x="295" y="337"/>
                  </a:lnTo>
                  <a:lnTo>
                    <a:pt x="289" y="331"/>
                  </a:lnTo>
                  <a:lnTo>
                    <a:pt x="269" y="310"/>
                  </a:lnTo>
                  <a:lnTo>
                    <a:pt x="249" y="288"/>
                  </a:lnTo>
                  <a:lnTo>
                    <a:pt x="227" y="267"/>
                  </a:lnTo>
                  <a:lnTo>
                    <a:pt x="206" y="248"/>
                  </a:lnTo>
                  <a:lnTo>
                    <a:pt x="183" y="233"/>
                  </a:lnTo>
                  <a:lnTo>
                    <a:pt x="157" y="220"/>
                  </a:lnTo>
                  <a:lnTo>
                    <a:pt x="132" y="213"/>
                  </a:lnTo>
                  <a:lnTo>
                    <a:pt x="103" y="211"/>
                  </a:lnTo>
                  <a:lnTo>
                    <a:pt x="30" y="224"/>
                  </a:lnTo>
                  <a:lnTo>
                    <a:pt x="44" y="217"/>
                  </a:lnTo>
                  <a:lnTo>
                    <a:pt x="59" y="210"/>
                  </a:lnTo>
                  <a:lnTo>
                    <a:pt x="73" y="204"/>
                  </a:lnTo>
                  <a:lnTo>
                    <a:pt x="87" y="198"/>
                  </a:lnTo>
                  <a:lnTo>
                    <a:pt x="103" y="193"/>
                  </a:lnTo>
                  <a:lnTo>
                    <a:pt x="117" y="190"/>
                  </a:lnTo>
                  <a:lnTo>
                    <a:pt x="135" y="187"/>
                  </a:lnTo>
                  <a:lnTo>
                    <a:pt x="150" y="185"/>
                  </a:lnTo>
                  <a:lnTo>
                    <a:pt x="146" y="180"/>
                  </a:lnTo>
                  <a:lnTo>
                    <a:pt x="142" y="174"/>
                  </a:lnTo>
                  <a:lnTo>
                    <a:pt x="137" y="170"/>
                  </a:lnTo>
                  <a:lnTo>
                    <a:pt x="132" y="165"/>
                  </a:lnTo>
                  <a:lnTo>
                    <a:pt x="126" y="164"/>
                  </a:lnTo>
                  <a:lnTo>
                    <a:pt x="119" y="161"/>
                  </a:lnTo>
                  <a:lnTo>
                    <a:pt x="113" y="160"/>
                  </a:lnTo>
                  <a:lnTo>
                    <a:pt x="106" y="160"/>
                  </a:lnTo>
                  <a:lnTo>
                    <a:pt x="92" y="160"/>
                  </a:lnTo>
                  <a:lnTo>
                    <a:pt x="77" y="163"/>
                  </a:lnTo>
                  <a:lnTo>
                    <a:pt x="64" y="165"/>
                  </a:lnTo>
                  <a:lnTo>
                    <a:pt x="52" y="170"/>
                  </a:lnTo>
                  <a:lnTo>
                    <a:pt x="37" y="174"/>
                  </a:lnTo>
                  <a:lnTo>
                    <a:pt x="24" y="181"/>
                  </a:lnTo>
                  <a:lnTo>
                    <a:pt x="13" y="188"/>
                  </a:lnTo>
                  <a:lnTo>
                    <a:pt x="0" y="195"/>
                  </a:lnTo>
                  <a:lnTo>
                    <a:pt x="22" y="165"/>
                  </a:lnTo>
                  <a:lnTo>
                    <a:pt x="33" y="130"/>
                  </a:lnTo>
                  <a:lnTo>
                    <a:pt x="37" y="92"/>
                  </a:lnTo>
                  <a:lnTo>
                    <a:pt x="42" y="55"/>
                  </a:lnTo>
                  <a:lnTo>
                    <a:pt x="39" y="0"/>
                  </a:lnTo>
                  <a:lnTo>
                    <a:pt x="63" y="20"/>
                  </a:lnTo>
                  <a:lnTo>
                    <a:pt x="84" y="42"/>
                  </a:lnTo>
                  <a:lnTo>
                    <a:pt x="104" y="65"/>
                  </a:lnTo>
                  <a:lnTo>
                    <a:pt x="123" y="91"/>
                  </a:lnTo>
                  <a:lnTo>
                    <a:pt x="140" y="117"/>
                  </a:lnTo>
                  <a:lnTo>
                    <a:pt x="156" y="143"/>
                  </a:lnTo>
                  <a:lnTo>
                    <a:pt x="173" y="167"/>
                  </a:lnTo>
                  <a:lnTo>
                    <a:pt x="189" y="193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5" name="Freeform 248"/>
            <p:cNvSpPr>
              <a:spLocks/>
            </p:cNvSpPr>
            <p:nvPr/>
          </p:nvSpPr>
          <p:spPr bwMode="auto">
            <a:xfrm>
              <a:off x="2917" y="2479"/>
              <a:ext cx="53" cy="79"/>
            </a:xfrm>
            <a:custGeom>
              <a:avLst/>
              <a:gdLst>
                <a:gd name="T0" fmla="*/ 53 w 157"/>
                <a:gd name="T1" fmla="*/ 79 h 236"/>
                <a:gd name="T2" fmla="*/ 48 w 157"/>
                <a:gd name="T3" fmla="*/ 69 h 236"/>
                <a:gd name="T4" fmla="*/ 43 w 157"/>
                <a:gd name="T5" fmla="*/ 58 h 236"/>
                <a:gd name="T6" fmla="*/ 36 w 157"/>
                <a:gd name="T7" fmla="*/ 48 h 236"/>
                <a:gd name="T8" fmla="*/ 30 w 157"/>
                <a:gd name="T9" fmla="*/ 37 h 236"/>
                <a:gd name="T10" fmla="*/ 23 w 157"/>
                <a:gd name="T11" fmla="*/ 28 h 236"/>
                <a:gd name="T12" fmla="*/ 16 w 157"/>
                <a:gd name="T13" fmla="*/ 18 h 236"/>
                <a:gd name="T14" fmla="*/ 8 w 157"/>
                <a:gd name="T15" fmla="*/ 9 h 236"/>
                <a:gd name="T16" fmla="*/ 0 w 157"/>
                <a:gd name="T17" fmla="*/ 0 h 236"/>
                <a:gd name="T18" fmla="*/ 12 w 157"/>
                <a:gd name="T19" fmla="*/ 5 h 236"/>
                <a:gd name="T20" fmla="*/ 22 w 157"/>
                <a:gd name="T21" fmla="*/ 12 h 236"/>
                <a:gd name="T22" fmla="*/ 31 w 157"/>
                <a:gd name="T23" fmla="*/ 21 h 236"/>
                <a:gd name="T24" fmla="*/ 37 w 157"/>
                <a:gd name="T25" fmla="*/ 32 h 236"/>
                <a:gd name="T26" fmla="*/ 43 w 157"/>
                <a:gd name="T27" fmla="*/ 43 h 236"/>
                <a:gd name="T28" fmla="*/ 47 w 157"/>
                <a:gd name="T29" fmla="*/ 55 h 236"/>
                <a:gd name="T30" fmla="*/ 51 w 157"/>
                <a:gd name="T31" fmla="*/ 67 h 236"/>
                <a:gd name="T32" fmla="*/ 53 w 157"/>
                <a:gd name="T33" fmla="*/ 79 h 2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7" h="236">
                  <a:moveTo>
                    <a:pt x="157" y="236"/>
                  </a:moveTo>
                  <a:lnTo>
                    <a:pt x="143" y="205"/>
                  </a:lnTo>
                  <a:lnTo>
                    <a:pt x="127" y="173"/>
                  </a:lnTo>
                  <a:lnTo>
                    <a:pt x="108" y="142"/>
                  </a:lnTo>
                  <a:lnTo>
                    <a:pt x="90" y="112"/>
                  </a:lnTo>
                  <a:lnTo>
                    <a:pt x="68" y="83"/>
                  </a:lnTo>
                  <a:lnTo>
                    <a:pt x="47" y="55"/>
                  </a:lnTo>
                  <a:lnTo>
                    <a:pt x="24" y="27"/>
                  </a:lnTo>
                  <a:lnTo>
                    <a:pt x="0" y="0"/>
                  </a:lnTo>
                  <a:lnTo>
                    <a:pt x="36" y="16"/>
                  </a:lnTo>
                  <a:lnTo>
                    <a:pt x="66" y="37"/>
                  </a:lnTo>
                  <a:lnTo>
                    <a:pt x="91" y="63"/>
                  </a:lnTo>
                  <a:lnTo>
                    <a:pt x="111" y="95"/>
                  </a:lnTo>
                  <a:lnTo>
                    <a:pt x="127" y="129"/>
                  </a:lnTo>
                  <a:lnTo>
                    <a:pt x="140" y="163"/>
                  </a:lnTo>
                  <a:lnTo>
                    <a:pt x="150" y="200"/>
                  </a:lnTo>
                  <a:lnTo>
                    <a:pt x="157" y="23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6" name="Freeform 249"/>
            <p:cNvSpPr>
              <a:spLocks/>
            </p:cNvSpPr>
            <p:nvPr/>
          </p:nvSpPr>
          <p:spPr bwMode="auto">
            <a:xfrm>
              <a:off x="3029" y="2543"/>
              <a:ext cx="13" cy="35"/>
            </a:xfrm>
            <a:custGeom>
              <a:avLst/>
              <a:gdLst>
                <a:gd name="T0" fmla="*/ 0 w 37"/>
                <a:gd name="T1" fmla="*/ 35 h 106"/>
                <a:gd name="T2" fmla="*/ 1 w 37"/>
                <a:gd name="T3" fmla="*/ 26 h 106"/>
                <a:gd name="T4" fmla="*/ 5 w 37"/>
                <a:gd name="T5" fmla="*/ 18 h 106"/>
                <a:gd name="T6" fmla="*/ 9 w 37"/>
                <a:gd name="T7" fmla="*/ 9 h 106"/>
                <a:gd name="T8" fmla="*/ 12 w 37"/>
                <a:gd name="T9" fmla="*/ 0 h 106"/>
                <a:gd name="T10" fmla="*/ 13 w 37"/>
                <a:gd name="T11" fmla="*/ 5 h 106"/>
                <a:gd name="T12" fmla="*/ 13 w 37"/>
                <a:gd name="T13" fmla="*/ 9 h 106"/>
                <a:gd name="T14" fmla="*/ 13 w 37"/>
                <a:gd name="T15" fmla="*/ 14 h 106"/>
                <a:gd name="T16" fmla="*/ 12 w 37"/>
                <a:gd name="T17" fmla="*/ 19 h 106"/>
                <a:gd name="T18" fmla="*/ 9 w 37"/>
                <a:gd name="T19" fmla="*/ 23 h 106"/>
                <a:gd name="T20" fmla="*/ 7 w 37"/>
                <a:gd name="T21" fmla="*/ 27 h 106"/>
                <a:gd name="T22" fmla="*/ 4 w 37"/>
                <a:gd name="T23" fmla="*/ 32 h 106"/>
                <a:gd name="T24" fmla="*/ 0 w 37"/>
                <a:gd name="T25" fmla="*/ 35 h 1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7" h="106">
                  <a:moveTo>
                    <a:pt x="0" y="106"/>
                  </a:moveTo>
                  <a:lnTo>
                    <a:pt x="3" y="79"/>
                  </a:lnTo>
                  <a:lnTo>
                    <a:pt x="13" y="53"/>
                  </a:lnTo>
                  <a:lnTo>
                    <a:pt x="26" y="27"/>
                  </a:lnTo>
                  <a:lnTo>
                    <a:pt x="34" y="0"/>
                  </a:lnTo>
                  <a:lnTo>
                    <a:pt x="37" y="14"/>
                  </a:lnTo>
                  <a:lnTo>
                    <a:pt x="37" y="28"/>
                  </a:lnTo>
                  <a:lnTo>
                    <a:pt x="36" y="43"/>
                  </a:lnTo>
                  <a:lnTo>
                    <a:pt x="33" y="57"/>
                  </a:lnTo>
                  <a:lnTo>
                    <a:pt x="27" y="71"/>
                  </a:lnTo>
                  <a:lnTo>
                    <a:pt x="20" y="83"/>
                  </a:lnTo>
                  <a:lnTo>
                    <a:pt x="10" y="96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7" name="Freeform 250"/>
            <p:cNvSpPr>
              <a:spLocks/>
            </p:cNvSpPr>
            <p:nvPr/>
          </p:nvSpPr>
          <p:spPr bwMode="auto">
            <a:xfrm>
              <a:off x="2759" y="2546"/>
              <a:ext cx="74" cy="77"/>
            </a:xfrm>
            <a:custGeom>
              <a:avLst/>
              <a:gdLst>
                <a:gd name="T0" fmla="*/ 73 w 222"/>
                <a:gd name="T1" fmla="*/ 70 h 230"/>
                <a:gd name="T2" fmla="*/ 74 w 222"/>
                <a:gd name="T3" fmla="*/ 72 h 230"/>
                <a:gd name="T4" fmla="*/ 69 w 222"/>
                <a:gd name="T5" fmla="*/ 70 h 230"/>
                <a:gd name="T6" fmla="*/ 65 w 222"/>
                <a:gd name="T7" fmla="*/ 67 h 230"/>
                <a:gd name="T8" fmla="*/ 60 w 222"/>
                <a:gd name="T9" fmla="*/ 65 h 230"/>
                <a:gd name="T10" fmla="*/ 56 w 222"/>
                <a:gd name="T11" fmla="*/ 61 h 230"/>
                <a:gd name="T12" fmla="*/ 52 w 222"/>
                <a:gd name="T13" fmla="*/ 57 h 230"/>
                <a:gd name="T14" fmla="*/ 49 w 222"/>
                <a:gd name="T15" fmla="*/ 53 h 230"/>
                <a:gd name="T16" fmla="*/ 45 w 222"/>
                <a:gd name="T17" fmla="*/ 49 h 230"/>
                <a:gd name="T18" fmla="*/ 43 w 222"/>
                <a:gd name="T19" fmla="*/ 45 h 230"/>
                <a:gd name="T20" fmla="*/ 28 w 222"/>
                <a:gd name="T21" fmla="*/ 64 h 230"/>
                <a:gd name="T22" fmla="*/ 31 w 222"/>
                <a:gd name="T23" fmla="*/ 65 h 230"/>
                <a:gd name="T24" fmla="*/ 34 w 222"/>
                <a:gd name="T25" fmla="*/ 66 h 230"/>
                <a:gd name="T26" fmla="*/ 38 w 222"/>
                <a:gd name="T27" fmla="*/ 67 h 230"/>
                <a:gd name="T28" fmla="*/ 41 w 222"/>
                <a:gd name="T29" fmla="*/ 68 h 230"/>
                <a:gd name="T30" fmla="*/ 44 w 222"/>
                <a:gd name="T31" fmla="*/ 70 h 230"/>
                <a:gd name="T32" fmla="*/ 48 w 222"/>
                <a:gd name="T33" fmla="*/ 71 h 230"/>
                <a:gd name="T34" fmla="*/ 51 w 222"/>
                <a:gd name="T35" fmla="*/ 73 h 230"/>
                <a:gd name="T36" fmla="*/ 54 w 222"/>
                <a:gd name="T37" fmla="*/ 75 h 230"/>
                <a:gd name="T38" fmla="*/ 50 w 222"/>
                <a:gd name="T39" fmla="*/ 75 h 230"/>
                <a:gd name="T40" fmla="*/ 45 w 222"/>
                <a:gd name="T41" fmla="*/ 74 h 230"/>
                <a:gd name="T42" fmla="*/ 41 w 222"/>
                <a:gd name="T43" fmla="*/ 73 h 230"/>
                <a:gd name="T44" fmla="*/ 35 w 222"/>
                <a:gd name="T45" fmla="*/ 72 h 230"/>
                <a:gd name="T46" fmla="*/ 30 w 222"/>
                <a:gd name="T47" fmla="*/ 72 h 230"/>
                <a:gd name="T48" fmla="*/ 24 w 222"/>
                <a:gd name="T49" fmla="*/ 72 h 230"/>
                <a:gd name="T50" fmla="*/ 19 w 222"/>
                <a:gd name="T51" fmla="*/ 73 h 230"/>
                <a:gd name="T52" fmla="*/ 14 w 222"/>
                <a:gd name="T53" fmla="*/ 74 h 230"/>
                <a:gd name="T54" fmla="*/ 0 w 222"/>
                <a:gd name="T55" fmla="*/ 77 h 230"/>
                <a:gd name="T56" fmla="*/ 11 w 222"/>
                <a:gd name="T57" fmla="*/ 71 h 230"/>
                <a:gd name="T58" fmla="*/ 18 w 222"/>
                <a:gd name="T59" fmla="*/ 63 h 230"/>
                <a:gd name="T60" fmla="*/ 24 w 222"/>
                <a:gd name="T61" fmla="*/ 54 h 230"/>
                <a:gd name="T62" fmla="*/ 28 w 222"/>
                <a:gd name="T63" fmla="*/ 44 h 230"/>
                <a:gd name="T64" fmla="*/ 30 w 222"/>
                <a:gd name="T65" fmla="*/ 33 h 230"/>
                <a:gd name="T66" fmla="*/ 32 w 222"/>
                <a:gd name="T67" fmla="*/ 22 h 230"/>
                <a:gd name="T68" fmla="*/ 33 w 222"/>
                <a:gd name="T69" fmla="*/ 11 h 230"/>
                <a:gd name="T70" fmla="*/ 35 w 222"/>
                <a:gd name="T71" fmla="*/ 0 h 230"/>
                <a:gd name="T72" fmla="*/ 40 w 222"/>
                <a:gd name="T73" fmla="*/ 9 h 230"/>
                <a:gd name="T74" fmla="*/ 44 w 222"/>
                <a:gd name="T75" fmla="*/ 18 h 230"/>
                <a:gd name="T76" fmla="*/ 47 w 222"/>
                <a:gd name="T77" fmla="*/ 27 h 230"/>
                <a:gd name="T78" fmla="*/ 51 w 222"/>
                <a:gd name="T79" fmla="*/ 36 h 230"/>
                <a:gd name="T80" fmla="*/ 54 w 222"/>
                <a:gd name="T81" fmla="*/ 46 h 230"/>
                <a:gd name="T82" fmla="*/ 59 w 222"/>
                <a:gd name="T83" fmla="*/ 55 h 230"/>
                <a:gd name="T84" fmla="*/ 65 w 222"/>
                <a:gd name="T85" fmla="*/ 63 h 230"/>
                <a:gd name="T86" fmla="*/ 73 w 222"/>
                <a:gd name="T87" fmla="*/ 70 h 2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2" h="230">
                  <a:moveTo>
                    <a:pt x="219" y="210"/>
                  </a:moveTo>
                  <a:lnTo>
                    <a:pt x="222" y="214"/>
                  </a:lnTo>
                  <a:lnTo>
                    <a:pt x="208" y="209"/>
                  </a:lnTo>
                  <a:lnTo>
                    <a:pt x="195" y="201"/>
                  </a:lnTo>
                  <a:lnTo>
                    <a:pt x="181" y="193"/>
                  </a:lnTo>
                  <a:lnTo>
                    <a:pt x="169" y="181"/>
                  </a:lnTo>
                  <a:lnTo>
                    <a:pt x="156" y="171"/>
                  </a:lnTo>
                  <a:lnTo>
                    <a:pt x="146" y="159"/>
                  </a:lnTo>
                  <a:lnTo>
                    <a:pt x="136" y="146"/>
                  </a:lnTo>
                  <a:lnTo>
                    <a:pt x="129" y="133"/>
                  </a:lnTo>
                  <a:lnTo>
                    <a:pt x="83" y="191"/>
                  </a:lnTo>
                  <a:lnTo>
                    <a:pt x="93" y="194"/>
                  </a:lnTo>
                  <a:lnTo>
                    <a:pt x="103" y="197"/>
                  </a:lnTo>
                  <a:lnTo>
                    <a:pt x="113" y="201"/>
                  </a:lnTo>
                  <a:lnTo>
                    <a:pt x="123" y="204"/>
                  </a:lnTo>
                  <a:lnTo>
                    <a:pt x="133" y="209"/>
                  </a:lnTo>
                  <a:lnTo>
                    <a:pt x="143" y="213"/>
                  </a:lnTo>
                  <a:lnTo>
                    <a:pt x="153" y="219"/>
                  </a:lnTo>
                  <a:lnTo>
                    <a:pt x="162" y="224"/>
                  </a:lnTo>
                  <a:lnTo>
                    <a:pt x="151" y="223"/>
                  </a:lnTo>
                  <a:lnTo>
                    <a:pt x="136" y="220"/>
                  </a:lnTo>
                  <a:lnTo>
                    <a:pt x="122" y="217"/>
                  </a:lnTo>
                  <a:lnTo>
                    <a:pt x="106" y="216"/>
                  </a:lnTo>
                  <a:lnTo>
                    <a:pt x="89" y="214"/>
                  </a:lnTo>
                  <a:lnTo>
                    <a:pt x="73" y="214"/>
                  </a:lnTo>
                  <a:lnTo>
                    <a:pt x="58" y="217"/>
                  </a:lnTo>
                  <a:lnTo>
                    <a:pt x="43" y="222"/>
                  </a:lnTo>
                  <a:lnTo>
                    <a:pt x="0" y="230"/>
                  </a:lnTo>
                  <a:lnTo>
                    <a:pt x="32" y="212"/>
                  </a:lnTo>
                  <a:lnTo>
                    <a:pt x="55" y="189"/>
                  </a:lnTo>
                  <a:lnTo>
                    <a:pt x="72" y="161"/>
                  </a:lnTo>
                  <a:lnTo>
                    <a:pt x="83" y="131"/>
                  </a:lnTo>
                  <a:lnTo>
                    <a:pt x="90" y="100"/>
                  </a:lnTo>
                  <a:lnTo>
                    <a:pt x="96" y="66"/>
                  </a:lnTo>
                  <a:lnTo>
                    <a:pt x="100" y="33"/>
                  </a:lnTo>
                  <a:lnTo>
                    <a:pt x="105" y="0"/>
                  </a:lnTo>
                  <a:lnTo>
                    <a:pt x="119" y="26"/>
                  </a:lnTo>
                  <a:lnTo>
                    <a:pt x="132" y="53"/>
                  </a:lnTo>
                  <a:lnTo>
                    <a:pt x="142" y="81"/>
                  </a:lnTo>
                  <a:lnTo>
                    <a:pt x="152" y="109"/>
                  </a:lnTo>
                  <a:lnTo>
                    <a:pt x="163" y="136"/>
                  </a:lnTo>
                  <a:lnTo>
                    <a:pt x="178" y="163"/>
                  </a:lnTo>
                  <a:lnTo>
                    <a:pt x="196" y="187"/>
                  </a:lnTo>
                  <a:lnTo>
                    <a:pt x="219" y="21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8" name="Freeform 251"/>
            <p:cNvSpPr>
              <a:spLocks/>
            </p:cNvSpPr>
            <p:nvPr/>
          </p:nvSpPr>
          <p:spPr bwMode="auto">
            <a:xfrm>
              <a:off x="2812" y="2553"/>
              <a:ext cx="13" cy="29"/>
            </a:xfrm>
            <a:custGeom>
              <a:avLst/>
              <a:gdLst>
                <a:gd name="T0" fmla="*/ 13 w 39"/>
                <a:gd name="T1" fmla="*/ 29 h 86"/>
                <a:gd name="T2" fmla="*/ 8 w 39"/>
                <a:gd name="T3" fmla="*/ 23 h 86"/>
                <a:gd name="T4" fmla="*/ 5 w 39"/>
                <a:gd name="T5" fmla="*/ 16 h 86"/>
                <a:gd name="T6" fmla="*/ 2 w 39"/>
                <a:gd name="T7" fmla="*/ 8 h 86"/>
                <a:gd name="T8" fmla="*/ 0 w 39"/>
                <a:gd name="T9" fmla="*/ 0 h 86"/>
                <a:gd name="T10" fmla="*/ 7 w 39"/>
                <a:gd name="T11" fmla="*/ 5 h 86"/>
                <a:gd name="T12" fmla="*/ 11 w 39"/>
                <a:gd name="T13" fmla="*/ 12 h 86"/>
                <a:gd name="T14" fmla="*/ 13 w 39"/>
                <a:gd name="T15" fmla="*/ 20 h 86"/>
                <a:gd name="T16" fmla="*/ 13 w 39"/>
                <a:gd name="T17" fmla="*/ 29 h 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9" h="86">
                  <a:moveTo>
                    <a:pt x="39" y="86"/>
                  </a:moveTo>
                  <a:lnTo>
                    <a:pt x="24" y="67"/>
                  </a:lnTo>
                  <a:lnTo>
                    <a:pt x="14" y="46"/>
                  </a:lnTo>
                  <a:lnTo>
                    <a:pt x="6" y="23"/>
                  </a:lnTo>
                  <a:lnTo>
                    <a:pt x="0" y="0"/>
                  </a:lnTo>
                  <a:lnTo>
                    <a:pt x="22" y="16"/>
                  </a:lnTo>
                  <a:lnTo>
                    <a:pt x="33" y="36"/>
                  </a:lnTo>
                  <a:lnTo>
                    <a:pt x="39" y="60"/>
                  </a:lnTo>
                  <a:lnTo>
                    <a:pt x="39" y="8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29" name="Freeform 252"/>
            <p:cNvSpPr>
              <a:spLocks/>
            </p:cNvSpPr>
            <p:nvPr/>
          </p:nvSpPr>
          <p:spPr bwMode="auto">
            <a:xfrm>
              <a:off x="2835" y="2556"/>
              <a:ext cx="115" cy="162"/>
            </a:xfrm>
            <a:custGeom>
              <a:avLst/>
              <a:gdLst>
                <a:gd name="T0" fmla="*/ 37 w 345"/>
                <a:gd name="T1" fmla="*/ 68 h 487"/>
                <a:gd name="T2" fmla="*/ 48 w 345"/>
                <a:gd name="T3" fmla="*/ 75 h 487"/>
                <a:gd name="T4" fmla="*/ 59 w 345"/>
                <a:gd name="T5" fmla="*/ 81 h 487"/>
                <a:gd name="T6" fmla="*/ 70 w 345"/>
                <a:gd name="T7" fmla="*/ 89 h 487"/>
                <a:gd name="T8" fmla="*/ 81 w 345"/>
                <a:gd name="T9" fmla="*/ 98 h 487"/>
                <a:gd name="T10" fmla="*/ 91 w 345"/>
                <a:gd name="T11" fmla="*/ 107 h 487"/>
                <a:gd name="T12" fmla="*/ 99 w 345"/>
                <a:gd name="T13" fmla="*/ 117 h 487"/>
                <a:gd name="T14" fmla="*/ 105 w 345"/>
                <a:gd name="T15" fmla="*/ 129 h 487"/>
                <a:gd name="T16" fmla="*/ 108 w 345"/>
                <a:gd name="T17" fmla="*/ 141 h 487"/>
                <a:gd name="T18" fmla="*/ 115 w 345"/>
                <a:gd name="T19" fmla="*/ 162 h 487"/>
                <a:gd name="T20" fmla="*/ 111 w 345"/>
                <a:gd name="T21" fmla="*/ 154 h 487"/>
                <a:gd name="T22" fmla="*/ 106 w 345"/>
                <a:gd name="T23" fmla="*/ 147 h 487"/>
                <a:gd name="T24" fmla="*/ 103 w 345"/>
                <a:gd name="T25" fmla="*/ 139 h 487"/>
                <a:gd name="T26" fmla="*/ 98 w 345"/>
                <a:gd name="T27" fmla="*/ 131 h 487"/>
                <a:gd name="T28" fmla="*/ 94 w 345"/>
                <a:gd name="T29" fmla="*/ 124 h 487"/>
                <a:gd name="T30" fmla="*/ 88 w 345"/>
                <a:gd name="T31" fmla="*/ 117 h 487"/>
                <a:gd name="T32" fmla="*/ 83 w 345"/>
                <a:gd name="T33" fmla="*/ 110 h 487"/>
                <a:gd name="T34" fmla="*/ 75 w 345"/>
                <a:gd name="T35" fmla="*/ 104 h 487"/>
                <a:gd name="T36" fmla="*/ 65 w 345"/>
                <a:gd name="T37" fmla="*/ 97 h 487"/>
                <a:gd name="T38" fmla="*/ 54 w 345"/>
                <a:gd name="T39" fmla="*/ 89 h 487"/>
                <a:gd name="T40" fmla="*/ 43 w 345"/>
                <a:gd name="T41" fmla="*/ 82 h 487"/>
                <a:gd name="T42" fmla="*/ 32 w 345"/>
                <a:gd name="T43" fmla="*/ 75 h 487"/>
                <a:gd name="T44" fmla="*/ 21 w 345"/>
                <a:gd name="T45" fmla="*/ 66 h 487"/>
                <a:gd name="T46" fmla="*/ 13 w 345"/>
                <a:gd name="T47" fmla="*/ 56 h 487"/>
                <a:gd name="T48" fmla="*/ 6 w 345"/>
                <a:gd name="T49" fmla="*/ 45 h 487"/>
                <a:gd name="T50" fmla="*/ 2 w 345"/>
                <a:gd name="T51" fmla="*/ 32 h 487"/>
                <a:gd name="T52" fmla="*/ 1 w 345"/>
                <a:gd name="T53" fmla="*/ 24 h 487"/>
                <a:gd name="T54" fmla="*/ 0 w 345"/>
                <a:gd name="T55" fmla="*/ 16 h 487"/>
                <a:gd name="T56" fmla="*/ 0 w 345"/>
                <a:gd name="T57" fmla="*/ 8 h 487"/>
                <a:gd name="T58" fmla="*/ 2 w 345"/>
                <a:gd name="T59" fmla="*/ 0 h 487"/>
                <a:gd name="T60" fmla="*/ 5 w 345"/>
                <a:gd name="T61" fmla="*/ 9 h 487"/>
                <a:gd name="T62" fmla="*/ 8 w 345"/>
                <a:gd name="T63" fmla="*/ 18 h 487"/>
                <a:gd name="T64" fmla="*/ 11 w 345"/>
                <a:gd name="T65" fmla="*/ 27 h 487"/>
                <a:gd name="T66" fmla="*/ 14 w 345"/>
                <a:gd name="T67" fmla="*/ 36 h 487"/>
                <a:gd name="T68" fmla="*/ 18 w 345"/>
                <a:gd name="T69" fmla="*/ 45 h 487"/>
                <a:gd name="T70" fmla="*/ 23 w 345"/>
                <a:gd name="T71" fmla="*/ 54 h 487"/>
                <a:gd name="T72" fmla="*/ 29 w 345"/>
                <a:gd name="T73" fmla="*/ 61 h 487"/>
                <a:gd name="T74" fmla="*/ 37 w 345"/>
                <a:gd name="T75" fmla="*/ 68 h 4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45" h="487">
                  <a:moveTo>
                    <a:pt x="112" y="204"/>
                  </a:moveTo>
                  <a:lnTo>
                    <a:pt x="143" y="224"/>
                  </a:lnTo>
                  <a:lnTo>
                    <a:pt x="178" y="245"/>
                  </a:lnTo>
                  <a:lnTo>
                    <a:pt x="211" y="268"/>
                  </a:lnTo>
                  <a:lnTo>
                    <a:pt x="243" y="294"/>
                  </a:lnTo>
                  <a:lnTo>
                    <a:pt x="272" y="321"/>
                  </a:lnTo>
                  <a:lnTo>
                    <a:pt x="296" y="352"/>
                  </a:lnTo>
                  <a:lnTo>
                    <a:pt x="315" y="387"/>
                  </a:lnTo>
                  <a:lnTo>
                    <a:pt x="325" y="425"/>
                  </a:lnTo>
                  <a:lnTo>
                    <a:pt x="345" y="487"/>
                  </a:lnTo>
                  <a:lnTo>
                    <a:pt x="332" y="464"/>
                  </a:lnTo>
                  <a:lnTo>
                    <a:pt x="319" y="441"/>
                  </a:lnTo>
                  <a:lnTo>
                    <a:pt x="308" y="418"/>
                  </a:lnTo>
                  <a:lnTo>
                    <a:pt x="295" y="395"/>
                  </a:lnTo>
                  <a:lnTo>
                    <a:pt x="281" y="374"/>
                  </a:lnTo>
                  <a:lnTo>
                    <a:pt x="265" y="352"/>
                  </a:lnTo>
                  <a:lnTo>
                    <a:pt x="248" y="332"/>
                  </a:lnTo>
                  <a:lnTo>
                    <a:pt x="226" y="314"/>
                  </a:lnTo>
                  <a:lnTo>
                    <a:pt x="195" y="292"/>
                  </a:lnTo>
                  <a:lnTo>
                    <a:pt x="162" y="269"/>
                  </a:lnTo>
                  <a:lnTo>
                    <a:pt x="128" y="248"/>
                  </a:lnTo>
                  <a:lnTo>
                    <a:pt x="95" y="224"/>
                  </a:lnTo>
                  <a:lnTo>
                    <a:pt x="63" y="198"/>
                  </a:lnTo>
                  <a:lnTo>
                    <a:pt x="38" y="168"/>
                  </a:lnTo>
                  <a:lnTo>
                    <a:pt x="17" y="135"/>
                  </a:lnTo>
                  <a:lnTo>
                    <a:pt x="6" y="96"/>
                  </a:lnTo>
                  <a:lnTo>
                    <a:pt x="3" y="73"/>
                  </a:lnTo>
                  <a:lnTo>
                    <a:pt x="0" y="48"/>
                  </a:lnTo>
                  <a:lnTo>
                    <a:pt x="0" y="23"/>
                  </a:lnTo>
                  <a:lnTo>
                    <a:pt x="5" y="0"/>
                  </a:lnTo>
                  <a:lnTo>
                    <a:pt x="15" y="28"/>
                  </a:lnTo>
                  <a:lnTo>
                    <a:pt x="25" y="55"/>
                  </a:lnTo>
                  <a:lnTo>
                    <a:pt x="32" y="82"/>
                  </a:lnTo>
                  <a:lnTo>
                    <a:pt x="42" y="109"/>
                  </a:lnTo>
                  <a:lnTo>
                    <a:pt x="53" y="135"/>
                  </a:lnTo>
                  <a:lnTo>
                    <a:pt x="68" y="161"/>
                  </a:lnTo>
                  <a:lnTo>
                    <a:pt x="86" y="184"/>
                  </a:lnTo>
                  <a:lnTo>
                    <a:pt x="112" y="204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0" name="Freeform 253"/>
            <p:cNvSpPr>
              <a:spLocks/>
            </p:cNvSpPr>
            <p:nvPr/>
          </p:nvSpPr>
          <p:spPr bwMode="auto">
            <a:xfrm>
              <a:off x="2886" y="2561"/>
              <a:ext cx="81" cy="128"/>
            </a:xfrm>
            <a:custGeom>
              <a:avLst/>
              <a:gdLst>
                <a:gd name="T0" fmla="*/ 61 w 241"/>
                <a:gd name="T1" fmla="*/ 46 h 386"/>
                <a:gd name="T2" fmla="*/ 65 w 241"/>
                <a:gd name="T3" fmla="*/ 49 h 386"/>
                <a:gd name="T4" fmla="*/ 70 w 241"/>
                <a:gd name="T5" fmla="*/ 52 h 386"/>
                <a:gd name="T6" fmla="*/ 74 w 241"/>
                <a:gd name="T7" fmla="*/ 57 h 386"/>
                <a:gd name="T8" fmla="*/ 77 w 241"/>
                <a:gd name="T9" fmla="*/ 68 h 386"/>
                <a:gd name="T10" fmla="*/ 81 w 241"/>
                <a:gd name="T11" fmla="*/ 86 h 386"/>
                <a:gd name="T12" fmla="*/ 80 w 241"/>
                <a:gd name="T13" fmla="*/ 90 h 386"/>
                <a:gd name="T14" fmla="*/ 74 w 241"/>
                <a:gd name="T15" fmla="*/ 78 h 386"/>
                <a:gd name="T16" fmla="*/ 68 w 241"/>
                <a:gd name="T17" fmla="*/ 68 h 386"/>
                <a:gd name="T18" fmla="*/ 58 w 241"/>
                <a:gd name="T19" fmla="*/ 59 h 386"/>
                <a:gd name="T20" fmla="*/ 50 w 241"/>
                <a:gd name="T21" fmla="*/ 55 h 386"/>
                <a:gd name="T22" fmla="*/ 46 w 241"/>
                <a:gd name="T23" fmla="*/ 54 h 386"/>
                <a:gd name="T24" fmla="*/ 41 w 241"/>
                <a:gd name="T25" fmla="*/ 53 h 386"/>
                <a:gd name="T26" fmla="*/ 36 w 241"/>
                <a:gd name="T27" fmla="*/ 53 h 386"/>
                <a:gd name="T28" fmla="*/ 35 w 241"/>
                <a:gd name="T29" fmla="*/ 55 h 386"/>
                <a:gd name="T30" fmla="*/ 39 w 241"/>
                <a:gd name="T31" fmla="*/ 58 h 386"/>
                <a:gd name="T32" fmla="*/ 44 w 241"/>
                <a:gd name="T33" fmla="*/ 60 h 386"/>
                <a:gd name="T34" fmla="*/ 48 w 241"/>
                <a:gd name="T35" fmla="*/ 62 h 386"/>
                <a:gd name="T36" fmla="*/ 56 w 241"/>
                <a:gd name="T37" fmla="*/ 70 h 386"/>
                <a:gd name="T38" fmla="*/ 63 w 241"/>
                <a:gd name="T39" fmla="*/ 85 h 386"/>
                <a:gd name="T40" fmla="*/ 65 w 241"/>
                <a:gd name="T41" fmla="*/ 102 h 386"/>
                <a:gd name="T42" fmla="*/ 66 w 241"/>
                <a:gd name="T43" fmla="*/ 119 h 386"/>
                <a:gd name="T44" fmla="*/ 64 w 241"/>
                <a:gd name="T45" fmla="*/ 119 h 386"/>
                <a:gd name="T46" fmla="*/ 58 w 241"/>
                <a:gd name="T47" fmla="*/ 102 h 386"/>
                <a:gd name="T48" fmla="*/ 52 w 241"/>
                <a:gd name="T49" fmla="*/ 85 h 386"/>
                <a:gd name="T50" fmla="*/ 41 w 241"/>
                <a:gd name="T51" fmla="*/ 70 h 386"/>
                <a:gd name="T52" fmla="*/ 29 w 241"/>
                <a:gd name="T53" fmla="*/ 62 h 386"/>
                <a:gd name="T54" fmla="*/ 21 w 241"/>
                <a:gd name="T55" fmla="*/ 59 h 386"/>
                <a:gd name="T56" fmla="*/ 12 w 241"/>
                <a:gd name="T57" fmla="*/ 57 h 386"/>
                <a:gd name="T58" fmla="*/ 4 w 241"/>
                <a:gd name="T59" fmla="*/ 54 h 386"/>
                <a:gd name="T60" fmla="*/ 2 w 241"/>
                <a:gd name="T61" fmla="*/ 51 h 386"/>
                <a:gd name="T62" fmla="*/ 7 w 241"/>
                <a:gd name="T63" fmla="*/ 50 h 386"/>
                <a:gd name="T64" fmla="*/ 12 w 241"/>
                <a:gd name="T65" fmla="*/ 50 h 386"/>
                <a:gd name="T66" fmla="*/ 18 w 241"/>
                <a:gd name="T67" fmla="*/ 49 h 386"/>
                <a:gd name="T68" fmla="*/ 29 w 241"/>
                <a:gd name="T69" fmla="*/ 46 h 386"/>
                <a:gd name="T70" fmla="*/ 45 w 241"/>
                <a:gd name="T71" fmla="*/ 37 h 386"/>
                <a:gd name="T72" fmla="*/ 57 w 241"/>
                <a:gd name="T73" fmla="*/ 24 h 386"/>
                <a:gd name="T74" fmla="*/ 66 w 241"/>
                <a:gd name="T75" fmla="*/ 9 h 386"/>
                <a:gd name="T76" fmla="*/ 70 w 241"/>
                <a:gd name="T77" fmla="*/ 6 h 386"/>
                <a:gd name="T78" fmla="*/ 70 w 241"/>
                <a:gd name="T79" fmla="*/ 18 h 386"/>
                <a:gd name="T80" fmla="*/ 66 w 241"/>
                <a:gd name="T81" fmla="*/ 29 h 386"/>
                <a:gd name="T82" fmla="*/ 62 w 241"/>
                <a:gd name="T83" fmla="*/ 40 h 3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41" h="386">
                  <a:moveTo>
                    <a:pt x="176" y="136"/>
                  </a:moveTo>
                  <a:lnTo>
                    <a:pt x="181" y="138"/>
                  </a:lnTo>
                  <a:lnTo>
                    <a:pt x="187" y="141"/>
                  </a:lnTo>
                  <a:lnTo>
                    <a:pt x="194" y="147"/>
                  </a:lnTo>
                  <a:lnTo>
                    <a:pt x="201" y="151"/>
                  </a:lnTo>
                  <a:lnTo>
                    <a:pt x="207" y="157"/>
                  </a:lnTo>
                  <a:lnTo>
                    <a:pt x="213" y="164"/>
                  </a:lnTo>
                  <a:lnTo>
                    <a:pt x="219" y="171"/>
                  </a:lnTo>
                  <a:lnTo>
                    <a:pt x="221" y="179"/>
                  </a:lnTo>
                  <a:lnTo>
                    <a:pt x="230" y="206"/>
                  </a:lnTo>
                  <a:lnTo>
                    <a:pt x="236" y="231"/>
                  </a:lnTo>
                  <a:lnTo>
                    <a:pt x="240" y="260"/>
                  </a:lnTo>
                  <a:lnTo>
                    <a:pt x="241" y="289"/>
                  </a:lnTo>
                  <a:lnTo>
                    <a:pt x="237" y="271"/>
                  </a:lnTo>
                  <a:lnTo>
                    <a:pt x="230" y="253"/>
                  </a:lnTo>
                  <a:lnTo>
                    <a:pt x="221" y="236"/>
                  </a:lnTo>
                  <a:lnTo>
                    <a:pt x="213" y="220"/>
                  </a:lnTo>
                  <a:lnTo>
                    <a:pt x="201" y="204"/>
                  </a:lnTo>
                  <a:lnTo>
                    <a:pt x="189" y="190"/>
                  </a:lnTo>
                  <a:lnTo>
                    <a:pt x="173" y="179"/>
                  </a:lnTo>
                  <a:lnTo>
                    <a:pt x="156" y="169"/>
                  </a:lnTo>
                  <a:lnTo>
                    <a:pt x="150" y="166"/>
                  </a:lnTo>
                  <a:lnTo>
                    <a:pt x="143" y="164"/>
                  </a:lnTo>
                  <a:lnTo>
                    <a:pt x="137" y="163"/>
                  </a:lnTo>
                  <a:lnTo>
                    <a:pt x="130" y="161"/>
                  </a:lnTo>
                  <a:lnTo>
                    <a:pt x="123" y="161"/>
                  </a:lnTo>
                  <a:lnTo>
                    <a:pt x="116" y="161"/>
                  </a:lnTo>
                  <a:lnTo>
                    <a:pt x="108" y="161"/>
                  </a:lnTo>
                  <a:lnTo>
                    <a:pt x="101" y="161"/>
                  </a:lnTo>
                  <a:lnTo>
                    <a:pt x="104" y="167"/>
                  </a:lnTo>
                  <a:lnTo>
                    <a:pt x="110" y="171"/>
                  </a:lnTo>
                  <a:lnTo>
                    <a:pt x="116" y="174"/>
                  </a:lnTo>
                  <a:lnTo>
                    <a:pt x="123" y="177"/>
                  </a:lnTo>
                  <a:lnTo>
                    <a:pt x="130" y="180"/>
                  </a:lnTo>
                  <a:lnTo>
                    <a:pt x="137" y="183"/>
                  </a:lnTo>
                  <a:lnTo>
                    <a:pt x="144" y="187"/>
                  </a:lnTo>
                  <a:lnTo>
                    <a:pt x="150" y="191"/>
                  </a:lnTo>
                  <a:lnTo>
                    <a:pt x="167" y="211"/>
                  </a:lnTo>
                  <a:lnTo>
                    <a:pt x="179" y="234"/>
                  </a:lnTo>
                  <a:lnTo>
                    <a:pt x="186" y="257"/>
                  </a:lnTo>
                  <a:lnTo>
                    <a:pt x="190" y="283"/>
                  </a:lnTo>
                  <a:lnTo>
                    <a:pt x="193" y="309"/>
                  </a:lnTo>
                  <a:lnTo>
                    <a:pt x="194" y="334"/>
                  </a:lnTo>
                  <a:lnTo>
                    <a:pt x="197" y="360"/>
                  </a:lnTo>
                  <a:lnTo>
                    <a:pt x="201" y="386"/>
                  </a:lnTo>
                  <a:lnTo>
                    <a:pt x="191" y="360"/>
                  </a:lnTo>
                  <a:lnTo>
                    <a:pt x="181" y="334"/>
                  </a:lnTo>
                  <a:lnTo>
                    <a:pt x="173" y="307"/>
                  </a:lnTo>
                  <a:lnTo>
                    <a:pt x="164" y="280"/>
                  </a:lnTo>
                  <a:lnTo>
                    <a:pt x="154" y="256"/>
                  </a:lnTo>
                  <a:lnTo>
                    <a:pt x="140" y="231"/>
                  </a:lnTo>
                  <a:lnTo>
                    <a:pt x="121" y="211"/>
                  </a:lnTo>
                  <a:lnTo>
                    <a:pt x="98" y="193"/>
                  </a:lnTo>
                  <a:lnTo>
                    <a:pt x="87" y="187"/>
                  </a:lnTo>
                  <a:lnTo>
                    <a:pt x="74" y="181"/>
                  </a:lnTo>
                  <a:lnTo>
                    <a:pt x="63" y="177"/>
                  </a:lnTo>
                  <a:lnTo>
                    <a:pt x="50" y="174"/>
                  </a:lnTo>
                  <a:lnTo>
                    <a:pt x="37" y="171"/>
                  </a:lnTo>
                  <a:lnTo>
                    <a:pt x="24" y="167"/>
                  </a:lnTo>
                  <a:lnTo>
                    <a:pt x="11" y="163"/>
                  </a:lnTo>
                  <a:lnTo>
                    <a:pt x="0" y="158"/>
                  </a:lnTo>
                  <a:lnTo>
                    <a:pt x="6" y="154"/>
                  </a:lnTo>
                  <a:lnTo>
                    <a:pt x="13" y="151"/>
                  </a:lnTo>
                  <a:lnTo>
                    <a:pt x="20" y="150"/>
                  </a:lnTo>
                  <a:lnTo>
                    <a:pt x="28" y="150"/>
                  </a:lnTo>
                  <a:lnTo>
                    <a:pt x="37" y="150"/>
                  </a:lnTo>
                  <a:lnTo>
                    <a:pt x="46" y="150"/>
                  </a:lnTo>
                  <a:lnTo>
                    <a:pt x="54" y="148"/>
                  </a:lnTo>
                  <a:lnTo>
                    <a:pt x="61" y="147"/>
                  </a:lnTo>
                  <a:lnTo>
                    <a:pt x="86" y="138"/>
                  </a:lnTo>
                  <a:lnTo>
                    <a:pt x="110" y="126"/>
                  </a:lnTo>
                  <a:lnTo>
                    <a:pt x="133" y="111"/>
                  </a:lnTo>
                  <a:lnTo>
                    <a:pt x="153" y="93"/>
                  </a:lnTo>
                  <a:lnTo>
                    <a:pt x="171" y="73"/>
                  </a:lnTo>
                  <a:lnTo>
                    <a:pt x="186" y="50"/>
                  </a:lnTo>
                  <a:lnTo>
                    <a:pt x="197" y="26"/>
                  </a:lnTo>
                  <a:lnTo>
                    <a:pt x="203" y="0"/>
                  </a:lnTo>
                  <a:lnTo>
                    <a:pt x="207" y="17"/>
                  </a:lnTo>
                  <a:lnTo>
                    <a:pt x="209" y="36"/>
                  </a:lnTo>
                  <a:lnTo>
                    <a:pt x="207" y="53"/>
                  </a:lnTo>
                  <a:lnTo>
                    <a:pt x="203" y="70"/>
                  </a:lnTo>
                  <a:lnTo>
                    <a:pt x="197" y="86"/>
                  </a:lnTo>
                  <a:lnTo>
                    <a:pt x="190" y="103"/>
                  </a:lnTo>
                  <a:lnTo>
                    <a:pt x="183" y="120"/>
                  </a:lnTo>
                  <a:lnTo>
                    <a:pt x="176" y="136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1" name="Freeform 254"/>
            <p:cNvSpPr>
              <a:spLocks/>
            </p:cNvSpPr>
            <p:nvPr/>
          </p:nvSpPr>
          <p:spPr bwMode="auto">
            <a:xfrm>
              <a:off x="2965" y="2584"/>
              <a:ext cx="6" cy="24"/>
            </a:xfrm>
            <a:custGeom>
              <a:avLst/>
              <a:gdLst>
                <a:gd name="T0" fmla="*/ 6 w 17"/>
                <a:gd name="T1" fmla="*/ 24 h 70"/>
                <a:gd name="T2" fmla="*/ 4 w 17"/>
                <a:gd name="T3" fmla="*/ 23 h 70"/>
                <a:gd name="T4" fmla="*/ 2 w 17"/>
                <a:gd name="T5" fmla="*/ 20 h 70"/>
                <a:gd name="T6" fmla="*/ 1 w 17"/>
                <a:gd name="T7" fmla="*/ 17 h 70"/>
                <a:gd name="T8" fmla="*/ 0 w 17"/>
                <a:gd name="T9" fmla="*/ 14 h 70"/>
                <a:gd name="T10" fmla="*/ 0 w 17"/>
                <a:gd name="T11" fmla="*/ 0 h 70"/>
                <a:gd name="T12" fmla="*/ 3 w 17"/>
                <a:gd name="T13" fmla="*/ 5 h 70"/>
                <a:gd name="T14" fmla="*/ 6 w 17"/>
                <a:gd name="T15" fmla="*/ 11 h 70"/>
                <a:gd name="T16" fmla="*/ 6 w 17"/>
                <a:gd name="T17" fmla="*/ 18 h 70"/>
                <a:gd name="T18" fmla="*/ 6 w 17"/>
                <a:gd name="T19" fmla="*/ 24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70">
                  <a:moveTo>
                    <a:pt x="17" y="70"/>
                  </a:moveTo>
                  <a:lnTo>
                    <a:pt x="11" y="66"/>
                  </a:lnTo>
                  <a:lnTo>
                    <a:pt x="7" y="59"/>
                  </a:lnTo>
                  <a:lnTo>
                    <a:pt x="4" y="50"/>
                  </a:lnTo>
                  <a:lnTo>
                    <a:pt x="1" y="42"/>
                  </a:lnTo>
                  <a:lnTo>
                    <a:pt x="0" y="0"/>
                  </a:lnTo>
                  <a:lnTo>
                    <a:pt x="8" y="16"/>
                  </a:lnTo>
                  <a:lnTo>
                    <a:pt x="16" y="33"/>
                  </a:lnTo>
                  <a:lnTo>
                    <a:pt x="17" y="52"/>
                  </a:lnTo>
                  <a:lnTo>
                    <a:pt x="17" y="7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2" name="Freeform 255"/>
            <p:cNvSpPr>
              <a:spLocks/>
            </p:cNvSpPr>
            <p:nvPr/>
          </p:nvSpPr>
          <p:spPr bwMode="auto">
            <a:xfrm>
              <a:off x="2756" y="2627"/>
              <a:ext cx="139" cy="72"/>
            </a:xfrm>
            <a:custGeom>
              <a:avLst/>
              <a:gdLst>
                <a:gd name="T0" fmla="*/ 114 w 417"/>
                <a:gd name="T1" fmla="*/ 20 h 217"/>
                <a:gd name="T2" fmla="*/ 102 w 417"/>
                <a:gd name="T3" fmla="*/ 20 h 217"/>
                <a:gd name="T4" fmla="*/ 89 w 417"/>
                <a:gd name="T5" fmla="*/ 20 h 217"/>
                <a:gd name="T6" fmla="*/ 76 w 417"/>
                <a:gd name="T7" fmla="*/ 21 h 217"/>
                <a:gd name="T8" fmla="*/ 65 w 417"/>
                <a:gd name="T9" fmla="*/ 24 h 217"/>
                <a:gd name="T10" fmla="*/ 71 w 417"/>
                <a:gd name="T11" fmla="*/ 27 h 217"/>
                <a:gd name="T12" fmla="*/ 78 w 417"/>
                <a:gd name="T13" fmla="*/ 31 h 217"/>
                <a:gd name="T14" fmla="*/ 86 w 417"/>
                <a:gd name="T15" fmla="*/ 33 h 217"/>
                <a:gd name="T16" fmla="*/ 94 w 417"/>
                <a:gd name="T17" fmla="*/ 34 h 217"/>
                <a:gd name="T18" fmla="*/ 105 w 417"/>
                <a:gd name="T19" fmla="*/ 34 h 217"/>
                <a:gd name="T20" fmla="*/ 117 w 417"/>
                <a:gd name="T21" fmla="*/ 33 h 217"/>
                <a:gd name="T22" fmla="*/ 129 w 417"/>
                <a:gd name="T23" fmla="*/ 35 h 217"/>
                <a:gd name="T24" fmla="*/ 139 w 417"/>
                <a:gd name="T25" fmla="*/ 40 h 217"/>
                <a:gd name="T26" fmla="*/ 123 w 417"/>
                <a:gd name="T27" fmla="*/ 37 h 217"/>
                <a:gd name="T28" fmla="*/ 108 w 417"/>
                <a:gd name="T29" fmla="*/ 39 h 217"/>
                <a:gd name="T30" fmla="*/ 93 w 417"/>
                <a:gd name="T31" fmla="*/ 42 h 217"/>
                <a:gd name="T32" fmla="*/ 78 w 417"/>
                <a:gd name="T33" fmla="*/ 45 h 217"/>
                <a:gd name="T34" fmla="*/ 76 w 417"/>
                <a:gd name="T35" fmla="*/ 60 h 217"/>
                <a:gd name="T36" fmla="*/ 68 w 417"/>
                <a:gd name="T37" fmla="*/ 72 h 217"/>
                <a:gd name="T38" fmla="*/ 70 w 417"/>
                <a:gd name="T39" fmla="*/ 57 h 217"/>
                <a:gd name="T40" fmla="*/ 64 w 417"/>
                <a:gd name="T41" fmla="*/ 43 h 217"/>
                <a:gd name="T42" fmla="*/ 51 w 417"/>
                <a:gd name="T43" fmla="*/ 29 h 217"/>
                <a:gd name="T44" fmla="*/ 36 w 417"/>
                <a:gd name="T45" fmla="*/ 18 h 217"/>
                <a:gd name="T46" fmla="*/ 19 w 417"/>
                <a:gd name="T47" fmla="*/ 10 h 217"/>
                <a:gd name="T48" fmla="*/ 0 w 417"/>
                <a:gd name="T49" fmla="*/ 7 h 217"/>
                <a:gd name="T50" fmla="*/ 2 w 417"/>
                <a:gd name="T51" fmla="*/ 4 h 217"/>
                <a:gd name="T52" fmla="*/ 6 w 417"/>
                <a:gd name="T53" fmla="*/ 2 h 217"/>
                <a:gd name="T54" fmla="*/ 11 w 417"/>
                <a:gd name="T55" fmla="*/ 1 h 217"/>
                <a:gd name="T56" fmla="*/ 15 w 417"/>
                <a:gd name="T57" fmla="*/ 0 h 217"/>
                <a:gd name="T58" fmla="*/ 31 w 417"/>
                <a:gd name="T59" fmla="*/ 0 h 217"/>
                <a:gd name="T60" fmla="*/ 45 w 417"/>
                <a:gd name="T61" fmla="*/ 3 h 217"/>
                <a:gd name="T62" fmla="*/ 60 w 417"/>
                <a:gd name="T63" fmla="*/ 8 h 217"/>
                <a:gd name="T64" fmla="*/ 74 w 417"/>
                <a:gd name="T65" fmla="*/ 12 h 2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7" h="217">
                  <a:moveTo>
                    <a:pt x="315" y="47"/>
                  </a:moveTo>
                  <a:lnTo>
                    <a:pt x="342" y="60"/>
                  </a:lnTo>
                  <a:lnTo>
                    <a:pt x="324" y="60"/>
                  </a:lnTo>
                  <a:lnTo>
                    <a:pt x="305" y="60"/>
                  </a:lnTo>
                  <a:lnTo>
                    <a:pt x="285" y="60"/>
                  </a:lnTo>
                  <a:lnTo>
                    <a:pt x="266" y="60"/>
                  </a:lnTo>
                  <a:lnTo>
                    <a:pt x="248" y="61"/>
                  </a:lnTo>
                  <a:lnTo>
                    <a:pt x="229" y="62"/>
                  </a:lnTo>
                  <a:lnTo>
                    <a:pt x="212" y="67"/>
                  </a:lnTo>
                  <a:lnTo>
                    <a:pt x="195" y="71"/>
                  </a:lnTo>
                  <a:lnTo>
                    <a:pt x="205" y="77"/>
                  </a:lnTo>
                  <a:lnTo>
                    <a:pt x="213" y="82"/>
                  </a:lnTo>
                  <a:lnTo>
                    <a:pt x="225" y="88"/>
                  </a:lnTo>
                  <a:lnTo>
                    <a:pt x="235" y="92"/>
                  </a:lnTo>
                  <a:lnTo>
                    <a:pt x="246" y="95"/>
                  </a:lnTo>
                  <a:lnTo>
                    <a:pt x="258" y="98"/>
                  </a:lnTo>
                  <a:lnTo>
                    <a:pt x="269" y="100"/>
                  </a:lnTo>
                  <a:lnTo>
                    <a:pt x="281" y="101"/>
                  </a:lnTo>
                  <a:lnTo>
                    <a:pt x="298" y="101"/>
                  </a:lnTo>
                  <a:lnTo>
                    <a:pt x="316" y="101"/>
                  </a:lnTo>
                  <a:lnTo>
                    <a:pt x="335" y="100"/>
                  </a:lnTo>
                  <a:lnTo>
                    <a:pt x="352" y="100"/>
                  </a:lnTo>
                  <a:lnTo>
                    <a:pt x="369" y="101"/>
                  </a:lnTo>
                  <a:lnTo>
                    <a:pt x="386" y="104"/>
                  </a:lnTo>
                  <a:lnTo>
                    <a:pt x="402" y="110"/>
                  </a:lnTo>
                  <a:lnTo>
                    <a:pt x="417" y="120"/>
                  </a:lnTo>
                  <a:lnTo>
                    <a:pt x="394" y="114"/>
                  </a:lnTo>
                  <a:lnTo>
                    <a:pt x="369" y="113"/>
                  </a:lnTo>
                  <a:lnTo>
                    <a:pt x="346" y="114"/>
                  </a:lnTo>
                  <a:lnTo>
                    <a:pt x="324" y="117"/>
                  </a:lnTo>
                  <a:lnTo>
                    <a:pt x="302" y="121"/>
                  </a:lnTo>
                  <a:lnTo>
                    <a:pt x="279" y="127"/>
                  </a:lnTo>
                  <a:lnTo>
                    <a:pt x="256" y="131"/>
                  </a:lnTo>
                  <a:lnTo>
                    <a:pt x="235" y="135"/>
                  </a:lnTo>
                  <a:lnTo>
                    <a:pt x="233" y="158"/>
                  </a:lnTo>
                  <a:lnTo>
                    <a:pt x="229" y="180"/>
                  </a:lnTo>
                  <a:lnTo>
                    <a:pt x="219" y="200"/>
                  </a:lnTo>
                  <a:lnTo>
                    <a:pt x="205" y="217"/>
                  </a:lnTo>
                  <a:lnTo>
                    <a:pt x="209" y="194"/>
                  </a:lnTo>
                  <a:lnTo>
                    <a:pt x="209" y="171"/>
                  </a:lnTo>
                  <a:lnTo>
                    <a:pt x="203" y="150"/>
                  </a:lnTo>
                  <a:lnTo>
                    <a:pt x="192" y="131"/>
                  </a:lnTo>
                  <a:lnTo>
                    <a:pt x="173" y="108"/>
                  </a:lnTo>
                  <a:lnTo>
                    <a:pt x="152" y="88"/>
                  </a:lnTo>
                  <a:lnTo>
                    <a:pt x="130" y="70"/>
                  </a:lnTo>
                  <a:lnTo>
                    <a:pt x="108" y="54"/>
                  </a:lnTo>
                  <a:lnTo>
                    <a:pt x="82" y="41"/>
                  </a:lnTo>
                  <a:lnTo>
                    <a:pt x="56" y="31"/>
                  </a:lnTo>
                  <a:lnTo>
                    <a:pt x="29" y="24"/>
                  </a:lnTo>
                  <a:lnTo>
                    <a:pt x="0" y="20"/>
                  </a:lnTo>
                  <a:lnTo>
                    <a:pt x="3" y="15"/>
                  </a:lnTo>
                  <a:lnTo>
                    <a:pt x="7" y="12"/>
                  </a:lnTo>
                  <a:lnTo>
                    <a:pt x="13" y="10"/>
                  </a:lnTo>
                  <a:lnTo>
                    <a:pt x="19" y="7"/>
                  </a:lnTo>
                  <a:lnTo>
                    <a:pt x="26" y="5"/>
                  </a:lnTo>
                  <a:lnTo>
                    <a:pt x="32" y="4"/>
                  </a:lnTo>
                  <a:lnTo>
                    <a:pt x="39" y="2"/>
                  </a:lnTo>
                  <a:lnTo>
                    <a:pt x="45" y="1"/>
                  </a:lnTo>
                  <a:lnTo>
                    <a:pt x="69" y="0"/>
                  </a:lnTo>
                  <a:lnTo>
                    <a:pt x="92" y="1"/>
                  </a:lnTo>
                  <a:lnTo>
                    <a:pt x="115" y="4"/>
                  </a:lnTo>
                  <a:lnTo>
                    <a:pt x="136" y="10"/>
                  </a:lnTo>
                  <a:lnTo>
                    <a:pt x="158" y="17"/>
                  </a:lnTo>
                  <a:lnTo>
                    <a:pt x="179" y="24"/>
                  </a:lnTo>
                  <a:lnTo>
                    <a:pt x="201" y="30"/>
                  </a:lnTo>
                  <a:lnTo>
                    <a:pt x="222" y="35"/>
                  </a:lnTo>
                  <a:lnTo>
                    <a:pt x="315" y="47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3" name="Freeform 256"/>
            <p:cNvSpPr>
              <a:spLocks/>
            </p:cNvSpPr>
            <p:nvPr/>
          </p:nvSpPr>
          <p:spPr bwMode="auto">
            <a:xfrm>
              <a:off x="2818" y="2689"/>
              <a:ext cx="94" cy="19"/>
            </a:xfrm>
            <a:custGeom>
              <a:avLst/>
              <a:gdLst>
                <a:gd name="T0" fmla="*/ 94 w 282"/>
                <a:gd name="T1" fmla="*/ 8 h 59"/>
                <a:gd name="T2" fmla="*/ 87 w 282"/>
                <a:gd name="T3" fmla="*/ 6 h 59"/>
                <a:gd name="T4" fmla="*/ 81 w 282"/>
                <a:gd name="T5" fmla="*/ 6 h 59"/>
                <a:gd name="T6" fmla="*/ 75 w 282"/>
                <a:gd name="T7" fmla="*/ 6 h 59"/>
                <a:gd name="T8" fmla="*/ 69 w 282"/>
                <a:gd name="T9" fmla="*/ 7 h 59"/>
                <a:gd name="T10" fmla="*/ 63 w 282"/>
                <a:gd name="T11" fmla="*/ 8 h 59"/>
                <a:gd name="T12" fmla="*/ 58 w 282"/>
                <a:gd name="T13" fmla="*/ 10 h 59"/>
                <a:gd name="T14" fmla="*/ 52 w 282"/>
                <a:gd name="T15" fmla="*/ 12 h 59"/>
                <a:gd name="T16" fmla="*/ 46 w 282"/>
                <a:gd name="T17" fmla="*/ 13 h 59"/>
                <a:gd name="T18" fmla="*/ 41 w 282"/>
                <a:gd name="T19" fmla="*/ 15 h 59"/>
                <a:gd name="T20" fmla="*/ 35 w 282"/>
                <a:gd name="T21" fmla="*/ 17 h 59"/>
                <a:gd name="T22" fmla="*/ 30 w 282"/>
                <a:gd name="T23" fmla="*/ 18 h 59"/>
                <a:gd name="T24" fmla="*/ 24 w 282"/>
                <a:gd name="T25" fmla="*/ 19 h 59"/>
                <a:gd name="T26" fmla="*/ 18 w 282"/>
                <a:gd name="T27" fmla="*/ 19 h 59"/>
                <a:gd name="T28" fmla="*/ 12 w 282"/>
                <a:gd name="T29" fmla="*/ 19 h 59"/>
                <a:gd name="T30" fmla="*/ 6 w 282"/>
                <a:gd name="T31" fmla="*/ 18 h 59"/>
                <a:gd name="T32" fmla="*/ 0 w 282"/>
                <a:gd name="T33" fmla="*/ 16 h 59"/>
                <a:gd name="T34" fmla="*/ 6 w 282"/>
                <a:gd name="T35" fmla="*/ 14 h 59"/>
                <a:gd name="T36" fmla="*/ 12 w 282"/>
                <a:gd name="T37" fmla="*/ 13 h 59"/>
                <a:gd name="T38" fmla="*/ 17 w 282"/>
                <a:gd name="T39" fmla="*/ 11 h 59"/>
                <a:gd name="T40" fmla="*/ 23 w 282"/>
                <a:gd name="T41" fmla="*/ 9 h 59"/>
                <a:gd name="T42" fmla="*/ 29 w 282"/>
                <a:gd name="T43" fmla="*/ 7 h 59"/>
                <a:gd name="T44" fmla="*/ 35 w 282"/>
                <a:gd name="T45" fmla="*/ 6 h 59"/>
                <a:gd name="T46" fmla="*/ 41 w 282"/>
                <a:gd name="T47" fmla="*/ 4 h 59"/>
                <a:gd name="T48" fmla="*/ 47 w 282"/>
                <a:gd name="T49" fmla="*/ 3 h 59"/>
                <a:gd name="T50" fmla="*/ 53 w 282"/>
                <a:gd name="T51" fmla="*/ 2 h 59"/>
                <a:gd name="T52" fmla="*/ 59 w 282"/>
                <a:gd name="T53" fmla="*/ 1 h 59"/>
                <a:gd name="T54" fmla="*/ 65 w 282"/>
                <a:gd name="T55" fmla="*/ 0 h 59"/>
                <a:gd name="T56" fmla="*/ 71 w 282"/>
                <a:gd name="T57" fmla="*/ 1 h 59"/>
                <a:gd name="T58" fmla="*/ 77 w 282"/>
                <a:gd name="T59" fmla="*/ 1 h 59"/>
                <a:gd name="T60" fmla="*/ 83 w 282"/>
                <a:gd name="T61" fmla="*/ 3 h 59"/>
                <a:gd name="T62" fmla="*/ 88 w 282"/>
                <a:gd name="T63" fmla="*/ 5 h 59"/>
                <a:gd name="T64" fmla="*/ 94 w 282"/>
                <a:gd name="T65" fmla="*/ 8 h 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82" h="59">
                  <a:moveTo>
                    <a:pt x="282" y="25"/>
                  </a:moveTo>
                  <a:lnTo>
                    <a:pt x="262" y="20"/>
                  </a:lnTo>
                  <a:lnTo>
                    <a:pt x="243" y="19"/>
                  </a:lnTo>
                  <a:lnTo>
                    <a:pt x="225" y="20"/>
                  </a:lnTo>
                  <a:lnTo>
                    <a:pt x="208" y="22"/>
                  </a:lnTo>
                  <a:lnTo>
                    <a:pt x="190" y="26"/>
                  </a:lnTo>
                  <a:lnTo>
                    <a:pt x="173" y="30"/>
                  </a:lnTo>
                  <a:lnTo>
                    <a:pt x="156" y="36"/>
                  </a:lnTo>
                  <a:lnTo>
                    <a:pt x="139" y="40"/>
                  </a:lnTo>
                  <a:lnTo>
                    <a:pt x="122" y="46"/>
                  </a:lnTo>
                  <a:lnTo>
                    <a:pt x="106" y="52"/>
                  </a:lnTo>
                  <a:lnTo>
                    <a:pt x="89" y="55"/>
                  </a:lnTo>
                  <a:lnTo>
                    <a:pt x="72" y="58"/>
                  </a:lnTo>
                  <a:lnTo>
                    <a:pt x="55" y="59"/>
                  </a:lnTo>
                  <a:lnTo>
                    <a:pt x="37" y="58"/>
                  </a:lnTo>
                  <a:lnTo>
                    <a:pt x="19" y="55"/>
                  </a:lnTo>
                  <a:lnTo>
                    <a:pt x="0" y="49"/>
                  </a:lnTo>
                  <a:lnTo>
                    <a:pt x="17" y="45"/>
                  </a:lnTo>
                  <a:lnTo>
                    <a:pt x="35" y="40"/>
                  </a:lnTo>
                  <a:lnTo>
                    <a:pt x="52" y="35"/>
                  </a:lnTo>
                  <a:lnTo>
                    <a:pt x="70" y="29"/>
                  </a:lnTo>
                  <a:lnTo>
                    <a:pt x="88" y="23"/>
                  </a:lnTo>
                  <a:lnTo>
                    <a:pt x="105" y="18"/>
                  </a:lnTo>
                  <a:lnTo>
                    <a:pt x="123" y="12"/>
                  </a:lnTo>
                  <a:lnTo>
                    <a:pt x="142" y="8"/>
                  </a:lnTo>
                  <a:lnTo>
                    <a:pt x="159" y="5"/>
                  </a:lnTo>
                  <a:lnTo>
                    <a:pt x="178" y="2"/>
                  </a:lnTo>
                  <a:lnTo>
                    <a:pt x="195" y="0"/>
                  </a:lnTo>
                  <a:lnTo>
                    <a:pt x="213" y="2"/>
                  </a:lnTo>
                  <a:lnTo>
                    <a:pt x="231" y="3"/>
                  </a:lnTo>
                  <a:lnTo>
                    <a:pt x="248" y="8"/>
                  </a:lnTo>
                  <a:lnTo>
                    <a:pt x="265" y="15"/>
                  </a:lnTo>
                  <a:lnTo>
                    <a:pt x="282" y="25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4" name="Freeform 257"/>
            <p:cNvSpPr>
              <a:spLocks/>
            </p:cNvSpPr>
            <p:nvPr/>
          </p:nvSpPr>
          <p:spPr bwMode="auto">
            <a:xfrm>
              <a:off x="2782" y="2721"/>
              <a:ext cx="134" cy="51"/>
            </a:xfrm>
            <a:custGeom>
              <a:avLst/>
              <a:gdLst>
                <a:gd name="T0" fmla="*/ 29 w 402"/>
                <a:gd name="T1" fmla="*/ 25 h 151"/>
                <a:gd name="T2" fmla="*/ 36 w 402"/>
                <a:gd name="T3" fmla="*/ 22 h 151"/>
                <a:gd name="T4" fmla="*/ 44 w 402"/>
                <a:gd name="T5" fmla="*/ 18 h 151"/>
                <a:gd name="T6" fmla="*/ 52 w 402"/>
                <a:gd name="T7" fmla="*/ 15 h 151"/>
                <a:gd name="T8" fmla="*/ 60 w 402"/>
                <a:gd name="T9" fmla="*/ 12 h 151"/>
                <a:gd name="T10" fmla="*/ 69 w 402"/>
                <a:gd name="T11" fmla="*/ 9 h 151"/>
                <a:gd name="T12" fmla="*/ 77 w 402"/>
                <a:gd name="T13" fmla="*/ 7 h 151"/>
                <a:gd name="T14" fmla="*/ 86 w 402"/>
                <a:gd name="T15" fmla="*/ 6 h 151"/>
                <a:gd name="T16" fmla="*/ 94 w 402"/>
                <a:gd name="T17" fmla="*/ 4 h 151"/>
                <a:gd name="T18" fmla="*/ 99 w 402"/>
                <a:gd name="T19" fmla="*/ 4 h 151"/>
                <a:gd name="T20" fmla="*/ 104 w 402"/>
                <a:gd name="T21" fmla="*/ 3 h 151"/>
                <a:gd name="T22" fmla="*/ 109 w 402"/>
                <a:gd name="T23" fmla="*/ 2 h 151"/>
                <a:gd name="T24" fmla="*/ 114 w 402"/>
                <a:gd name="T25" fmla="*/ 2 h 151"/>
                <a:gd name="T26" fmla="*/ 119 w 402"/>
                <a:gd name="T27" fmla="*/ 2 h 151"/>
                <a:gd name="T28" fmla="*/ 124 w 402"/>
                <a:gd name="T29" fmla="*/ 2 h 151"/>
                <a:gd name="T30" fmla="*/ 129 w 402"/>
                <a:gd name="T31" fmla="*/ 2 h 151"/>
                <a:gd name="T32" fmla="*/ 134 w 402"/>
                <a:gd name="T33" fmla="*/ 3 h 151"/>
                <a:gd name="T34" fmla="*/ 114 w 402"/>
                <a:gd name="T35" fmla="*/ 8 h 151"/>
                <a:gd name="T36" fmla="*/ 5 w 402"/>
                <a:gd name="T37" fmla="*/ 50 h 151"/>
                <a:gd name="T38" fmla="*/ 0 w 402"/>
                <a:gd name="T39" fmla="*/ 51 h 151"/>
                <a:gd name="T40" fmla="*/ 4 w 402"/>
                <a:gd name="T41" fmla="*/ 44 h 151"/>
                <a:gd name="T42" fmla="*/ 9 w 402"/>
                <a:gd name="T43" fmla="*/ 37 h 151"/>
                <a:gd name="T44" fmla="*/ 13 w 402"/>
                <a:gd name="T45" fmla="*/ 31 h 151"/>
                <a:gd name="T46" fmla="*/ 19 w 402"/>
                <a:gd name="T47" fmla="*/ 25 h 151"/>
                <a:gd name="T48" fmla="*/ 23 w 402"/>
                <a:gd name="T49" fmla="*/ 18 h 151"/>
                <a:gd name="T50" fmla="*/ 29 w 402"/>
                <a:gd name="T51" fmla="*/ 12 h 151"/>
                <a:gd name="T52" fmla="*/ 34 w 402"/>
                <a:gd name="T53" fmla="*/ 6 h 151"/>
                <a:gd name="T54" fmla="*/ 40 w 402"/>
                <a:gd name="T55" fmla="*/ 0 h 151"/>
                <a:gd name="T56" fmla="*/ 39 w 402"/>
                <a:gd name="T57" fmla="*/ 7 h 151"/>
                <a:gd name="T58" fmla="*/ 37 w 402"/>
                <a:gd name="T59" fmla="*/ 13 h 151"/>
                <a:gd name="T60" fmla="*/ 33 w 402"/>
                <a:gd name="T61" fmla="*/ 19 h 151"/>
                <a:gd name="T62" fmla="*/ 29 w 402"/>
                <a:gd name="T63" fmla="*/ 25 h 15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2" h="151">
                  <a:moveTo>
                    <a:pt x="86" y="74"/>
                  </a:moveTo>
                  <a:lnTo>
                    <a:pt x="109" y="64"/>
                  </a:lnTo>
                  <a:lnTo>
                    <a:pt x="132" y="54"/>
                  </a:lnTo>
                  <a:lnTo>
                    <a:pt x="156" y="44"/>
                  </a:lnTo>
                  <a:lnTo>
                    <a:pt x="180" y="35"/>
                  </a:lnTo>
                  <a:lnTo>
                    <a:pt x="206" y="28"/>
                  </a:lnTo>
                  <a:lnTo>
                    <a:pt x="232" y="21"/>
                  </a:lnTo>
                  <a:lnTo>
                    <a:pt x="257" y="17"/>
                  </a:lnTo>
                  <a:lnTo>
                    <a:pt x="283" y="13"/>
                  </a:lnTo>
                  <a:lnTo>
                    <a:pt x="297" y="11"/>
                  </a:lnTo>
                  <a:lnTo>
                    <a:pt x="313" y="10"/>
                  </a:lnTo>
                  <a:lnTo>
                    <a:pt x="328" y="7"/>
                  </a:lnTo>
                  <a:lnTo>
                    <a:pt x="343" y="7"/>
                  </a:lnTo>
                  <a:lnTo>
                    <a:pt x="358" y="5"/>
                  </a:lnTo>
                  <a:lnTo>
                    <a:pt x="373" y="5"/>
                  </a:lnTo>
                  <a:lnTo>
                    <a:pt x="388" y="7"/>
                  </a:lnTo>
                  <a:lnTo>
                    <a:pt x="402" y="10"/>
                  </a:lnTo>
                  <a:lnTo>
                    <a:pt x="343" y="24"/>
                  </a:lnTo>
                  <a:lnTo>
                    <a:pt x="14" y="148"/>
                  </a:lnTo>
                  <a:lnTo>
                    <a:pt x="0" y="151"/>
                  </a:lnTo>
                  <a:lnTo>
                    <a:pt x="13" y="131"/>
                  </a:lnTo>
                  <a:lnTo>
                    <a:pt x="27" y="111"/>
                  </a:lnTo>
                  <a:lnTo>
                    <a:pt x="40" y="93"/>
                  </a:lnTo>
                  <a:lnTo>
                    <a:pt x="56" y="73"/>
                  </a:lnTo>
                  <a:lnTo>
                    <a:pt x="70" y="54"/>
                  </a:lnTo>
                  <a:lnTo>
                    <a:pt x="86" y="35"/>
                  </a:lnTo>
                  <a:lnTo>
                    <a:pt x="102" y="18"/>
                  </a:lnTo>
                  <a:lnTo>
                    <a:pt x="119" y="0"/>
                  </a:lnTo>
                  <a:lnTo>
                    <a:pt x="117" y="20"/>
                  </a:lnTo>
                  <a:lnTo>
                    <a:pt x="110" y="38"/>
                  </a:lnTo>
                  <a:lnTo>
                    <a:pt x="99" y="57"/>
                  </a:lnTo>
                  <a:lnTo>
                    <a:pt x="86" y="74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5" name="Freeform 258"/>
            <p:cNvSpPr>
              <a:spLocks/>
            </p:cNvSpPr>
            <p:nvPr/>
          </p:nvSpPr>
          <p:spPr bwMode="auto">
            <a:xfrm>
              <a:off x="2816" y="2738"/>
              <a:ext cx="97" cy="39"/>
            </a:xfrm>
            <a:custGeom>
              <a:avLst/>
              <a:gdLst>
                <a:gd name="T0" fmla="*/ 97 w 292"/>
                <a:gd name="T1" fmla="*/ 0 h 116"/>
                <a:gd name="T2" fmla="*/ 88 w 292"/>
                <a:gd name="T3" fmla="*/ 3 h 116"/>
                <a:gd name="T4" fmla="*/ 80 w 292"/>
                <a:gd name="T5" fmla="*/ 9 h 116"/>
                <a:gd name="T6" fmla="*/ 73 w 292"/>
                <a:gd name="T7" fmla="*/ 16 h 116"/>
                <a:gd name="T8" fmla="*/ 66 w 292"/>
                <a:gd name="T9" fmla="*/ 23 h 116"/>
                <a:gd name="T10" fmla="*/ 59 w 292"/>
                <a:gd name="T11" fmla="*/ 29 h 116"/>
                <a:gd name="T12" fmla="*/ 51 w 292"/>
                <a:gd name="T13" fmla="*/ 34 h 116"/>
                <a:gd name="T14" fmla="*/ 42 w 292"/>
                <a:gd name="T15" fmla="*/ 37 h 116"/>
                <a:gd name="T16" fmla="*/ 31 w 292"/>
                <a:gd name="T17" fmla="*/ 37 h 116"/>
                <a:gd name="T18" fmla="*/ 0 w 292"/>
                <a:gd name="T19" fmla="*/ 39 h 116"/>
                <a:gd name="T20" fmla="*/ 8 w 292"/>
                <a:gd name="T21" fmla="*/ 33 h 116"/>
                <a:gd name="T22" fmla="*/ 16 w 292"/>
                <a:gd name="T23" fmla="*/ 28 h 116"/>
                <a:gd name="T24" fmla="*/ 24 w 292"/>
                <a:gd name="T25" fmla="*/ 25 h 116"/>
                <a:gd name="T26" fmla="*/ 34 w 292"/>
                <a:gd name="T27" fmla="*/ 22 h 116"/>
                <a:gd name="T28" fmla="*/ 43 w 292"/>
                <a:gd name="T29" fmla="*/ 20 h 116"/>
                <a:gd name="T30" fmla="*/ 52 w 292"/>
                <a:gd name="T31" fmla="*/ 18 h 116"/>
                <a:gd name="T32" fmla="*/ 61 w 292"/>
                <a:gd name="T33" fmla="*/ 16 h 116"/>
                <a:gd name="T34" fmla="*/ 70 w 292"/>
                <a:gd name="T35" fmla="*/ 12 h 116"/>
                <a:gd name="T36" fmla="*/ 74 w 292"/>
                <a:gd name="T37" fmla="*/ 10 h 116"/>
                <a:gd name="T38" fmla="*/ 76 w 292"/>
                <a:gd name="T39" fmla="*/ 8 h 116"/>
                <a:gd name="T40" fmla="*/ 80 w 292"/>
                <a:gd name="T41" fmla="*/ 6 h 116"/>
                <a:gd name="T42" fmla="*/ 83 w 292"/>
                <a:gd name="T43" fmla="*/ 4 h 116"/>
                <a:gd name="T44" fmla="*/ 86 w 292"/>
                <a:gd name="T45" fmla="*/ 3 h 116"/>
                <a:gd name="T46" fmla="*/ 90 w 292"/>
                <a:gd name="T47" fmla="*/ 1 h 116"/>
                <a:gd name="T48" fmla="*/ 93 w 292"/>
                <a:gd name="T49" fmla="*/ 0 h 116"/>
                <a:gd name="T50" fmla="*/ 97 w 292"/>
                <a:gd name="T51" fmla="*/ 0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" h="116">
                  <a:moveTo>
                    <a:pt x="292" y="0"/>
                  </a:moveTo>
                  <a:lnTo>
                    <a:pt x="265" y="10"/>
                  </a:lnTo>
                  <a:lnTo>
                    <a:pt x="242" y="27"/>
                  </a:lnTo>
                  <a:lnTo>
                    <a:pt x="220" y="47"/>
                  </a:lnTo>
                  <a:lnTo>
                    <a:pt x="199" y="67"/>
                  </a:lnTo>
                  <a:lnTo>
                    <a:pt x="177" y="87"/>
                  </a:lnTo>
                  <a:lnTo>
                    <a:pt x="153" y="101"/>
                  </a:lnTo>
                  <a:lnTo>
                    <a:pt x="125" y="110"/>
                  </a:lnTo>
                  <a:lnTo>
                    <a:pt x="93" y="110"/>
                  </a:lnTo>
                  <a:lnTo>
                    <a:pt x="0" y="116"/>
                  </a:lnTo>
                  <a:lnTo>
                    <a:pt x="23" y="97"/>
                  </a:lnTo>
                  <a:lnTo>
                    <a:pt x="47" y="83"/>
                  </a:lnTo>
                  <a:lnTo>
                    <a:pt x="73" y="73"/>
                  </a:lnTo>
                  <a:lnTo>
                    <a:pt x="102" y="65"/>
                  </a:lnTo>
                  <a:lnTo>
                    <a:pt x="129" y="60"/>
                  </a:lnTo>
                  <a:lnTo>
                    <a:pt x="157" y="54"/>
                  </a:lnTo>
                  <a:lnTo>
                    <a:pt x="185" y="47"/>
                  </a:lnTo>
                  <a:lnTo>
                    <a:pt x="212" y="35"/>
                  </a:lnTo>
                  <a:lnTo>
                    <a:pt x="222" y="30"/>
                  </a:lnTo>
                  <a:lnTo>
                    <a:pt x="230" y="24"/>
                  </a:lnTo>
                  <a:lnTo>
                    <a:pt x="240" y="18"/>
                  </a:lnTo>
                  <a:lnTo>
                    <a:pt x="250" y="13"/>
                  </a:lnTo>
                  <a:lnTo>
                    <a:pt x="259" y="8"/>
                  </a:lnTo>
                  <a:lnTo>
                    <a:pt x="270" y="4"/>
                  </a:lnTo>
                  <a:lnTo>
                    <a:pt x="280" y="1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6" name="Freeform 259"/>
            <p:cNvSpPr>
              <a:spLocks/>
            </p:cNvSpPr>
            <p:nvPr/>
          </p:nvSpPr>
          <p:spPr bwMode="auto">
            <a:xfrm>
              <a:off x="2850" y="2762"/>
              <a:ext cx="55" cy="26"/>
            </a:xfrm>
            <a:custGeom>
              <a:avLst/>
              <a:gdLst>
                <a:gd name="T0" fmla="*/ 0 w 166"/>
                <a:gd name="T1" fmla="*/ 26 h 78"/>
                <a:gd name="T2" fmla="*/ 7 w 166"/>
                <a:gd name="T3" fmla="*/ 22 h 78"/>
                <a:gd name="T4" fmla="*/ 13 w 166"/>
                <a:gd name="T5" fmla="*/ 18 h 78"/>
                <a:gd name="T6" fmla="*/ 21 w 166"/>
                <a:gd name="T7" fmla="*/ 15 h 78"/>
                <a:gd name="T8" fmla="*/ 27 w 166"/>
                <a:gd name="T9" fmla="*/ 12 h 78"/>
                <a:gd name="T10" fmla="*/ 34 w 166"/>
                <a:gd name="T11" fmla="*/ 8 h 78"/>
                <a:gd name="T12" fmla="*/ 41 w 166"/>
                <a:gd name="T13" fmla="*/ 6 h 78"/>
                <a:gd name="T14" fmla="*/ 48 w 166"/>
                <a:gd name="T15" fmla="*/ 3 h 78"/>
                <a:gd name="T16" fmla="*/ 55 w 166"/>
                <a:gd name="T17" fmla="*/ 0 h 78"/>
                <a:gd name="T18" fmla="*/ 50 w 166"/>
                <a:gd name="T19" fmla="*/ 7 h 78"/>
                <a:gd name="T20" fmla="*/ 45 w 166"/>
                <a:gd name="T21" fmla="*/ 12 h 78"/>
                <a:gd name="T22" fmla="*/ 38 w 166"/>
                <a:gd name="T23" fmla="*/ 17 h 78"/>
                <a:gd name="T24" fmla="*/ 31 w 166"/>
                <a:gd name="T25" fmla="*/ 20 h 78"/>
                <a:gd name="T26" fmla="*/ 24 w 166"/>
                <a:gd name="T27" fmla="*/ 22 h 78"/>
                <a:gd name="T28" fmla="*/ 16 w 166"/>
                <a:gd name="T29" fmla="*/ 24 h 78"/>
                <a:gd name="T30" fmla="*/ 8 w 166"/>
                <a:gd name="T31" fmla="*/ 25 h 78"/>
                <a:gd name="T32" fmla="*/ 0 w 166"/>
                <a:gd name="T33" fmla="*/ 26 h 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66" h="78">
                  <a:moveTo>
                    <a:pt x="0" y="78"/>
                  </a:moveTo>
                  <a:lnTo>
                    <a:pt x="20" y="67"/>
                  </a:lnTo>
                  <a:lnTo>
                    <a:pt x="40" y="55"/>
                  </a:lnTo>
                  <a:lnTo>
                    <a:pt x="62" y="45"/>
                  </a:lnTo>
                  <a:lnTo>
                    <a:pt x="82" y="35"/>
                  </a:lnTo>
                  <a:lnTo>
                    <a:pt x="103" y="25"/>
                  </a:lnTo>
                  <a:lnTo>
                    <a:pt x="125" y="17"/>
                  </a:lnTo>
                  <a:lnTo>
                    <a:pt x="145" y="8"/>
                  </a:lnTo>
                  <a:lnTo>
                    <a:pt x="166" y="0"/>
                  </a:lnTo>
                  <a:lnTo>
                    <a:pt x="152" y="20"/>
                  </a:lnTo>
                  <a:lnTo>
                    <a:pt x="135" y="35"/>
                  </a:lnTo>
                  <a:lnTo>
                    <a:pt x="116" y="50"/>
                  </a:lnTo>
                  <a:lnTo>
                    <a:pt x="94" y="60"/>
                  </a:lnTo>
                  <a:lnTo>
                    <a:pt x="72" y="67"/>
                  </a:lnTo>
                  <a:lnTo>
                    <a:pt x="49" y="73"/>
                  </a:lnTo>
                  <a:lnTo>
                    <a:pt x="24" y="75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7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7" name="Freeform 260"/>
            <p:cNvSpPr>
              <a:spLocks/>
            </p:cNvSpPr>
            <p:nvPr/>
          </p:nvSpPr>
          <p:spPr bwMode="auto">
            <a:xfrm>
              <a:off x="2910" y="2803"/>
              <a:ext cx="67" cy="45"/>
            </a:xfrm>
            <a:custGeom>
              <a:avLst/>
              <a:gdLst>
                <a:gd name="T0" fmla="*/ 61 w 202"/>
                <a:gd name="T1" fmla="*/ 25 h 137"/>
                <a:gd name="T2" fmla="*/ 67 w 202"/>
                <a:gd name="T3" fmla="*/ 45 h 137"/>
                <a:gd name="T4" fmla="*/ 61 w 202"/>
                <a:gd name="T5" fmla="*/ 37 h 137"/>
                <a:gd name="T6" fmla="*/ 54 w 202"/>
                <a:gd name="T7" fmla="*/ 30 h 137"/>
                <a:gd name="T8" fmla="*/ 46 w 202"/>
                <a:gd name="T9" fmla="*/ 24 h 137"/>
                <a:gd name="T10" fmla="*/ 38 w 202"/>
                <a:gd name="T11" fmla="*/ 18 h 137"/>
                <a:gd name="T12" fmla="*/ 29 w 202"/>
                <a:gd name="T13" fmla="*/ 13 h 137"/>
                <a:gd name="T14" fmla="*/ 20 w 202"/>
                <a:gd name="T15" fmla="*/ 9 h 137"/>
                <a:gd name="T16" fmla="*/ 10 w 202"/>
                <a:gd name="T17" fmla="*/ 6 h 137"/>
                <a:gd name="T18" fmla="*/ 0 w 202"/>
                <a:gd name="T19" fmla="*/ 4 h 137"/>
                <a:gd name="T20" fmla="*/ 9 w 202"/>
                <a:gd name="T21" fmla="*/ 1 h 137"/>
                <a:gd name="T22" fmla="*/ 17 w 202"/>
                <a:gd name="T23" fmla="*/ 0 h 137"/>
                <a:gd name="T24" fmla="*/ 25 w 202"/>
                <a:gd name="T25" fmla="*/ 1 h 137"/>
                <a:gd name="T26" fmla="*/ 34 w 202"/>
                <a:gd name="T27" fmla="*/ 3 h 137"/>
                <a:gd name="T28" fmla="*/ 41 w 202"/>
                <a:gd name="T29" fmla="*/ 7 h 137"/>
                <a:gd name="T30" fmla="*/ 49 w 202"/>
                <a:gd name="T31" fmla="*/ 12 h 137"/>
                <a:gd name="T32" fmla="*/ 55 w 202"/>
                <a:gd name="T33" fmla="*/ 18 h 137"/>
                <a:gd name="T34" fmla="*/ 61 w 202"/>
                <a:gd name="T35" fmla="*/ 25 h 1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2" h="137">
                  <a:moveTo>
                    <a:pt x="183" y="77"/>
                  </a:moveTo>
                  <a:lnTo>
                    <a:pt x="202" y="137"/>
                  </a:lnTo>
                  <a:lnTo>
                    <a:pt x="184" y="113"/>
                  </a:lnTo>
                  <a:lnTo>
                    <a:pt x="163" y="92"/>
                  </a:lnTo>
                  <a:lnTo>
                    <a:pt x="140" y="72"/>
                  </a:lnTo>
                  <a:lnTo>
                    <a:pt x="114" y="55"/>
                  </a:lnTo>
                  <a:lnTo>
                    <a:pt x="87" y="40"/>
                  </a:lnTo>
                  <a:lnTo>
                    <a:pt x="59" y="27"/>
                  </a:lnTo>
                  <a:lnTo>
                    <a:pt x="30" y="19"/>
                  </a:lnTo>
                  <a:lnTo>
                    <a:pt x="0" y="12"/>
                  </a:lnTo>
                  <a:lnTo>
                    <a:pt x="26" y="3"/>
                  </a:lnTo>
                  <a:lnTo>
                    <a:pt x="50" y="0"/>
                  </a:lnTo>
                  <a:lnTo>
                    <a:pt x="76" y="3"/>
                  </a:lnTo>
                  <a:lnTo>
                    <a:pt x="101" y="10"/>
                  </a:lnTo>
                  <a:lnTo>
                    <a:pt x="124" y="22"/>
                  </a:lnTo>
                  <a:lnTo>
                    <a:pt x="147" y="37"/>
                  </a:lnTo>
                  <a:lnTo>
                    <a:pt x="166" y="56"/>
                  </a:lnTo>
                  <a:lnTo>
                    <a:pt x="183" y="77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8" name="Freeform 261"/>
            <p:cNvSpPr>
              <a:spLocks/>
            </p:cNvSpPr>
            <p:nvPr/>
          </p:nvSpPr>
          <p:spPr bwMode="auto">
            <a:xfrm>
              <a:off x="2984" y="2813"/>
              <a:ext cx="14" cy="31"/>
            </a:xfrm>
            <a:custGeom>
              <a:avLst/>
              <a:gdLst>
                <a:gd name="T0" fmla="*/ 13 w 44"/>
                <a:gd name="T1" fmla="*/ 10 h 91"/>
                <a:gd name="T2" fmla="*/ 14 w 44"/>
                <a:gd name="T3" fmla="*/ 15 h 91"/>
                <a:gd name="T4" fmla="*/ 13 w 44"/>
                <a:gd name="T5" fmla="*/ 19 h 91"/>
                <a:gd name="T6" fmla="*/ 12 w 44"/>
                <a:gd name="T7" fmla="*/ 23 h 91"/>
                <a:gd name="T8" fmla="*/ 11 w 44"/>
                <a:gd name="T9" fmla="*/ 27 h 91"/>
                <a:gd name="T10" fmla="*/ 6 w 44"/>
                <a:gd name="T11" fmla="*/ 31 h 91"/>
                <a:gd name="T12" fmla="*/ 6 w 44"/>
                <a:gd name="T13" fmla="*/ 22 h 91"/>
                <a:gd name="T14" fmla="*/ 5 w 44"/>
                <a:gd name="T15" fmla="*/ 15 h 91"/>
                <a:gd name="T16" fmla="*/ 4 w 44"/>
                <a:gd name="T17" fmla="*/ 7 h 91"/>
                <a:gd name="T18" fmla="*/ 0 w 44"/>
                <a:gd name="T19" fmla="*/ 0 h 91"/>
                <a:gd name="T20" fmla="*/ 2 w 44"/>
                <a:gd name="T21" fmla="*/ 0 h 91"/>
                <a:gd name="T22" fmla="*/ 4 w 44"/>
                <a:gd name="T23" fmla="*/ 1 h 91"/>
                <a:gd name="T24" fmla="*/ 6 w 44"/>
                <a:gd name="T25" fmla="*/ 2 h 91"/>
                <a:gd name="T26" fmla="*/ 8 w 44"/>
                <a:gd name="T27" fmla="*/ 3 h 91"/>
                <a:gd name="T28" fmla="*/ 10 w 44"/>
                <a:gd name="T29" fmla="*/ 4 h 91"/>
                <a:gd name="T30" fmla="*/ 11 w 44"/>
                <a:gd name="T31" fmla="*/ 6 h 91"/>
                <a:gd name="T32" fmla="*/ 13 w 44"/>
                <a:gd name="T33" fmla="*/ 8 h 91"/>
                <a:gd name="T34" fmla="*/ 13 w 44"/>
                <a:gd name="T35" fmla="*/ 10 h 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4" h="91">
                  <a:moveTo>
                    <a:pt x="42" y="30"/>
                  </a:moveTo>
                  <a:lnTo>
                    <a:pt x="44" y="43"/>
                  </a:lnTo>
                  <a:lnTo>
                    <a:pt x="42" y="55"/>
                  </a:lnTo>
                  <a:lnTo>
                    <a:pt x="38" y="68"/>
                  </a:lnTo>
                  <a:lnTo>
                    <a:pt x="34" y="80"/>
                  </a:lnTo>
                  <a:lnTo>
                    <a:pt x="20" y="91"/>
                  </a:lnTo>
                  <a:lnTo>
                    <a:pt x="20" y="65"/>
                  </a:lnTo>
                  <a:lnTo>
                    <a:pt x="17" y="43"/>
                  </a:lnTo>
                  <a:lnTo>
                    <a:pt x="11" y="20"/>
                  </a:lnTo>
                  <a:lnTo>
                    <a:pt x="0" y="0"/>
                  </a:lnTo>
                  <a:lnTo>
                    <a:pt x="5" y="1"/>
                  </a:lnTo>
                  <a:lnTo>
                    <a:pt x="12" y="4"/>
                  </a:lnTo>
                  <a:lnTo>
                    <a:pt x="18" y="7"/>
                  </a:lnTo>
                  <a:lnTo>
                    <a:pt x="25" y="10"/>
                  </a:lnTo>
                  <a:lnTo>
                    <a:pt x="31" y="13"/>
                  </a:lnTo>
                  <a:lnTo>
                    <a:pt x="35" y="17"/>
                  </a:lnTo>
                  <a:lnTo>
                    <a:pt x="40" y="23"/>
                  </a:lnTo>
                  <a:lnTo>
                    <a:pt x="42" y="30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39" name="Freeform 262"/>
            <p:cNvSpPr>
              <a:spLocks/>
            </p:cNvSpPr>
            <p:nvPr/>
          </p:nvSpPr>
          <p:spPr bwMode="auto">
            <a:xfrm>
              <a:off x="3086" y="2843"/>
              <a:ext cx="5" cy="12"/>
            </a:xfrm>
            <a:custGeom>
              <a:avLst/>
              <a:gdLst>
                <a:gd name="T0" fmla="*/ 5 w 16"/>
                <a:gd name="T1" fmla="*/ 6 h 36"/>
                <a:gd name="T2" fmla="*/ 5 w 16"/>
                <a:gd name="T3" fmla="*/ 7 h 36"/>
                <a:gd name="T4" fmla="*/ 4 w 16"/>
                <a:gd name="T5" fmla="*/ 9 h 36"/>
                <a:gd name="T6" fmla="*/ 4 w 16"/>
                <a:gd name="T7" fmla="*/ 11 h 36"/>
                <a:gd name="T8" fmla="*/ 4 w 16"/>
                <a:gd name="T9" fmla="*/ 12 h 36"/>
                <a:gd name="T10" fmla="*/ 2 w 16"/>
                <a:gd name="T11" fmla="*/ 11 h 36"/>
                <a:gd name="T12" fmla="*/ 0 w 16"/>
                <a:gd name="T13" fmla="*/ 10 h 36"/>
                <a:gd name="T14" fmla="*/ 0 w 16"/>
                <a:gd name="T15" fmla="*/ 8 h 36"/>
                <a:gd name="T16" fmla="*/ 0 w 16"/>
                <a:gd name="T17" fmla="*/ 6 h 36"/>
                <a:gd name="T18" fmla="*/ 0 w 16"/>
                <a:gd name="T19" fmla="*/ 0 h 36"/>
                <a:gd name="T20" fmla="*/ 2 w 16"/>
                <a:gd name="T21" fmla="*/ 1 h 36"/>
                <a:gd name="T22" fmla="*/ 3 w 16"/>
                <a:gd name="T23" fmla="*/ 2 h 36"/>
                <a:gd name="T24" fmla="*/ 4 w 16"/>
                <a:gd name="T25" fmla="*/ 4 h 36"/>
                <a:gd name="T26" fmla="*/ 5 w 16"/>
                <a:gd name="T27" fmla="*/ 6 h 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36">
                  <a:moveTo>
                    <a:pt x="16" y="17"/>
                  </a:moveTo>
                  <a:lnTo>
                    <a:pt x="16" y="22"/>
                  </a:lnTo>
                  <a:lnTo>
                    <a:pt x="14" y="26"/>
                  </a:lnTo>
                  <a:lnTo>
                    <a:pt x="13" y="32"/>
                  </a:lnTo>
                  <a:lnTo>
                    <a:pt x="12" y="36"/>
                  </a:lnTo>
                  <a:lnTo>
                    <a:pt x="6" y="33"/>
                  </a:lnTo>
                  <a:lnTo>
                    <a:pt x="1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0"/>
                  </a:lnTo>
                  <a:lnTo>
                    <a:pt x="6" y="2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6" y="17"/>
                  </a:lnTo>
                  <a:close/>
                </a:path>
              </a:pathLst>
            </a:custGeom>
            <a:solidFill>
              <a:srgbClr val="FF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0" name="Freeform 263"/>
            <p:cNvSpPr>
              <a:spLocks/>
            </p:cNvSpPr>
            <p:nvPr/>
          </p:nvSpPr>
          <p:spPr bwMode="auto">
            <a:xfrm>
              <a:off x="2700" y="2859"/>
              <a:ext cx="49" cy="62"/>
            </a:xfrm>
            <a:custGeom>
              <a:avLst/>
              <a:gdLst>
                <a:gd name="T0" fmla="*/ 0 w 147"/>
                <a:gd name="T1" fmla="*/ 62 h 186"/>
                <a:gd name="T2" fmla="*/ 2 w 147"/>
                <a:gd name="T3" fmla="*/ 52 h 186"/>
                <a:gd name="T4" fmla="*/ 5 w 147"/>
                <a:gd name="T5" fmla="*/ 42 h 186"/>
                <a:gd name="T6" fmla="*/ 9 w 147"/>
                <a:gd name="T7" fmla="*/ 32 h 186"/>
                <a:gd name="T8" fmla="*/ 15 w 147"/>
                <a:gd name="T9" fmla="*/ 24 h 186"/>
                <a:gd name="T10" fmla="*/ 22 w 147"/>
                <a:gd name="T11" fmla="*/ 16 h 186"/>
                <a:gd name="T12" fmla="*/ 30 w 147"/>
                <a:gd name="T13" fmla="*/ 9 h 186"/>
                <a:gd name="T14" fmla="*/ 39 w 147"/>
                <a:gd name="T15" fmla="*/ 4 h 186"/>
                <a:gd name="T16" fmla="*/ 49 w 147"/>
                <a:gd name="T17" fmla="*/ 0 h 186"/>
                <a:gd name="T18" fmla="*/ 43 w 147"/>
                <a:gd name="T19" fmla="*/ 8 h 186"/>
                <a:gd name="T20" fmla="*/ 37 w 147"/>
                <a:gd name="T21" fmla="*/ 15 h 186"/>
                <a:gd name="T22" fmla="*/ 30 w 147"/>
                <a:gd name="T23" fmla="*/ 22 h 186"/>
                <a:gd name="T24" fmla="*/ 23 w 147"/>
                <a:gd name="T25" fmla="*/ 30 h 186"/>
                <a:gd name="T26" fmla="*/ 16 w 147"/>
                <a:gd name="T27" fmla="*/ 38 h 186"/>
                <a:gd name="T28" fmla="*/ 10 w 147"/>
                <a:gd name="T29" fmla="*/ 45 h 186"/>
                <a:gd name="T30" fmla="*/ 4 w 147"/>
                <a:gd name="T31" fmla="*/ 53 h 186"/>
                <a:gd name="T32" fmla="*/ 0 w 147"/>
                <a:gd name="T33" fmla="*/ 62 h 1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7" h="186">
                  <a:moveTo>
                    <a:pt x="0" y="186"/>
                  </a:moveTo>
                  <a:lnTo>
                    <a:pt x="5" y="156"/>
                  </a:lnTo>
                  <a:lnTo>
                    <a:pt x="14" y="126"/>
                  </a:lnTo>
                  <a:lnTo>
                    <a:pt x="28" y="97"/>
                  </a:lnTo>
                  <a:lnTo>
                    <a:pt x="45" y="71"/>
                  </a:lnTo>
                  <a:lnTo>
                    <a:pt x="67" y="47"/>
                  </a:lnTo>
                  <a:lnTo>
                    <a:pt x="91" y="27"/>
                  </a:lnTo>
                  <a:lnTo>
                    <a:pt x="118" y="11"/>
                  </a:lnTo>
                  <a:lnTo>
                    <a:pt x="147" y="0"/>
                  </a:lnTo>
                  <a:lnTo>
                    <a:pt x="130" y="23"/>
                  </a:lnTo>
                  <a:lnTo>
                    <a:pt x="111" y="46"/>
                  </a:lnTo>
                  <a:lnTo>
                    <a:pt x="90" y="67"/>
                  </a:lnTo>
                  <a:lnTo>
                    <a:pt x="70" y="90"/>
                  </a:lnTo>
                  <a:lnTo>
                    <a:pt x="48" y="113"/>
                  </a:lnTo>
                  <a:lnTo>
                    <a:pt x="30" y="136"/>
                  </a:lnTo>
                  <a:lnTo>
                    <a:pt x="12" y="16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1" name="Freeform 264"/>
            <p:cNvSpPr>
              <a:spLocks/>
            </p:cNvSpPr>
            <p:nvPr/>
          </p:nvSpPr>
          <p:spPr bwMode="auto">
            <a:xfrm>
              <a:off x="2952" y="2310"/>
              <a:ext cx="190" cy="162"/>
            </a:xfrm>
            <a:custGeom>
              <a:avLst/>
              <a:gdLst>
                <a:gd name="T0" fmla="*/ 120 w 571"/>
                <a:gd name="T1" fmla="*/ 143 h 486"/>
                <a:gd name="T2" fmla="*/ 132 w 571"/>
                <a:gd name="T3" fmla="*/ 124 h 486"/>
                <a:gd name="T4" fmla="*/ 142 w 571"/>
                <a:gd name="T5" fmla="*/ 92 h 486"/>
                <a:gd name="T6" fmla="*/ 137 w 571"/>
                <a:gd name="T7" fmla="*/ 52 h 486"/>
                <a:gd name="T8" fmla="*/ 127 w 571"/>
                <a:gd name="T9" fmla="*/ 30 h 486"/>
                <a:gd name="T10" fmla="*/ 139 w 571"/>
                <a:gd name="T11" fmla="*/ 27 h 486"/>
                <a:gd name="T12" fmla="*/ 159 w 571"/>
                <a:gd name="T13" fmla="*/ 21 h 486"/>
                <a:gd name="T14" fmla="*/ 180 w 571"/>
                <a:gd name="T15" fmla="*/ 9 h 486"/>
                <a:gd name="T16" fmla="*/ 182 w 571"/>
                <a:gd name="T17" fmla="*/ 6 h 486"/>
                <a:gd name="T18" fmla="*/ 165 w 571"/>
                <a:gd name="T19" fmla="*/ 15 h 486"/>
                <a:gd name="T20" fmla="*/ 146 w 571"/>
                <a:gd name="T21" fmla="*/ 20 h 486"/>
                <a:gd name="T22" fmla="*/ 126 w 571"/>
                <a:gd name="T23" fmla="*/ 22 h 486"/>
                <a:gd name="T24" fmla="*/ 118 w 571"/>
                <a:gd name="T25" fmla="*/ 26 h 486"/>
                <a:gd name="T26" fmla="*/ 124 w 571"/>
                <a:gd name="T27" fmla="*/ 36 h 486"/>
                <a:gd name="T28" fmla="*/ 129 w 571"/>
                <a:gd name="T29" fmla="*/ 46 h 486"/>
                <a:gd name="T30" fmla="*/ 132 w 571"/>
                <a:gd name="T31" fmla="*/ 57 h 486"/>
                <a:gd name="T32" fmla="*/ 136 w 571"/>
                <a:gd name="T33" fmla="*/ 74 h 486"/>
                <a:gd name="T34" fmla="*/ 135 w 571"/>
                <a:gd name="T35" fmla="*/ 97 h 486"/>
                <a:gd name="T36" fmla="*/ 129 w 571"/>
                <a:gd name="T37" fmla="*/ 119 h 486"/>
                <a:gd name="T38" fmla="*/ 117 w 571"/>
                <a:gd name="T39" fmla="*/ 138 h 486"/>
                <a:gd name="T40" fmla="*/ 102 w 571"/>
                <a:gd name="T41" fmla="*/ 151 h 486"/>
                <a:gd name="T42" fmla="*/ 89 w 571"/>
                <a:gd name="T43" fmla="*/ 156 h 486"/>
                <a:gd name="T44" fmla="*/ 74 w 571"/>
                <a:gd name="T45" fmla="*/ 157 h 486"/>
                <a:gd name="T46" fmla="*/ 59 w 571"/>
                <a:gd name="T47" fmla="*/ 155 h 486"/>
                <a:gd name="T48" fmla="*/ 43 w 571"/>
                <a:gd name="T49" fmla="*/ 147 h 486"/>
                <a:gd name="T50" fmla="*/ 26 w 571"/>
                <a:gd name="T51" fmla="*/ 133 h 486"/>
                <a:gd name="T52" fmla="*/ 13 w 571"/>
                <a:gd name="T53" fmla="*/ 116 h 486"/>
                <a:gd name="T54" fmla="*/ 4 w 571"/>
                <a:gd name="T55" fmla="*/ 97 h 486"/>
                <a:gd name="T56" fmla="*/ 1 w 571"/>
                <a:gd name="T57" fmla="*/ 87 h 486"/>
                <a:gd name="T58" fmla="*/ 1 w 571"/>
                <a:gd name="T59" fmla="*/ 89 h 486"/>
                <a:gd name="T60" fmla="*/ 2 w 571"/>
                <a:gd name="T61" fmla="*/ 95 h 486"/>
                <a:gd name="T62" fmla="*/ 8 w 571"/>
                <a:gd name="T63" fmla="*/ 110 h 486"/>
                <a:gd name="T64" fmla="*/ 16 w 571"/>
                <a:gd name="T65" fmla="*/ 126 h 486"/>
                <a:gd name="T66" fmla="*/ 27 w 571"/>
                <a:gd name="T67" fmla="*/ 142 h 486"/>
                <a:gd name="T68" fmla="*/ 41 w 571"/>
                <a:gd name="T69" fmla="*/ 153 h 486"/>
                <a:gd name="T70" fmla="*/ 58 w 571"/>
                <a:gd name="T71" fmla="*/ 161 h 486"/>
                <a:gd name="T72" fmla="*/ 79 w 571"/>
                <a:gd name="T73" fmla="*/ 162 h 486"/>
                <a:gd name="T74" fmla="*/ 104 w 571"/>
                <a:gd name="T75" fmla="*/ 153 h 4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1" h="486">
                  <a:moveTo>
                    <a:pt x="356" y="435"/>
                  </a:moveTo>
                  <a:lnTo>
                    <a:pt x="362" y="428"/>
                  </a:lnTo>
                  <a:lnTo>
                    <a:pt x="378" y="406"/>
                  </a:lnTo>
                  <a:lnTo>
                    <a:pt x="396" y="373"/>
                  </a:lnTo>
                  <a:lnTo>
                    <a:pt x="414" y="330"/>
                  </a:lnTo>
                  <a:lnTo>
                    <a:pt x="426" y="277"/>
                  </a:lnTo>
                  <a:lnTo>
                    <a:pt x="426" y="219"/>
                  </a:lnTo>
                  <a:lnTo>
                    <a:pt x="412" y="156"/>
                  </a:lnTo>
                  <a:lnTo>
                    <a:pt x="376" y="89"/>
                  </a:lnTo>
                  <a:lnTo>
                    <a:pt x="382" y="89"/>
                  </a:lnTo>
                  <a:lnTo>
                    <a:pt x="396" y="86"/>
                  </a:lnTo>
                  <a:lnTo>
                    <a:pt x="419" y="82"/>
                  </a:lnTo>
                  <a:lnTo>
                    <a:pt x="448" y="74"/>
                  </a:lnTo>
                  <a:lnTo>
                    <a:pt x="478" y="63"/>
                  </a:lnTo>
                  <a:lnTo>
                    <a:pt x="511" y="47"/>
                  </a:lnTo>
                  <a:lnTo>
                    <a:pt x="542" y="26"/>
                  </a:lnTo>
                  <a:lnTo>
                    <a:pt x="571" y="0"/>
                  </a:lnTo>
                  <a:lnTo>
                    <a:pt x="547" y="17"/>
                  </a:lnTo>
                  <a:lnTo>
                    <a:pt x="521" y="31"/>
                  </a:lnTo>
                  <a:lnTo>
                    <a:pt x="495" y="44"/>
                  </a:lnTo>
                  <a:lnTo>
                    <a:pt x="468" y="53"/>
                  </a:lnTo>
                  <a:lnTo>
                    <a:pt x="438" y="60"/>
                  </a:lnTo>
                  <a:lnTo>
                    <a:pt x="409" y="64"/>
                  </a:lnTo>
                  <a:lnTo>
                    <a:pt x="378" y="66"/>
                  </a:lnTo>
                  <a:lnTo>
                    <a:pt x="346" y="64"/>
                  </a:lnTo>
                  <a:lnTo>
                    <a:pt x="355" y="77"/>
                  </a:lnTo>
                  <a:lnTo>
                    <a:pt x="363" y="92"/>
                  </a:lnTo>
                  <a:lnTo>
                    <a:pt x="372" y="107"/>
                  </a:lnTo>
                  <a:lnTo>
                    <a:pt x="381" y="122"/>
                  </a:lnTo>
                  <a:lnTo>
                    <a:pt x="388" y="137"/>
                  </a:lnTo>
                  <a:lnTo>
                    <a:pt x="393" y="154"/>
                  </a:lnTo>
                  <a:lnTo>
                    <a:pt x="398" y="170"/>
                  </a:lnTo>
                  <a:lnTo>
                    <a:pt x="402" y="187"/>
                  </a:lnTo>
                  <a:lnTo>
                    <a:pt x="408" y="222"/>
                  </a:lnTo>
                  <a:lnTo>
                    <a:pt x="409" y="257"/>
                  </a:lnTo>
                  <a:lnTo>
                    <a:pt x="406" y="292"/>
                  </a:lnTo>
                  <a:lnTo>
                    <a:pt x="399" y="325"/>
                  </a:lnTo>
                  <a:lnTo>
                    <a:pt x="388" y="358"/>
                  </a:lnTo>
                  <a:lnTo>
                    <a:pt x="372" y="388"/>
                  </a:lnTo>
                  <a:lnTo>
                    <a:pt x="351" y="415"/>
                  </a:lnTo>
                  <a:lnTo>
                    <a:pt x="325" y="440"/>
                  </a:lnTo>
                  <a:lnTo>
                    <a:pt x="308" y="452"/>
                  </a:lnTo>
                  <a:lnTo>
                    <a:pt x="288" y="462"/>
                  </a:lnTo>
                  <a:lnTo>
                    <a:pt x="266" y="468"/>
                  </a:lnTo>
                  <a:lnTo>
                    <a:pt x="243" y="470"/>
                  </a:lnTo>
                  <a:lnTo>
                    <a:pt x="222" y="472"/>
                  </a:lnTo>
                  <a:lnTo>
                    <a:pt x="199" y="469"/>
                  </a:lnTo>
                  <a:lnTo>
                    <a:pt x="178" y="465"/>
                  </a:lnTo>
                  <a:lnTo>
                    <a:pt x="157" y="458"/>
                  </a:lnTo>
                  <a:lnTo>
                    <a:pt x="129" y="442"/>
                  </a:lnTo>
                  <a:lnTo>
                    <a:pt x="102" y="423"/>
                  </a:lnTo>
                  <a:lnTo>
                    <a:pt x="79" y="400"/>
                  </a:lnTo>
                  <a:lnTo>
                    <a:pt x="57" y="376"/>
                  </a:lnTo>
                  <a:lnTo>
                    <a:pt x="40" y="349"/>
                  </a:lnTo>
                  <a:lnTo>
                    <a:pt x="24" y="319"/>
                  </a:lnTo>
                  <a:lnTo>
                    <a:pt x="12" y="290"/>
                  </a:lnTo>
                  <a:lnTo>
                    <a:pt x="3" y="260"/>
                  </a:lnTo>
                  <a:lnTo>
                    <a:pt x="2" y="262"/>
                  </a:lnTo>
                  <a:lnTo>
                    <a:pt x="2" y="265"/>
                  </a:lnTo>
                  <a:lnTo>
                    <a:pt x="2" y="266"/>
                  </a:lnTo>
                  <a:lnTo>
                    <a:pt x="0" y="267"/>
                  </a:lnTo>
                  <a:lnTo>
                    <a:pt x="6" y="286"/>
                  </a:lnTo>
                  <a:lnTo>
                    <a:pt x="13" y="307"/>
                  </a:lnTo>
                  <a:lnTo>
                    <a:pt x="23" y="330"/>
                  </a:lnTo>
                  <a:lnTo>
                    <a:pt x="34" y="355"/>
                  </a:lnTo>
                  <a:lnTo>
                    <a:pt x="47" y="379"/>
                  </a:lnTo>
                  <a:lnTo>
                    <a:pt x="63" y="402"/>
                  </a:lnTo>
                  <a:lnTo>
                    <a:pt x="80" y="425"/>
                  </a:lnTo>
                  <a:lnTo>
                    <a:pt x="100" y="443"/>
                  </a:lnTo>
                  <a:lnTo>
                    <a:pt x="122" y="460"/>
                  </a:lnTo>
                  <a:lnTo>
                    <a:pt x="147" y="473"/>
                  </a:lnTo>
                  <a:lnTo>
                    <a:pt x="175" y="483"/>
                  </a:lnTo>
                  <a:lnTo>
                    <a:pt x="205" y="486"/>
                  </a:lnTo>
                  <a:lnTo>
                    <a:pt x="238" y="485"/>
                  </a:lnTo>
                  <a:lnTo>
                    <a:pt x="275" y="475"/>
                  </a:lnTo>
                  <a:lnTo>
                    <a:pt x="313" y="459"/>
                  </a:lnTo>
                  <a:lnTo>
                    <a:pt x="356" y="435"/>
                  </a:lnTo>
                  <a:close/>
                </a:path>
              </a:pathLst>
            </a:custGeom>
            <a:solidFill>
              <a:srgbClr val="FFA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2" name="Freeform 265"/>
            <p:cNvSpPr>
              <a:spLocks/>
            </p:cNvSpPr>
            <p:nvPr/>
          </p:nvSpPr>
          <p:spPr bwMode="auto">
            <a:xfrm>
              <a:off x="1632" y="2345"/>
              <a:ext cx="1857" cy="1320"/>
            </a:xfrm>
            <a:custGeom>
              <a:avLst/>
              <a:gdLst>
                <a:gd name="T0" fmla="*/ 1156 w 1857"/>
                <a:gd name="T1" fmla="*/ 181 h 1320"/>
                <a:gd name="T2" fmla="*/ 881 w 1857"/>
                <a:gd name="T3" fmla="*/ 116 h 1320"/>
                <a:gd name="T4" fmla="*/ 945 w 1857"/>
                <a:gd name="T5" fmla="*/ 252 h 1320"/>
                <a:gd name="T6" fmla="*/ 932 w 1857"/>
                <a:gd name="T7" fmla="*/ 333 h 1320"/>
                <a:gd name="T8" fmla="*/ 897 w 1857"/>
                <a:gd name="T9" fmla="*/ 487 h 1320"/>
                <a:gd name="T10" fmla="*/ 965 w 1857"/>
                <a:gd name="T11" fmla="*/ 552 h 1320"/>
                <a:gd name="T12" fmla="*/ 919 w 1857"/>
                <a:gd name="T13" fmla="*/ 590 h 1320"/>
                <a:gd name="T14" fmla="*/ 904 w 1857"/>
                <a:gd name="T15" fmla="*/ 706 h 1320"/>
                <a:gd name="T16" fmla="*/ 778 w 1857"/>
                <a:gd name="T17" fmla="*/ 687 h 1320"/>
                <a:gd name="T18" fmla="*/ 793 w 1857"/>
                <a:gd name="T19" fmla="*/ 577 h 1320"/>
                <a:gd name="T20" fmla="*/ 736 w 1857"/>
                <a:gd name="T21" fmla="*/ 409 h 1320"/>
                <a:gd name="T22" fmla="*/ 503 w 1857"/>
                <a:gd name="T23" fmla="*/ 401 h 1320"/>
                <a:gd name="T24" fmla="*/ 325 w 1857"/>
                <a:gd name="T25" fmla="*/ 401 h 1320"/>
                <a:gd name="T26" fmla="*/ 254 w 1857"/>
                <a:gd name="T27" fmla="*/ 466 h 1320"/>
                <a:gd name="T28" fmla="*/ 388 w 1857"/>
                <a:gd name="T29" fmla="*/ 506 h 1320"/>
                <a:gd name="T30" fmla="*/ 199 w 1857"/>
                <a:gd name="T31" fmla="*/ 565 h 1320"/>
                <a:gd name="T32" fmla="*/ 131 w 1857"/>
                <a:gd name="T33" fmla="*/ 604 h 1320"/>
                <a:gd name="T34" fmla="*/ 65 w 1857"/>
                <a:gd name="T35" fmla="*/ 705 h 1320"/>
                <a:gd name="T36" fmla="*/ 151 w 1857"/>
                <a:gd name="T37" fmla="*/ 718 h 1320"/>
                <a:gd name="T38" fmla="*/ 164 w 1857"/>
                <a:gd name="T39" fmla="*/ 806 h 1320"/>
                <a:gd name="T40" fmla="*/ 34 w 1857"/>
                <a:gd name="T41" fmla="*/ 1040 h 1320"/>
                <a:gd name="T42" fmla="*/ 131 w 1857"/>
                <a:gd name="T43" fmla="*/ 1048 h 1320"/>
                <a:gd name="T44" fmla="*/ 204 w 1857"/>
                <a:gd name="T45" fmla="*/ 1045 h 1320"/>
                <a:gd name="T46" fmla="*/ 305 w 1857"/>
                <a:gd name="T47" fmla="*/ 1098 h 1320"/>
                <a:gd name="T48" fmla="*/ 334 w 1857"/>
                <a:gd name="T49" fmla="*/ 972 h 1320"/>
                <a:gd name="T50" fmla="*/ 501 w 1857"/>
                <a:gd name="T51" fmla="*/ 788 h 1320"/>
                <a:gd name="T52" fmla="*/ 416 w 1857"/>
                <a:gd name="T53" fmla="*/ 954 h 1320"/>
                <a:gd name="T54" fmla="*/ 410 w 1857"/>
                <a:gd name="T55" fmla="*/ 1159 h 1320"/>
                <a:gd name="T56" fmla="*/ 552 w 1857"/>
                <a:gd name="T57" fmla="*/ 1002 h 1320"/>
                <a:gd name="T58" fmla="*/ 584 w 1857"/>
                <a:gd name="T59" fmla="*/ 1085 h 1320"/>
                <a:gd name="T60" fmla="*/ 647 w 1857"/>
                <a:gd name="T61" fmla="*/ 1232 h 1320"/>
                <a:gd name="T62" fmla="*/ 756 w 1857"/>
                <a:gd name="T63" fmla="*/ 1098 h 1320"/>
                <a:gd name="T64" fmla="*/ 864 w 1857"/>
                <a:gd name="T65" fmla="*/ 1285 h 1320"/>
                <a:gd name="T66" fmla="*/ 924 w 1857"/>
                <a:gd name="T67" fmla="*/ 1191 h 1320"/>
                <a:gd name="T68" fmla="*/ 877 w 1857"/>
                <a:gd name="T69" fmla="*/ 1022 h 1320"/>
                <a:gd name="T70" fmla="*/ 1022 w 1857"/>
                <a:gd name="T71" fmla="*/ 1061 h 1320"/>
                <a:gd name="T72" fmla="*/ 987 w 1857"/>
                <a:gd name="T73" fmla="*/ 954 h 1320"/>
                <a:gd name="T74" fmla="*/ 954 w 1857"/>
                <a:gd name="T75" fmla="*/ 869 h 1320"/>
                <a:gd name="T76" fmla="*/ 1085 w 1857"/>
                <a:gd name="T77" fmla="*/ 1091 h 1320"/>
                <a:gd name="T78" fmla="*/ 1209 w 1857"/>
                <a:gd name="T79" fmla="*/ 1063 h 1320"/>
                <a:gd name="T80" fmla="*/ 1192 w 1857"/>
                <a:gd name="T81" fmla="*/ 861 h 1320"/>
                <a:gd name="T82" fmla="*/ 1240 w 1857"/>
                <a:gd name="T83" fmla="*/ 1013 h 1320"/>
                <a:gd name="T84" fmla="*/ 1313 w 1857"/>
                <a:gd name="T85" fmla="*/ 1187 h 1320"/>
                <a:gd name="T86" fmla="*/ 1395 w 1857"/>
                <a:gd name="T87" fmla="*/ 1040 h 1320"/>
                <a:gd name="T88" fmla="*/ 1404 w 1857"/>
                <a:gd name="T89" fmla="*/ 1134 h 1320"/>
                <a:gd name="T90" fmla="*/ 1535 w 1857"/>
                <a:gd name="T91" fmla="*/ 1262 h 1320"/>
                <a:gd name="T92" fmla="*/ 1587 w 1857"/>
                <a:gd name="T93" fmla="*/ 1053 h 1320"/>
                <a:gd name="T94" fmla="*/ 1550 w 1857"/>
                <a:gd name="T95" fmla="*/ 842 h 1320"/>
                <a:gd name="T96" fmla="*/ 1653 w 1857"/>
                <a:gd name="T97" fmla="*/ 886 h 1320"/>
                <a:gd name="T98" fmla="*/ 1744 w 1857"/>
                <a:gd name="T99" fmla="*/ 914 h 1320"/>
                <a:gd name="T100" fmla="*/ 1457 w 1857"/>
                <a:gd name="T101" fmla="*/ 595 h 1320"/>
                <a:gd name="T102" fmla="*/ 1668 w 1857"/>
                <a:gd name="T103" fmla="*/ 625 h 1320"/>
                <a:gd name="T104" fmla="*/ 1779 w 1857"/>
                <a:gd name="T105" fmla="*/ 594 h 1320"/>
                <a:gd name="T106" fmla="*/ 1690 w 1857"/>
                <a:gd name="T107" fmla="*/ 501 h 1320"/>
                <a:gd name="T108" fmla="*/ 1569 w 1857"/>
                <a:gd name="T109" fmla="*/ 426 h 1320"/>
                <a:gd name="T110" fmla="*/ 1492 w 1857"/>
                <a:gd name="T111" fmla="*/ 332 h 1320"/>
                <a:gd name="T112" fmla="*/ 1617 w 1857"/>
                <a:gd name="T113" fmla="*/ 265 h 1320"/>
                <a:gd name="T114" fmla="*/ 1593 w 1857"/>
                <a:gd name="T115" fmla="*/ 167 h 1320"/>
                <a:gd name="T116" fmla="*/ 1366 w 1857"/>
                <a:gd name="T117" fmla="*/ 232 h 1320"/>
                <a:gd name="T118" fmla="*/ 1297 w 1857"/>
                <a:gd name="T119" fmla="*/ 76 h 1320"/>
                <a:gd name="T120" fmla="*/ 1162 w 1857"/>
                <a:gd name="T121" fmla="*/ 79 h 1320"/>
                <a:gd name="T122" fmla="*/ 1232 w 1857"/>
                <a:gd name="T123" fmla="*/ 287 h 132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857" h="1320">
                  <a:moveTo>
                    <a:pt x="1151" y="245"/>
                  </a:moveTo>
                  <a:lnTo>
                    <a:pt x="1146" y="257"/>
                  </a:lnTo>
                  <a:lnTo>
                    <a:pt x="1139" y="267"/>
                  </a:lnTo>
                  <a:lnTo>
                    <a:pt x="1131" y="277"/>
                  </a:lnTo>
                  <a:lnTo>
                    <a:pt x="1123" y="288"/>
                  </a:lnTo>
                  <a:lnTo>
                    <a:pt x="1121" y="288"/>
                  </a:lnTo>
                  <a:lnTo>
                    <a:pt x="1119" y="288"/>
                  </a:lnTo>
                  <a:lnTo>
                    <a:pt x="1118" y="288"/>
                  </a:lnTo>
                  <a:lnTo>
                    <a:pt x="1114" y="282"/>
                  </a:lnTo>
                  <a:lnTo>
                    <a:pt x="1113" y="273"/>
                  </a:lnTo>
                  <a:lnTo>
                    <a:pt x="1113" y="265"/>
                  </a:lnTo>
                  <a:lnTo>
                    <a:pt x="1113" y="257"/>
                  </a:lnTo>
                  <a:lnTo>
                    <a:pt x="1106" y="250"/>
                  </a:lnTo>
                  <a:lnTo>
                    <a:pt x="1096" y="240"/>
                  </a:lnTo>
                  <a:lnTo>
                    <a:pt x="1086" y="232"/>
                  </a:lnTo>
                  <a:lnTo>
                    <a:pt x="1083" y="224"/>
                  </a:lnTo>
                  <a:lnTo>
                    <a:pt x="1093" y="217"/>
                  </a:lnTo>
                  <a:lnTo>
                    <a:pt x="1103" y="210"/>
                  </a:lnTo>
                  <a:lnTo>
                    <a:pt x="1113" y="204"/>
                  </a:lnTo>
                  <a:lnTo>
                    <a:pt x="1123" y="197"/>
                  </a:lnTo>
                  <a:lnTo>
                    <a:pt x="1133" y="191"/>
                  </a:lnTo>
                  <a:lnTo>
                    <a:pt x="1144" y="184"/>
                  </a:lnTo>
                  <a:lnTo>
                    <a:pt x="1156" y="181"/>
                  </a:lnTo>
                  <a:lnTo>
                    <a:pt x="1169" y="177"/>
                  </a:lnTo>
                  <a:lnTo>
                    <a:pt x="1123" y="129"/>
                  </a:lnTo>
                  <a:lnTo>
                    <a:pt x="1113" y="136"/>
                  </a:lnTo>
                  <a:lnTo>
                    <a:pt x="1104" y="141"/>
                  </a:lnTo>
                  <a:lnTo>
                    <a:pt x="1094" y="147"/>
                  </a:lnTo>
                  <a:lnTo>
                    <a:pt x="1085" y="151"/>
                  </a:lnTo>
                  <a:lnTo>
                    <a:pt x="1076" y="156"/>
                  </a:lnTo>
                  <a:lnTo>
                    <a:pt x="1070" y="157"/>
                  </a:lnTo>
                  <a:lnTo>
                    <a:pt x="1061" y="159"/>
                  </a:lnTo>
                  <a:lnTo>
                    <a:pt x="1056" y="157"/>
                  </a:lnTo>
                  <a:lnTo>
                    <a:pt x="1050" y="144"/>
                  </a:lnTo>
                  <a:lnTo>
                    <a:pt x="1043" y="131"/>
                  </a:lnTo>
                  <a:lnTo>
                    <a:pt x="1035" y="118"/>
                  </a:lnTo>
                  <a:lnTo>
                    <a:pt x="1025" y="106"/>
                  </a:lnTo>
                  <a:lnTo>
                    <a:pt x="1015" y="96"/>
                  </a:lnTo>
                  <a:lnTo>
                    <a:pt x="1003" y="89"/>
                  </a:lnTo>
                  <a:lnTo>
                    <a:pt x="988" y="84"/>
                  </a:lnTo>
                  <a:lnTo>
                    <a:pt x="973" y="83"/>
                  </a:lnTo>
                  <a:lnTo>
                    <a:pt x="964" y="84"/>
                  </a:lnTo>
                  <a:lnTo>
                    <a:pt x="954" y="88"/>
                  </a:lnTo>
                  <a:lnTo>
                    <a:pt x="942" y="89"/>
                  </a:lnTo>
                  <a:lnTo>
                    <a:pt x="932" y="91"/>
                  </a:lnTo>
                  <a:lnTo>
                    <a:pt x="920" y="94"/>
                  </a:lnTo>
                  <a:lnTo>
                    <a:pt x="910" y="98"/>
                  </a:lnTo>
                  <a:lnTo>
                    <a:pt x="901" y="101"/>
                  </a:lnTo>
                  <a:lnTo>
                    <a:pt x="892" y="106"/>
                  </a:lnTo>
                  <a:lnTo>
                    <a:pt x="887" y="111"/>
                  </a:lnTo>
                  <a:lnTo>
                    <a:pt x="881" y="116"/>
                  </a:lnTo>
                  <a:lnTo>
                    <a:pt x="872" y="123"/>
                  </a:lnTo>
                  <a:lnTo>
                    <a:pt x="866" y="129"/>
                  </a:lnTo>
                  <a:lnTo>
                    <a:pt x="861" y="137"/>
                  </a:lnTo>
                  <a:lnTo>
                    <a:pt x="859" y="144"/>
                  </a:lnTo>
                  <a:lnTo>
                    <a:pt x="861" y="151"/>
                  </a:lnTo>
                  <a:lnTo>
                    <a:pt x="867" y="157"/>
                  </a:lnTo>
                  <a:lnTo>
                    <a:pt x="871" y="171"/>
                  </a:lnTo>
                  <a:lnTo>
                    <a:pt x="876" y="182"/>
                  </a:lnTo>
                  <a:lnTo>
                    <a:pt x="881" y="192"/>
                  </a:lnTo>
                  <a:lnTo>
                    <a:pt x="889" y="202"/>
                  </a:lnTo>
                  <a:lnTo>
                    <a:pt x="897" y="210"/>
                  </a:lnTo>
                  <a:lnTo>
                    <a:pt x="905" y="217"/>
                  </a:lnTo>
                  <a:lnTo>
                    <a:pt x="917" y="222"/>
                  </a:lnTo>
                  <a:lnTo>
                    <a:pt x="930" y="227"/>
                  </a:lnTo>
                  <a:lnTo>
                    <a:pt x="935" y="234"/>
                  </a:lnTo>
                  <a:lnTo>
                    <a:pt x="945" y="237"/>
                  </a:lnTo>
                  <a:lnTo>
                    <a:pt x="955" y="237"/>
                  </a:lnTo>
                  <a:lnTo>
                    <a:pt x="965" y="239"/>
                  </a:lnTo>
                  <a:lnTo>
                    <a:pt x="965" y="240"/>
                  </a:lnTo>
                  <a:lnTo>
                    <a:pt x="965" y="242"/>
                  </a:lnTo>
                  <a:lnTo>
                    <a:pt x="965" y="244"/>
                  </a:lnTo>
                  <a:lnTo>
                    <a:pt x="960" y="247"/>
                  </a:lnTo>
                  <a:lnTo>
                    <a:pt x="955" y="250"/>
                  </a:lnTo>
                  <a:lnTo>
                    <a:pt x="950" y="252"/>
                  </a:lnTo>
                  <a:lnTo>
                    <a:pt x="945" y="254"/>
                  </a:lnTo>
                  <a:lnTo>
                    <a:pt x="945" y="252"/>
                  </a:lnTo>
                  <a:lnTo>
                    <a:pt x="944" y="252"/>
                  </a:lnTo>
                  <a:lnTo>
                    <a:pt x="924" y="257"/>
                  </a:lnTo>
                  <a:lnTo>
                    <a:pt x="912" y="259"/>
                  </a:lnTo>
                  <a:lnTo>
                    <a:pt x="905" y="265"/>
                  </a:lnTo>
                  <a:lnTo>
                    <a:pt x="896" y="288"/>
                  </a:lnTo>
                  <a:lnTo>
                    <a:pt x="886" y="295"/>
                  </a:lnTo>
                  <a:lnTo>
                    <a:pt x="874" y="303"/>
                  </a:lnTo>
                  <a:lnTo>
                    <a:pt x="859" y="310"/>
                  </a:lnTo>
                  <a:lnTo>
                    <a:pt x="844" y="315"/>
                  </a:lnTo>
                  <a:lnTo>
                    <a:pt x="828" y="320"/>
                  </a:lnTo>
                  <a:lnTo>
                    <a:pt x="813" y="323"/>
                  </a:lnTo>
                  <a:lnTo>
                    <a:pt x="798" y="327"/>
                  </a:lnTo>
                  <a:lnTo>
                    <a:pt x="786" y="327"/>
                  </a:lnTo>
                  <a:lnTo>
                    <a:pt x="770" y="391"/>
                  </a:lnTo>
                  <a:lnTo>
                    <a:pt x="778" y="388"/>
                  </a:lnTo>
                  <a:lnTo>
                    <a:pt x="793" y="385"/>
                  </a:lnTo>
                  <a:lnTo>
                    <a:pt x="808" y="381"/>
                  </a:lnTo>
                  <a:lnTo>
                    <a:pt x="826" y="376"/>
                  </a:lnTo>
                  <a:lnTo>
                    <a:pt x="842" y="371"/>
                  </a:lnTo>
                  <a:lnTo>
                    <a:pt x="857" y="368"/>
                  </a:lnTo>
                  <a:lnTo>
                    <a:pt x="869" y="363"/>
                  </a:lnTo>
                  <a:lnTo>
                    <a:pt x="874" y="360"/>
                  </a:lnTo>
                  <a:lnTo>
                    <a:pt x="891" y="358"/>
                  </a:lnTo>
                  <a:lnTo>
                    <a:pt x="899" y="356"/>
                  </a:lnTo>
                  <a:lnTo>
                    <a:pt x="907" y="351"/>
                  </a:lnTo>
                  <a:lnTo>
                    <a:pt x="919" y="341"/>
                  </a:lnTo>
                  <a:lnTo>
                    <a:pt x="932" y="333"/>
                  </a:lnTo>
                  <a:lnTo>
                    <a:pt x="944" y="323"/>
                  </a:lnTo>
                  <a:lnTo>
                    <a:pt x="954" y="315"/>
                  </a:lnTo>
                  <a:lnTo>
                    <a:pt x="965" y="310"/>
                  </a:lnTo>
                  <a:lnTo>
                    <a:pt x="967" y="333"/>
                  </a:lnTo>
                  <a:lnTo>
                    <a:pt x="972" y="356"/>
                  </a:lnTo>
                  <a:lnTo>
                    <a:pt x="978" y="378"/>
                  </a:lnTo>
                  <a:lnTo>
                    <a:pt x="992" y="400"/>
                  </a:lnTo>
                  <a:lnTo>
                    <a:pt x="985" y="403"/>
                  </a:lnTo>
                  <a:lnTo>
                    <a:pt x="973" y="409"/>
                  </a:lnTo>
                  <a:lnTo>
                    <a:pt x="962" y="414"/>
                  </a:lnTo>
                  <a:lnTo>
                    <a:pt x="954" y="418"/>
                  </a:lnTo>
                  <a:lnTo>
                    <a:pt x="954" y="419"/>
                  </a:lnTo>
                  <a:lnTo>
                    <a:pt x="954" y="421"/>
                  </a:lnTo>
                  <a:lnTo>
                    <a:pt x="954" y="423"/>
                  </a:lnTo>
                  <a:lnTo>
                    <a:pt x="955" y="424"/>
                  </a:lnTo>
                  <a:lnTo>
                    <a:pt x="960" y="426"/>
                  </a:lnTo>
                  <a:lnTo>
                    <a:pt x="965" y="429"/>
                  </a:lnTo>
                  <a:lnTo>
                    <a:pt x="968" y="433"/>
                  </a:lnTo>
                  <a:lnTo>
                    <a:pt x="972" y="438"/>
                  </a:lnTo>
                  <a:lnTo>
                    <a:pt x="964" y="446"/>
                  </a:lnTo>
                  <a:lnTo>
                    <a:pt x="952" y="453"/>
                  </a:lnTo>
                  <a:lnTo>
                    <a:pt x="939" y="458"/>
                  </a:lnTo>
                  <a:lnTo>
                    <a:pt x="924" y="464"/>
                  </a:lnTo>
                  <a:lnTo>
                    <a:pt x="912" y="469"/>
                  </a:lnTo>
                  <a:lnTo>
                    <a:pt x="901" y="474"/>
                  </a:lnTo>
                  <a:lnTo>
                    <a:pt x="894" y="479"/>
                  </a:lnTo>
                  <a:lnTo>
                    <a:pt x="891" y="486"/>
                  </a:lnTo>
                  <a:lnTo>
                    <a:pt x="897" y="487"/>
                  </a:lnTo>
                  <a:lnTo>
                    <a:pt x="902" y="489"/>
                  </a:lnTo>
                  <a:lnTo>
                    <a:pt x="907" y="492"/>
                  </a:lnTo>
                  <a:lnTo>
                    <a:pt x="912" y="494"/>
                  </a:lnTo>
                  <a:lnTo>
                    <a:pt x="914" y="496"/>
                  </a:lnTo>
                  <a:lnTo>
                    <a:pt x="914" y="497"/>
                  </a:lnTo>
                  <a:lnTo>
                    <a:pt x="902" y="507"/>
                  </a:lnTo>
                  <a:lnTo>
                    <a:pt x="892" y="514"/>
                  </a:lnTo>
                  <a:lnTo>
                    <a:pt x="882" y="521"/>
                  </a:lnTo>
                  <a:lnTo>
                    <a:pt x="871" y="529"/>
                  </a:lnTo>
                  <a:lnTo>
                    <a:pt x="871" y="531"/>
                  </a:lnTo>
                  <a:lnTo>
                    <a:pt x="871" y="532"/>
                  </a:lnTo>
                  <a:lnTo>
                    <a:pt x="881" y="534"/>
                  </a:lnTo>
                  <a:lnTo>
                    <a:pt x="896" y="532"/>
                  </a:lnTo>
                  <a:lnTo>
                    <a:pt x="912" y="527"/>
                  </a:lnTo>
                  <a:lnTo>
                    <a:pt x="929" y="524"/>
                  </a:lnTo>
                  <a:lnTo>
                    <a:pt x="945" y="522"/>
                  </a:lnTo>
                  <a:lnTo>
                    <a:pt x="957" y="524"/>
                  </a:lnTo>
                  <a:lnTo>
                    <a:pt x="964" y="531"/>
                  </a:lnTo>
                  <a:lnTo>
                    <a:pt x="962" y="546"/>
                  </a:lnTo>
                  <a:lnTo>
                    <a:pt x="962" y="547"/>
                  </a:lnTo>
                  <a:lnTo>
                    <a:pt x="962" y="549"/>
                  </a:lnTo>
                  <a:lnTo>
                    <a:pt x="962" y="550"/>
                  </a:lnTo>
                  <a:lnTo>
                    <a:pt x="964" y="552"/>
                  </a:lnTo>
                  <a:lnTo>
                    <a:pt x="965" y="552"/>
                  </a:lnTo>
                  <a:lnTo>
                    <a:pt x="967" y="552"/>
                  </a:lnTo>
                  <a:lnTo>
                    <a:pt x="968" y="552"/>
                  </a:lnTo>
                  <a:lnTo>
                    <a:pt x="970" y="552"/>
                  </a:lnTo>
                  <a:lnTo>
                    <a:pt x="977" y="546"/>
                  </a:lnTo>
                  <a:lnTo>
                    <a:pt x="987" y="539"/>
                  </a:lnTo>
                  <a:lnTo>
                    <a:pt x="995" y="536"/>
                  </a:lnTo>
                  <a:lnTo>
                    <a:pt x="1007" y="534"/>
                  </a:lnTo>
                  <a:lnTo>
                    <a:pt x="1003" y="541"/>
                  </a:lnTo>
                  <a:lnTo>
                    <a:pt x="1000" y="549"/>
                  </a:lnTo>
                  <a:lnTo>
                    <a:pt x="995" y="557"/>
                  </a:lnTo>
                  <a:lnTo>
                    <a:pt x="990" y="560"/>
                  </a:lnTo>
                  <a:lnTo>
                    <a:pt x="993" y="565"/>
                  </a:lnTo>
                  <a:lnTo>
                    <a:pt x="998" y="569"/>
                  </a:lnTo>
                  <a:lnTo>
                    <a:pt x="1002" y="574"/>
                  </a:lnTo>
                  <a:lnTo>
                    <a:pt x="1000" y="584"/>
                  </a:lnTo>
                  <a:lnTo>
                    <a:pt x="988" y="600"/>
                  </a:lnTo>
                  <a:lnTo>
                    <a:pt x="980" y="614"/>
                  </a:lnTo>
                  <a:lnTo>
                    <a:pt x="968" y="620"/>
                  </a:lnTo>
                  <a:lnTo>
                    <a:pt x="952" y="623"/>
                  </a:lnTo>
                  <a:lnTo>
                    <a:pt x="927" y="620"/>
                  </a:lnTo>
                  <a:lnTo>
                    <a:pt x="914" y="615"/>
                  </a:lnTo>
                  <a:lnTo>
                    <a:pt x="910" y="609"/>
                  </a:lnTo>
                  <a:lnTo>
                    <a:pt x="912" y="600"/>
                  </a:lnTo>
                  <a:lnTo>
                    <a:pt x="919" y="590"/>
                  </a:lnTo>
                  <a:lnTo>
                    <a:pt x="929" y="579"/>
                  </a:lnTo>
                  <a:lnTo>
                    <a:pt x="939" y="565"/>
                  </a:lnTo>
                  <a:lnTo>
                    <a:pt x="947" y="552"/>
                  </a:lnTo>
                  <a:lnTo>
                    <a:pt x="947" y="550"/>
                  </a:lnTo>
                  <a:lnTo>
                    <a:pt x="947" y="549"/>
                  </a:lnTo>
                  <a:lnTo>
                    <a:pt x="945" y="549"/>
                  </a:lnTo>
                  <a:lnTo>
                    <a:pt x="937" y="549"/>
                  </a:lnTo>
                  <a:lnTo>
                    <a:pt x="930" y="550"/>
                  </a:lnTo>
                  <a:lnTo>
                    <a:pt x="922" y="554"/>
                  </a:lnTo>
                  <a:lnTo>
                    <a:pt x="915" y="557"/>
                  </a:lnTo>
                  <a:lnTo>
                    <a:pt x="909" y="562"/>
                  </a:lnTo>
                  <a:lnTo>
                    <a:pt x="901" y="569"/>
                  </a:lnTo>
                  <a:lnTo>
                    <a:pt x="896" y="572"/>
                  </a:lnTo>
                  <a:lnTo>
                    <a:pt x="889" y="577"/>
                  </a:lnTo>
                  <a:lnTo>
                    <a:pt x="881" y="683"/>
                  </a:lnTo>
                  <a:lnTo>
                    <a:pt x="891" y="687"/>
                  </a:lnTo>
                  <a:lnTo>
                    <a:pt x="901" y="688"/>
                  </a:lnTo>
                  <a:lnTo>
                    <a:pt x="907" y="687"/>
                  </a:lnTo>
                  <a:lnTo>
                    <a:pt x="910" y="677"/>
                  </a:lnTo>
                  <a:lnTo>
                    <a:pt x="915" y="678"/>
                  </a:lnTo>
                  <a:lnTo>
                    <a:pt x="922" y="678"/>
                  </a:lnTo>
                  <a:lnTo>
                    <a:pt x="927" y="680"/>
                  </a:lnTo>
                  <a:lnTo>
                    <a:pt x="932" y="682"/>
                  </a:lnTo>
                  <a:lnTo>
                    <a:pt x="925" y="690"/>
                  </a:lnTo>
                  <a:lnTo>
                    <a:pt x="915" y="695"/>
                  </a:lnTo>
                  <a:lnTo>
                    <a:pt x="909" y="700"/>
                  </a:lnTo>
                  <a:lnTo>
                    <a:pt x="904" y="706"/>
                  </a:lnTo>
                  <a:lnTo>
                    <a:pt x="915" y="718"/>
                  </a:lnTo>
                  <a:lnTo>
                    <a:pt x="919" y="730"/>
                  </a:lnTo>
                  <a:lnTo>
                    <a:pt x="917" y="736"/>
                  </a:lnTo>
                  <a:lnTo>
                    <a:pt x="909" y="743"/>
                  </a:lnTo>
                  <a:lnTo>
                    <a:pt x="897" y="748"/>
                  </a:lnTo>
                  <a:lnTo>
                    <a:pt x="884" y="750"/>
                  </a:lnTo>
                  <a:lnTo>
                    <a:pt x="872" y="751"/>
                  </a:lnTo>
                  <a:lnTo>
                    <a:pt x="861" y="753"/>
                  </a:lnTo>
                  <a:lnTo>
                    <a:pt x="854" y="751"/>
                  </a:lnTo>
                  <a:lnTo>
                    <a:pt x="844" y="748"/>
                  </a:lnTo>
                  <a:lnTo>
                    <a:pt x="838" y="743"/>
                  </a:lnTo>
                  <a:lnTo>
                    <a:pt x="841" y="736"/>
                  </a:lnTo>
                  <a:lnTo>
                    <a:pt x="841" y="735"/>
                  </a:lnTo>
                  <a:lnTo>
                    <a:pt x="841" y="733"/>
                  </a:lnTo>
                  <a:lnTo>
                    <a:pt x="841" y="731"/>
                  </a:lnTo>
                  <a:lnTo>
                    <a:pt x="829" y="730"/>
                  </a:lnTo>
                  <a:lnTo>
                    <a:pt x="818" y="728"/>
                  </a:lnTo>
                  <a:lnTo>
                    <a:pt x="808" y="725"/>
                  </a:lnTo>
                  <a:lnTo>
                    <a:pt x="798" y="721"/>
                  </a:lnTo>
                  <a:lnTo>
                    <a:pt x="789" y="715"/>
                  </a:lnTo>
                  <a:lnTo>
                    <a:pt x="783" y="708"/>
                  </a:lnTo>
                  <a:lnTo>
                    <a:pt x="779" y="698"/>
                  </a:lnTo>
                  <a:lnTo>
                    <a:pt x="778" y="687"/>
                  </a:lnTo>
                  <a:lnTo>
                    <a:pt x="788" y="688"/>
                  </a:lnTo>
                  <a:lnTo>
                    <a:pt x="796" y="690"/>
                  </a:lnTo>
                  <a:lnTo>
                    <a:pt x="806" y="693"/>
                  </a:lnTo>
                  <a:lnTo>
                    <a:pt x="814" y="696"/>
                  </a:lnTo>
                  <a:lnTo>
                    <a:pt x="824" y="700"/>
                  </a:lnTo>
                  <a:lnTo>
                    <a:pt x="834" y="703"/>
                  </a:lnTo>
                  <a:lnTo>
                    <a:pt x="844" y="705"/>
                  </a:lnTo>
                  <a:lnTo>
                    <a:pt x="854" y="706"/>
                  </a:lnTo>
                  <a:lnTo>
                    <a:pt x="856" y="701"/>
                  </a:lnTo>
                  <a:lnTo>
                    <a:pt x="856" y="695"/>
                  </a:lnTo>
                  <a:lnTo>
                    <a:pt x="852" y="690"/>
                  </a:lnTo>
                  <a:lnTo>
                    <a:pt x="851" y="683"/>
                  </a:lnTo>
                  <a:lnTo>
                    <a:pt x="857" y="680"/>
                  </a:lnTo>
                  <a:lnTo>
                    <a:pt x="866" y="680"/>
                  </a:lnTo>
                  <a:lnTo>
                    <a:pt x="872" y="682"/>
                  </a:lnTo>
                  <a:lnTo>
                    <a:pt x="881" y="683"/>
                  </a:lnTo>
                  <a:lnTo>
                    <a:pt x="889" y="577"/>
                  </a:lnTo>
                  <a:lnTo>
                    <a:pt x="881" y="579"/>
                  </a:lnTo>
                  <a:lnTo>
                    <a:pt x="872" y="582"/>
                  </a:lnTo>
                  <a:lnTo>
                    <a:pt x="864" y="584"/>
                  </a:lnTo>
                  <a:lnTo>
                    <a:pt x="856" y="585"/>
                  </a:lnTo>
                  <a:lnTo>
                    <a:pt x="847" y="587"/>
                  </a:lnTo>
                  <a:lnTo>
                    <a:pt x="839" y="589"/>
                  </a:lnTo>
                  <a:lnTo>
                    <a:pt x="831" y="589"/>
                  </a:lnTo>
                  <a:lnTo>
                    <a:pt x="823" y="589"/>
                  </a:lnTo>
                  <a:lnTo>
                    <a:pt x="814" y="585"/>
                  </a:lnTo>
                  <a:lnTo>
                    <a:pt x="804" y="582"/>
                  </a:lnTo>
                  <a:lnTo>
                    <a:pt x="793" y="577"/>
                  </a:lnTo>
                  <a:lnTo>
                    <a:pt x="781" y="572"/>
                  </a:lnTo>
                  <a:lnTo>
                    <a:pt x="770" y="565"/>
                  </a:lnTo>
                  <a:lnTo>
                    <a:pt x="760" y="559"/>
                  </a:lnTo>
                  <a:lnTo>
                    <a:pt x="755" y="550"/>
                  </a:lnTo>
                  <a:lnTo>
                    <a:pt x="753" y="542"/>
                  </a:lnTo>
                  <a:lnTo>
                    <a:pt x="763" y="537"/>
                  </a:lnTo>
                  <a:lnTo>
                    <a:pt x="775" y="532"/>
                  </a:lnTo>
                  <a:lnTo>
                    <a:pt x="784" y="527"/>
                  </a:lnTo>
                  <a:lnTo>
                    <a:pt x="796" y="522"/>
                  </a:lnTo>
                  <a:lnTo>
                    <a:pt x="794" y="512"/>
                  </a:lnTo>
                  <a:lnTo>
                    <a:pt x="781" y="509"/>
                  </a:lnTo>
                  <a:lnTo>
                    <a:pt x="766" y="511"/>
                  </a:lnTo>
                  <a:lnTo>
                    <a:pt x="756" y="511"/>
                  </a:lnTo>
                  <a:lnTo>
                    <a:pt x="745" y="509"/>
                  </a:lnTo>
                  <a:lnTo>
                    <a:pt x="735" y="507"/>
                  </a:lnTo>
                  <a:lnTo>
                    <a:pt x="723" y="504"/>
                  </a:lnTo>
                  <a:lnTo>
                    <a:pt x="713" y="501"/>
                  </a:lnTo>
                  <a:lnTo>
                    <a:pt x="705" y="499"/>
                  </a:lnTo>
                  <a:lnTo>
                    <a:pt x="695" y="494"/>
                  </a:lnTo>
                  <a:lnTo>
                    <a:pt x="685" y="491"/>
                  </a:lnTo>
                  <a:lnTo>
                    <a:pt x="675" y="487"/>
                  </a:lnTo>
                  <a:lnTo>
                    <a:pt x="678" y="466"/>
                  </a:lnTo>
                  <a:lnTo>
                    <a:pt x="687" y="448"/>
                  </a:lnTo>
                  <a:lnTo>
                    <a:pt x="698" y="431"/>
                  </a:lnTo>
                  <a:lnTo>
                    <a:pt x="715" y="418"/>
                  </a:lnTo>
                  <a:lnTo>
                    <a:pt x="723" y="414"/>
                  </a:lnTo>
                  <a:lnTo>
                    <a:pt x="730" y="411"/>
                  </a:lnTo>
                  <a:lnTo>
                    <a:pt x="736" y="409"/>
                  </a:lnTo>
                  <a:lnTo>
                    <a:pt x="743" y="406"/>
                  </a:lnTo>
                  <a:lnTo>
                    <a:pt x="748" y="405"/>
                  </a:lnTo>
                  <a:lnTo>
                    <a:pt x="755" y="401"/>
                  </a:lnTo>
                  <a:lnTo>
                    <a:pt x="761" y="396"/>
                  </a:lnTo>
                  <a:lnTo>
                    <a:pt x="770" y="391"/>
                  </a:lnTo>
                  <a:lnTo>
                    <a:pt x="786" y="327"/>
                  </a:lnTo>
                  <a:lnTo>
                    <a:pt x="778" y="335"/>
                  </a:lnTo>
                  <a:lnTo>
                    <a:pt x="768" y="343"/>
                  </a:lnTo>
                  <a:lnTo>
                    <a:pt x="758" y="350"/>
                  </a:lnTo>
                  <a:lnTo>
                    <a:pt x="746" y="356"/>
                  </a:lnTo>
                  <a:lnTo>
                    <a:pt x="736" y="361"/>
                  </a:lnTo>
                  <a:lnTo>
                    <a:pt x="725" y="366"/>
                  </a:lnTo>
                  <a:lnTo>
                    <a:pt x="713" y="371"/>
                  </a:lnTo>
                  <a:lnTo>
                    <a:pt x="702" y="375"/>
                  </a:lnTo>
                  <a:lnTo>
                    <a:pt x="693" y="381"/>
                  </a:lnTo>
                  <a:lnTo>
                    <a:pt x="685" y="391"/>
                  </a:lnTo>
                  <a:lnTo>
                    <a:pt x="677" y="401"/>
                  </a:lnTo>
                  <a:lnTo>
                    <a:pt x="667" y="411"/>
                  </a:lnTo>
                  <a:lnTo>
                    <a:pt x="657" y="421"/>
                  </a:lnTo>
                  <a:lnTo>
                    <a:pt x="647" y="428"/>
                  </a:lnTo>
                  <a:lnTo>
                    <a:pt x="637" y="433"/>
                  </a:lnTo>
                  <a:lnTo>
                    <a:pt x="627" y="434"/>
                  </a:lnTo>
                  <a:lnTo>
                    <a:pt x="619" y="431"/>
                  </a:lnTo>
                  <a:lnTo>
                    <a:pt x="602" y="424"/>
                  </a:lnTo>
                  <a:lnTo>
                    <a:pt x="579" y="419"/>
                  </a:lnTo>
                  <a:lnTo>
                    <a:pt x="552" y="413"/>
                  </a:lnTo>
                  <a:lnTo>
                    <a:pt x="526" y="406"/>
                  </a:lnTo>
                  <a:lnTo>
                    <a:pt x="503" y="401"/>
                  </a:lnTo>
                  <a:lnTo>
                    <a:pt x="484" y="398"/>
                  </a:lnTo>
                  <a:lnTo>
                    <a:pt x="476" y="398"/>
                  </a:lnTo>
                  <a:lnTo>
                    <a:pt x="476" y="406"/>
                  </a:lnTo>
                  <a:lnTo>
                    <a:pt x="478" y="411"/>
                  </a:lnTo>
                  <a:lnTo>
                    <a:pt x="483" y="418"/>
                  </a:lnTo>
                  <a:lnTo>
                    <a:pt x="488" y="424"/>
                  </a:lnTo>
                  <a:lnTo>
                    <a:pt x="486" y="424"/>
                  </a:lnTo>
                  <a:lnTo>
                    <a:pt x="483" y="424"/>
                  </a:lnTo>
                  <a:lnTo>
                    <a:pt x="478" y="424"/>
                  </a:lnTo>
                  <a:lnTo>
                    <a:pt x="473" y="424"/>
                  </a:lnTo>
                  <a:lnTo>
                    <a:pt x="470" y="424"/>
                  </a:lnTo>
                  <a:lnTo>
                    <a:pt x="455" y="423"/>
                  </a:lnTo>
                  <a:lnTo>
                    <a:pt x="451" y="424"/>
                  </a:lnTo>
                  <a:lnTo>
                    <a:pt x="451" y="431"/>
                  </a:lnTo>
                  <a:lnTo>
                    <a:pt x="448" y="439"/>
                  </a:lnTo>
                  <a:lnTo>
                    <a:pt x="435" y="436"/>
                  </a:lnTo>
                  <a:lnTo>
                    <a:pt x="418" y="429"/>
                  </a:lnTo>
                  <a:lnTo>
                    <a:pt x="398" y="421"/>
                  </a:lnTo>
                  <a:lnTo>
                    <a:pt x="378" y="409"/>
                  </a:lnTo>
                  <a:lnTo>
                    <a:pt x="360" y="400"/>
                  </a:lnTo>
                  <a:lnTo>
                    <a:pt x="342" y="390"/>
                  </a:lnTo>
                  <a:lnTo>
                    <a:pt x="329" y="385"/>
                  </a:lnTo>
                  <a:lnTo>
                    <a:pt x="320" y="385"/>
                  </a:lnTo>
                  <a:lnTo>
                    <a:pt x="322" y="393"/>
                  </a:lnTo>
                  <a:lnTo>
                    <a:pt x="325" y="401"/>
                  </a:lnTo>
                  <a:lnTo>
                    <a:pt x="329" y="411"/>
                  </a:lnTo>
                  <a:lnTo>
                    <a:pt x="330" y="419"/>
                  </a:lnTo>
                  <a:lnTo>
                    <a:pt x="325" y="419"/>
                  </a:lnTo>
                  <a:lnTo>
                    <a:pt x="322" y="419"/>
                  </a:lnTo>
                  <a:lnTo>
                    <a:pt x="317" y="421"/>
                  </a:lnTo>
                  <a:lnTo>
                    <a:pt x="312" y="421"/>
                  </a:lnTo>
                  <a:lnTo>
                    <a:pt x="295" y="418"/>
                  </a:lnTo>
                  <a:lnTo>
                    <a:pt x="274" y="418"/>
                  </a:lnTo>
                  <a:lnTo>
                    <a:pt x="251" y="419"/>
                  </a:lnTo>
                  <a:lnTo>
                    <a:pt x="227" y="423"/>
                  </a:lnTo>
                  <a:lnTo>
                    <a:pt x="204" y="431"/>
                  </a:lnTo>
                  <a:lnTo>
                    <a:pt x="183" y="439"/>
                  </a:lnTo>
                  <a:lnTo>
                    <a:pt x="168" y="451"/>
                  </a:lnTo>
                  <a:lnTo>
                    <a:pt x="156" y="466"/>
                  </a:lnTo>
                  <a:lnTo>
                    <a:pt x="158" y="468"/>
                  </a:lnTo>
                  <a:lnTo>
                    <a:pt x="160" y="469"/>
                  </a:lnTo>
                  <a:lnTo>
                    <a:pt x="160" y="471"/>
                  </a:lnTo>
                  <a:lnTo>
                    <a:pt x="161" y="473"/>
                  </a:lnTo>
                  <a:lnTo>
                    <a:pt x="166" y="471"/>
                  </a:lnTo>
                  <a:lnTo>
                    <a:pt x="171" y="469"/>
                  </a:lnTo>
                  <a:lnTo>
                    <a:pt x="176" y="466"/>
                  </a:lnTo>
                  <a:lnTo>
                    <a:pt x="181" y="464"/>
                  </a:lnTo>
                  <a:lnTo>
                    <a:pt x="193" y="463"/>
                  </a:lnTo>
                  <a:lnTo>
                    <a:pt x="206" y="461"/>
                  </a:lnTo>
                  <a:lnTo>
                    <a:pt x="218" y="461"/>
                  </a:lnTo>
                  <a:lnTo>
                    <a:pt x="231" y="461"/>
                  </a:lnTo>
                  <a:lnTo>
                    <a:pt x="242" y="463"/>
                  </a:lnTo>
                  <a:lnTo>
                    <a:pt x="254" y="466"/>
                  </a:lnTo>
                  <a:lnTo>
                    <a:pt x="267" y="468"/>
                  </a:lnTo>
                  <a:lnTo>
                    <a:pt x="279" y="471"/>
                  </a:lnTo>
                  <a:lnTo>
                    <a:pt x="279" y="473"/>
                  </a:lnTo>
                  <a:lnTo>
                    <a:pt x="264" y="479"/>
                  </a:lnTo>
                  <a:lnTo>
                    <a:pt x="252" y="487"/>
                  </a:lnTo>
                  <a:lnTo>
                    <a:pt x="242" y="494"/>
                  </a:lnTo>
                  <a:lnTo>
                    <a:pt x="231" y="502"/>
                  </a:lnTo>
                  <a:lnTo>
                    <a:pt x="231" y="506"/>
                  </a:lnTo>
                  <a:lnTo>
                    <a:pt x="231" y="507"/>
                  </a:lnTo>
                  <a:lnTo>
                    <a:pt x="232" y="509"/>
                  </a:lnTo>
                  <a:lnTo>
                    <a:pt x="241" y="509"/>
                  </a:lnTo>
                  <a:lnTo>
                    <a:pt x="251" y="509"/>
                  </a:lnTo>
                  <a:lnTo>
                    <a:pt x="261" y="507"/>
                  </a:lnTo>
                  <a:lnTo>
                    <a:pt x="271" y="507"/>
                  </a:lnTo>
                  <a:lnTo>
                    <a:pt x="261" y="517"/>
                  </a:lnTo>
                  <a:lnTo>
                    <a:pt x="251" y="524"/>
                  </a:lnTo>
                  <a:lnTo>
                    <a:pt x="241" y="532"/>
                  </a:lnTo>
                  <a:lnTo>
                    <a:pt x="232" y="542"/>
                  </a:lnTo>
                  <a:lnTo>
                    <a:pt x="241" y="550"/>
                  </a:lnTo>
                  <a:lnTo>
                    <a:pt x="261" y="547"/>
                  </a:lnTo>
                  <a:lnTo>
                    <a:pt x="290" y="537"/>
                  </a:lnTo>
                  <a:lnTo>
                    <a:pt x="325" y="526"/>
                  </a:lnTo>
                  <a:lnTo>
                    <a:pt x="358" y="512"/>
                  </a:lnTo>
                  <a:lnTo>
                    <a:pt x="388" y="506"/>
                  </a:lnTo>
                  <a:lnTo>
                    <a:pt x="408" y="506"/>
                  </a:lnTo>
                  <a:lnTo>
                    <a:pt x="416" y="519"/>
                  </a:lnTo>
                  <a:lnTo>
                    <a:pt x="413" y="521"/>
                  </a:lnTo>
                  <a:lnTo>
                    <a:pt x="410" y="521"/>
                  </a:lnTo>
                  <a:lnTo>
                    <a:pt x="405" y="521"/>
                  </a:lnTo>
                  <a:lnTo>
                    <a:pt x="402" y="522"/>
                  </a:lnTo>
                  <a:lnTo>
                    <a:pt x="405" y="527"/>
                  </a:lnTo>
                  <a:lnTo>
                    <a:pt x="410" y="534"/>
                  </a:lnTo>
                  <a:lnTo>
                    <a:pt x="415" y="539"/>
                  </a:lnTo>
                  <a:lnTo>
                    <a:pt x="418" y="546"/>
                  </a:lnTo>
                  <a:lnTo>
                    <a:pt x="405" y="559"/>
                  </a:lnTo>
                  <a:lnTo>
                    <a:pt x="392" y="565"/>
                  </a:lnTo>
                  <a:lnTo>
                    <a:pt x="377" y="569"/>
                  </a:lnTo>
                  <a:lnTo>
                    <a:pt x="363" y="567"/>
                  </a:lnTo>
                  <a:lnTo>
                    <a:pt x="348" y="565"/>
                  </a:lnTo>
                  <a:lnTo>
                    <a:pt x="335" y="564"/>
                  </a:lnTo>
                  <a:lnTo>
                    <a:pt x="324" y="565"/>
                  </a:lnTo>
                  <a:lnTo>
                    <a:pt x="312" y="569"/>
                  </a:lnTo>
                  <a:lnTo>
                    <a:pt x="312" y="572"/>
                  </a:lnTo>
                  <a:lnTo>
                    <a:pt x="314" y="575"/>
                  </a:lnTo>
                  <a:lnTo>
                    <a:pt x="315" y="579"/>
                  </a:lnTo>
                  <a:lnTo>
                    <a:pt x="319" y="584"/>
                  </a:lnTo>
                  <a:lnTo>
                    <a:pt x="312" y="590"/>
                  </a:lnTo>
                  <a:lnTo>
                    <a:pt x="295" y="590"/>
                  </a:lnTo>
                  <a:lnTo>
                    <a:pt x="274" y="587"/>
                  </a:lnTo>
                  <a:lnTo>
                    <a:pt x="249" y="580"/>
                  </a:lnTo>
                  <a:lnTo>
                    <a:pt x="223" y="572"/>
                  </a:lnTo>
                  <a:lnTo>
                    <a:pt x="199" y="565"/>
                  </a:lnTo>
                  <a:lnTo>
                    <a:pt x="179" y="560"/>
                  </a:lnTo>
                  <a:lnTo>
                    <a:pt x="168" y="559"/>
                  </a:lnTo>
                  <a:lnTo>
                    <a:pt x="166" y="560"/>
                  </a:lnTo>
                  <a:lnTo>
                    <a:pt x="166" y="562"/>
                  </a:lnTo>
                  <a:lnTo>
                    <a:pt x="166" y="564"/>
                  </a:lnTo>
                  <a:lnTo>
                    <a:pt x="164" y="565"/>
                  </a:lnTo>
                  <a:lnTo>
                    <a:pt x="169" y="567"/>
                  </a:lnTo>
                  <a:lnTo>
                    <a:pt x="173" y="570"/>
                  </a:lnTo>
                  <a:lnTo>
                    <a:pt x="178" y="574"/>
                  </a:lnTo>
                  <a:lnTo>
                    <a:pt x="181" y="577"/>
                  </a:lnTo>
                  <a:lnTo>
                    <a:pt x="181" y="579"/>
                  </a:lnTo>
                  <a:lnTo>
                    <a:pt x="181" y="580"/>
                  </a:lnTo>
                  <a:lnTo>
                    <a:pt x="181" y="582"/>
                  </a:lnTo>
                  <a:lnTo>
                    <a:pt x="181" y="584"/>
                  </a:lnTo>
                  <a:lnTo>
                    <a:pt x="169" y="584"/>
                  </a:lnTo>
                  <a:lnTo>
                    <a:pt x="158" y="584"/>
                  </a:lnTo>
                  <a:lnTo>
                    <a:pt x="146" y="587"/>
                  </a:lnTo>
                  <a:lnTo>
                    <a:pt x="135" y="590"/>
                  </a:lnTo>
                  <a:lnTo>
                    <a:pt x="135" y="592"/>
                  </a:lnTo>
                  <a:lnTo>
                    <a:pt x="138" y="595"/>
                  </a:lnTo>
                  <a:lnTo>
                    <a:pt x="140" y="597"/>
                  </a:lnTo>
                  <a:lnTo>
                    <a:pt x="141" y="597"/>
                  </a:lnTo>
                  <a:lnTo>
                    <a:pt x="143" y="599"/>
                  </a:lnTo>
                  <a:lnTo>
                    <a:pt x="138" y="602"/>
                  </a:lnTo>
                  <a:lnTo>
                    <a:pt x="131" y="604"/>
                  </a:lnTo>
                  <a:lnTo>
                    <a:pt x="125" y="605"/>
                  </a:lnTo>
                  <a:lnTo>
                    <a:pt x="118" y="605"/>
                  </a:lnTo>
                  <a:lnTo>
                    <a:pt x="108" y="609"/>
                  </a:lnTo>
                  <a:lnTo>
                    <a:pt x="93" y="617"/>
                  </a:lnTo>
                  <a:lnTo>
                    <a:pt x="75" y="625"/>
                  </a:lnTo>
                  <a:lnTo>
                    <a:pt x="53" y="637"/>
                  </a:lnTo>
                  <a:lnTo>
                    <a:pt x="34" y="648"/>
                  </a:lnTo>
                  <a:lnTo>
                    <a:pt x="17" y="662"/>
                  </a:lnTo>
                  <a:lnTo>
                    <a:pt x="5" y="675"/>
                  </a:lnTo>
                  <a:lnTo>
                    <a:pt x="0" y="687"/>
                  </a:lnTo>
                  <a:lnTo>
                    <a:pt x="4" y="688"/>
                  </a:lnTo>
                  <a:lnTo>
                    <a:pt x="5" y="688"/>
                  </a:lnTo>
                  <a:lnTo>
                    <a:pt x="7" y="690"/>
                  </a:lnTo>
                  <a:lnTo>
                    <a:pt x="19" y="683"/>
                  </a:lnTo>
                  <a:lnTo>
                    <a:pt x="29" y="678"/>
                  </a:lnTo>
                  <a:lnTo>
                    <a:pt x="40" y="672"/>
                  </a:lnTo>
                  <a:lnTo>
                    <a:pt x="52" y="667"/>
                  </a:lnTo>
                  <a:lnTo>
                    <a:pt x="63" y="662"/>
                  </a:lnTo>
                  <a:lnTo>
                    <a:pt x="77" y="657"/>
                  </a:lnTo>
                  <a:lnTo>
                    <a:pt x="88" y="655"/>
                  </a:lnTo>
                  <a:lnTo>
                    <a:pt x="100" y="653"/>
                  </a:lnTo>
                  <a:lnTo>
                    <a:pt x="98" y="658"/>
                  </a:lnTo>
                  <a:lnTo>
                    <a:pt x="92" y="665"/>
                  </a:lnTo>
                  <a:lnTo>
                    <a:pt x="87" y="672"/>
                  </a:lnTo>
                  <a:lnTo>
                    <a:pt x="82" y="677"/>
                  </a:lnTo>
                  <a:lnTo>
                    <a:pt x="75" y="687"/>
                  </a:lnTo>
                  <a:lnTo>
                    <a:pt x="65" y="705"/>
                  </a:lnTo>
                  <a:lnTo>
                    <a:pt x="53" y="726"/>
                  </a:lnTo>
                  <a:lnTo>
                    <a:pt x="43" y="750"/>
                  </a:lnTo>
                  <a:lnTo>
                    <a:pt x="35" y="773"/>
                  </a:lnTo>
                  <a:lnTo>
                    <a:pt x="32" y="793"/>
                  </a:lnTo>
                  <a:lnTo>
                    <a:pt x="35" y="808"/>
                  </a:lnTo>
                  <a:lnTo>
                    <a:pt x="47" y="814"/>
                  </a:lnTo>
                  <a:lnTo>
                    <a:pt x="55" y="804"/>
                  </a:lnTo>
                  <a:lnTo>
                    <a:pt x="63" y="794"/>
                  </a:lnTo>
                  <a:lnTo>
                    <a:pt x="72" y="783"/>
                  </a:lnTo>
                  <a:lnTo>
                    <a:pt x="80" y="771"/>
                  </a:lnTo>
                  <a:lnTo>
                    <a:pt x="88" y="759"/>
                  </a:lnTo>
                  <a:lnTo>
                    <a:pt x="95" y="748"/>
                  </a:lnTo>
                  <a:lnTo>
                    <a:pt x="103" y="736"/>
                  </a:lnTo>
                  <a:lnTo>
                    <a:pt x="110" y="725"/>
                  </a:lnTo>
                  <a:lnTo>
                    <a:pt x="118" y="716"/>
                  </a:lnTo>
                  <a:lnTo>
                    <a:pt x="128" y="706"/>
                  </a:lnTo>
                  <a:lnTo>
                    <a:pt x="136" y="698"/>
                  </a:lnTo>
                  <a:lnTo>
                    <a:pt x="145" y="690"/>
                  </a:lnTo>
                  <a:lnTo>
                    <a:pt x="146" y="690"/>
                  </a:lnTo>
                  <a:lnTo>
                    <a:pt x="143" y="698"/>
                  </a:lnTo>
                  <a:lnTo>
                    <a:pt x="138" y="705"/>
                  </a:lnTo>
                  <a:lnTo>
                    <a:pt x="135" y="713"/>
                  </a:lnTo>
                  <a:lnTo>
                    <a:pt x="135" y="721"/>
                  </a:lnTo>
                  <a:lnTo>
                    <a:pt x="143" y="723"/>
                  </a:lnTo>
                  <a:lnTo>
                    <a:pt x="151" y="718"/>
                  </a:lnTo>
                  <a:lnTo>
                    <a:pt x="161" y="711"/>
                  </a:lnTo>
                  <a:lnTo>
                    <a:pt x="173" y="703"/>
                  </a:lnTo>
                  <a:lnTo>
                    <a:pt x="184" y="695"/>
                  </a:lnTo>
                  <a:lnTo>
                    <a:pt x="198" y="687"/>
                  </a:lnTo>
                  <a:lnTo>
                    <a:pt x="209" y="680"/>
                  </a:lnTo>
                  <a:lnTo>
                    <a:pt x="223" y="678"/>
                  </a:lnTo>
                  <a:lnTo>
                    <a:pt x="221" y="690"/>
                  </a:lnTo>
                  <a:lnTo>
                    <a:pt x="216" y="703"/>
                  </a:lnTo>
                  <a:lnTo>
                    <a:pt x="208" y="718"/>
                  </a:lnTo>
                  <a:lnTo>
                    <a:pt x="203" y="731"/>
                  </a:lnTo>
                  <a:lnTo>
                    <a:pt x="213" y="733"/>
                  </a:lnTo>
                  <a:lnTo>
                    <a:pt x="227" y="726"/>
                  </a:lnTo>
                  <a:lnTo>
                    <a:pt x="242" y="716"/>
                  </a:lnTo>
                  <a:lnTo>
                    <a:pt x="259" y="703"/>
                  </a:lnTo>
                  <a:lnTo>
                    <a:pt x="276" y="691"/>
                  </a:lnTo>
                  <a:lnTo>
                    <a:pt x="289" y="680"/>
                  </a:lnTo>
                  <a:lnTo>
                    <a:pt x="300" y="673"/>
                  </a:lnTo>
                  <a:lnTo>
                    <a:pt x="305" y="673"/>
                  </a:lnTo>
                  <a:lnTo>
                    <a:pt x="300" y="700"/>
                  </a:lnTo>
                  <a:lnTo>
                    <a:pt x="289" y="721"/>
                  </a:lnTo>
                  <a:lnTo>
                    <a:pt x="271" y="738"/>
                  </a:lnTo>
                  <a:lnTo>
                    <a:pt x="251" y="751"/>
                  </a:lnTo>
                  <a:lnTo>
                    <a:pt x="227" y="764"/>
                  </a:lnTo>
                  <a:lnTo>
                    <a:pt x="204" y="778"/>
                  </a:lnTo>
                  <a:lnTo>
                    <a:pt x="183" y="791"/>
                  </a:lnTo>
                  <a:lnTo>
                    <a:pt x="164" y="806"/>
                  </a:lnTo>
                  <a:lnTo>
                    <a:pt x="164" y="808"/>
                  </a:lnTo>
                  <a:lnTo>
                    <a:pt x="164" y="809"/>
                  </a:lnTo>
                  <a:lnTo>
                    <a:pt x="169" y="813"/>
                  </a:lnTo>
                  <a:lnTo>
                    <a:pt x="173" y="814"/>
                  </a:lnTo>
                  <a:lnTo>
                    <a:pt x="176" y="814"/>
                  </a:lnTo>
                  <a:lnTo>
                    <a:pt x="181" y="814"/>
                  </a:lnTo>
                  <a:lnTo>
                    <a:pt x="181" y="816"/>
                  </a:lnTo>
                  <a:lnTo>
                    <a:pt x="168" y="826"/>
                  </a:lnTo>
                  <a:lnTo>
                    <a:pt x="151" y="841"/>
                  </a:lnTo>
                  <a:lnTo>
                    <a:pt x="131" y="859"/>
                  </a:lnTo>
                  <a:lnTo>
                    <a:pt x="110" y="879"/>
                  </a:lnTo>
                  <a:lnTo>
                    <a:pt x="90" y="899"/>
                  </a:lnTo>
                  <a:lnTo>
                    <a:pt x="73" y="919"/>
                  </a:lnTo>
                  <a:lnTo>
                    <a:pt x="62" y="937"/>
                  </a:lnTo>
                  <a:lnTo>
                    <a:pt x="57" y="950"/>
                  </a:lnTo>
                  <a:lnTo>
                    <a:pt x="60" y="952"/>
                  </a:lnTo>
                  <a:lnTo>
                    <a:pt x="62" y="952"/>
                  </a:lnTo>
                  <a:lnTo>
                    <a:pt x="65" y="954"/>
                  </a:lnTo>
                  <a:lnTo>
                    <a:pt x="68" y="954"/>
                  </a:lnTo>
                  <a:lnTo>
                    <a:pt x="68" y="955"/>
                  </a:lnTo>
                  <a:lnTo>
                    <a:pt x="45" y="998"/>
                  </a:lnTo>
                  <a:lnTo>
                    <a:pt x="34" y="1040"/>
                  </a:lnTo>
                  <a:lnTo>
                    <a:pt x="29" y="1083"/>
                  </a:lnTo>
                  <a:lnTo>
                    <a:pt x="30" y="1129"/>
                  </a:lnTo>
                  <a:lnTo>
                    <a:pt x="40" y="1134"/>
                  </a:lnTo>
                  <a:lnTo>
                    <a:pt x="48" y="1116"/>
                  </a:lnTo>
                  <a:lnTo>
                    <a:pt x="57" y="1091"/>
                  </a:lnTo>
                  <a:lnTo>
                    <a:pt x="60" y="1078"/>
                  </a:lnTo>
                  <a:lnTo>
                    <a:pt x="62" y="1078"/>
                  </a:lnTo>
                  <a:lnTo>
                    <a:pt x="63" y="1078"/>
                  </a:lnTo>
                  <a:lnTo>
                    <a:pt x="65" y="1083"/>
                  </a:lnTo>
                  <a:lnTo>
                    <a:pt x="67" y="1086"/>
                  </a:lnTo>
                  <a:lnTo>
                    <a:pt x="68" y="1090"/>
                  </a:lnTo>
                  <a:lnTo>
                    <a:pt x="70" y="1093"/>
                  </a:lnTo>
                  <a:lnTo>
                    <a:pt x="72" y="1091"/>
                  </a:lnTo>
                  <a:lnTo>
                    <a:pt x="75" y="1091"/>
                  </a:lnTo>
                  <a:lnTo>
                    <a:pt x="77" y="1091"/>
                  </a:lnTo>
                  <a:lnTo>
                    <a:pt x="78" y="1091"/>
                  </a:lnTo>
                  <a:lnTo>
                    <a:pt x="88" y="1070"/>
                  </a:lnTo>
                  <a:lnTo>
                    <a:pt x="95" y="1040"/>
                  </a:lnTo>
                  <a:lnTo>
                    <a:pt x="100" y="1010"/>
                  </a:lnTo>
                  <a:lnTo>
                    <a:pt x="111" y="987"/>
                  </a:lnTo>
                  <a:lnTo>
                    <a:pt x="116" y="1000"/>
                  </a:lnTo>
                  <a:lnTo>
                    <a:pt x="120" y="1018"/>
                  </a:lnTo>
                  <a:lnTo>
                    <a:pt x="121" y="1035"/>
                  </a:lnTo>
                  <a:lnTo>
                    <a:pt x="126" y="1048"/>
                  </a:lnTo>
                  <a:lnTo>
                    <a:pt x="128" y="1048"/>
                  </a:lnTo>
                  <a:lnTo>
                    <a:pt x="131" y="1048"/>
                  </a:lnTo>
                  <a:lnTo>
                    <a:pt x="133" y="1048"/>
                  </a:lnTo>
                  <a:lnTo>
                    <a:pt x="135" y="1050"/>
                  </a:lnTo>
                  <a:lnTo>
                    <a:pt x="136" y="1046"/>
                  </a:lnTo>
                  <a:lnTo>
                    <a:pt x="136" y="1043"/>
                  </a:lnTo>
                  <a:lnTo>
                    <a:pt x="136" y="1040"/>
                  </a:lnTo>
                  <a:lnTo>
                    <a:pt x="138" y="1033"/>
                  </a:lnTo>
                  <a:lnTo>
                    <a:pt x="143" y="1013"/>
                  </a:lnTo>
                  <a:lnTo>
                    <a:pt x="148" y="993"/>
                  </a:lnTo>
                  <a:lnTo>
                    <a:pt x="153" y="975"/>
                  </a:lnTo>
                  <a:lnTo>
                    <a:pt x="160" y="959"/>
                  </a:lnTo>
                  <a:lnTo>
                    <a:pt x="168" y="942"/>
                  </a:lnTo>
                  <a:lnTo>
                    <a:pt x="178" y="925"/>
                  </a:lnTo>
                  <a:lnTo>
                    <a:pt x="191" y="910"/>
                  </a:lnTo>
                  <a:lnTo>
                    <a:pt x="206" y="896"/>
                  </a:lnTo>
                  <a:lnTo>
                    <a:pt x="208" y="896"/>
                  </a:lnTo>
                  <a:lnTo>
                    <a:pt x="209" y="896"/>
                  </a:lnTo>
                  <a:lnTo>
                    <a:pt x="208" y="920"/>
                  </a:lnTo>
                  <a:lnTo>
                    <a:pt x="204" y="945"/>
                  </a:lnTo>
                  <a:lnTo>
                    <a:pt x="198" y="970"/>
                  </a:lnTo>
                  <a:lnTo>
                    <a:pt x="188" y="992"/>
                  </a:lnTo>
                  <a:lnTo>
                    <a:pt x="191" y="997"/>
                  </a:lnTo>
                  <a:lnTo>
                    <a:pt x="199" y="993"/>
                  </a:lnTo>
                  <a:lnTo>
                    <a:pt x="209" y="988"/>
                  </a:lnTo>
                  <a:lnTo>
                    <a:pt x="218" y="985"/>
                  </a:lnTo>
                  <a:lnTo>
                    <a:pt x="213" y="1015"/>
                  </a:lnTo>
                  <a:lnTo>
                    <a:pt x="204" y="1045"/>
                  </a:lnTo>
                  <a:lnTo>
                    <a:pt x="196" y="1075"/>
                  </a:lnTo>
                  <a:lnTo>
                    <a:pt x="193" y="1106"/>
                  </a:lnTo>
                  <a:lnTo>
                    <a:pt x="194" y="1106"/>
                  </a:lnTo>
                  <a:lnTo>
                    <a:pt x="196" y="1106"/>
                  </a:lnTo>
                  <a:lnTo>
                    <a:pt x="198" y="1106"/>
                  </a:lnTo>
                  <a:lnTo>
                    <a:pt x="203" y="1106"/>
                  </a:lnTo>
                  <a:lnTo>
                    <a:pt x="208" y="1098"/>
                  </a:lnTo>
                  <a:lnTo>
                    <a:pt x="216" y="1086"/>
                  </a:lnTo>
                  <a:lnTo>
                    <a:pt x="226" y="1076"/>
                  </a:lnTo>
                  <a:lnTo>
                    <a:pt x="234" y="1071"/>
                  </a:lnTo>
                  <a:lnTo>
                    <a:pt x="241" y="1100"/>
                  </a:lnTo>
                  <a:lnTo>
                    <a:pt x="247" y="1124"/>
                  </a:lnTo>
                  <a:lnTo>
                    <a:pt x="256" y="1151"/>
                  </a:lnTo>
                  <a:lnTo>
                    <a:pt x="266" y="1177"/>
                  </a:lnTo>
                  <a:lnTo>
                    <a:pt x="272" y="1186"/>
                  </a:lnTo>
                  <a:lnTo>
                    <a:pt x="284" y="1201"/>
                  </a:lnTo>
                  <a:lnTo>
                    <a:pt x="295" y="1209"/>
                  </a:lnTo>
                  <a:lnTo>
                    <a:pt x="304" y="1204"/>
                  </a:lnTo>
                  <a:lnTo>
                    <a:pt x="295" y="1179"/>
                  </a:lnTo>
                  <a:lnTo>
                    <a:pt x="290" y="1154"/>
                  </a:lnTo>
                  <a:lnTo>
                    <a:pt x="287" y="1131"/>
                  </a:lnTo>
                  <a:lnTo>
                    <a:pt x="286" y="1106"/>
                  </a:lnTo>
                  <a:lnTo>
                    <a:pt x="290" y="1109"/>
                  </a:lnTo>
                  <a:lnTo>
                    <a:pt x="297" y="1111"/>
                  </a:lnTo>
                  <a:lnTo>
                    <a:pt x="302" y="1113"/>
                  </a:lnTo>
                  <a:lnTo>
                    <a:pt x="307" y="1109"/>
                  </a:lnTo>
                  <a:lnTo>
                    <a:pt x="305" y="1101"/>
                  </a:lnTo>
                  <a:lnTo>
                    <a:pt x="305" y="1098"/>
                  </a:lnTo>
                  <a:lnTo>
                    <a:pt x="305" y="1095"/>
                  </a:lnTo>
                  <a:lnTo>
                    <a:pt x="305" y="1091"/>
                  </a:lnTo>
                  <a:lnTo>
                    <a:pt x="314" y="1095"/>
                  </a:lnTo>
                  <a:lnTo>
                    <a:pt x="320" y="1101"/>
                  </a:lnTo>
                  <a:lnTo>
                    <a:pt x="330" y="1106"/>
                  </a:lnTo>
                  <a:lnTo>
                    <a:pt x="345" y="1106"/>
                  </a:lnTo>
                  <a:lnTo>
                    <a:pt x="342" y="1098"/>
                  </a:lnTo>
                  <a:lnTo>
                    <a:pt x="335" y="1090"/>
                  </a:lnTo>
                  <a:lnTo>
                    <a:pt x="329" y="1081"/>
                  </a:lnTo>
                  <a:lnTo>
                    <a:pt x="324" y="1073"/>
                  </a:lnTo>
                  <a:lnTo>
                    <a:pt x="312" y="1051"/>
                  </a:lnTo>
                  <a:lnTo>
                    <a:pt x="304" y="1023"/>
                  </a:lnTo>
                  <a:lnTo>
                    <a:pt x="300" y="993"/>
                  </a:lnTo>
                  <a:lnTo>
                    <a:pt x="299" y="970"/>
                  </a:lnTo>
                  <a:lnTo>
                    <a:pt x="304" y="973"/>
                  </a:lnTo>
                  <a:lnTo>
                    <a:pt x="307" y="975"/>
                  </a:lnTo>
                  <a:lnTo>
                    <a:pt x="312" y="977"/>
                  </a:lnTo>
                  <a:lnTo>
                    <a:pt x="319" y="978"/>
                  </a:lnTo>
                  <a:lnTo>
                    <a:pt x="322" y="972"/>
                  </a:lnTo>
                  <a:lnTo>
                    <a:pt x="324" y="968"/>
                  </a:lnTo>
                  <a:lnTo>
                    <a:pt x="322" y="964"/>
                  </a:lnTo>
                  <a:lnTo>
                    <a:pt x="319" y="959"/>
                  </a:lnTo>
                  <a:lnTo>
                    <a:pt x="320" y="959"/>
                  </a:lnTo>
                  <a:lnTo>
                    <a:pt x="322" y="959"/>
                  </a:lnTo>
                  <a:lnTo>
                    <a:pt x="329" y="965"/>
                  </a:lnTo>
                  <a:lnTo>
                    <a:pt x="334" y="972"/>
                  </a:lnTo>
                  <a:lnTo>
                    <a:pt x="339" y="978"/>
                  </a:lnTo>
                  <a:lnTo>
                    <a:pt x="344" y="987"/>
                  </a:lnTo>
                  <a:lnTo>
                    <a:pt x="345" y="987"/>
                  </a:lnTo>
                  <a:lnTo>
                    <a:pt x="348" y="987"/>
                  </a:lnTo>
                  <a:lnTo>
                    <a:pt x="350" y="987"/>
                  </a:lnTo>
                  <a:lnTo>
                    <a:pt x="352" y="987"/>
                  </a:lnTo>
                  <a:lnTo>
                    <a:pt x="355" y="965"/>
                  </a:lnTo>
                  <a:lnTo>
                    <a:pt x="352" y="927"/>
                  </a:lnTo>
                  <a:lnTo>
                    <a:pt x="348" y="887"/>
                  </a:lnTo>
                  <a:lnTo>
                    <a:pt x="345" y="867"/>
                  </a:lnTo>
                  <a:lnTo>
                    <a:pt x="360" y="874"/>
                  </a:lnTo>
                  <a:lnTo>
                    <a:pt x="372" y="886"/>
                  </a:lnTo>
                  <a:lnTo>
                    <a:pt x="380" y="902"/>
                  </a:lnTo>
                  <a:lnTo>
                    <a:pt x="385" y="920"/>
                  </a:lnTo>
                  <a:lnTo>
                    <a:pt x="465" y="824"/>
                  </a:lnTo>
                  <a:lnTo>
                    <a:pt x="463" y="809"/>
                  </a:lnTo>
                  <a:lnTo>
                    <a:pt x="463" y="796"/>
                  </a:lnTo>
                  <a:lnTo>
                    <a:pt x="461" y="781"/>
                  </a:lnTo>
                  <a:lnTo>
                    <a:pt x="465" y="769"/>
                  </a:lnTo>
                  <a:lnTo>
                    <a:pt x="466" y="769"/>
                  </a:lnTo>
                  <a:lnTo>
                    <a:pt x="468" y="769"/>
                  </a:lnTo>
                  <a:lnTo>
                    <a:pt x="470" y="769"/>
                  </a:lnTo>
                  <a:lnTo>
                    <a:pt x="479" y="788"/>
                  </a:lnTo>
                  <a:lnTo>
                    <a:pt x="484" y="789"/>
                  </a:lnTo>
                  <a:lnTo>
                    <a:pt x="489" y="784"/>
                  </a:lnTo>
                  <a:lnTo>
                    <a:pt x="498" y="781"/>
                  </a:lnTo>
                  <a:lnTo>
                    <a:pt x="501" y="788"/>
                  </a:lnTo>
                  <a:lnTo>
                    <a:pt x="503" y="794"/>
                  </a:lnTo>
                  <a:lnTo>
                    <a:pt x="506" y="803"/>
                  </a:lnTo>
                  <a:lnTo>
                    <a:pt x="506" y="811"/>
                  </a:lnTo>
                  <a:lnTo>
                    <a:pt x="486" y="818"/>
                  </a:lnTo>
                  <a:lnTo>
                    <a:pt x="474" y="821"/>
                  </a:lnTo>
                  <a:lnTo>
                    <a:pt x="470" y="823"/>
                  </a:lnTo>
                  <a:lnTo>
                    <a:pt x="465" y="824"/>
                  </a:lnTo>
                  <a:lnTo>
                    <a:pt x="385" y="920"/>
                  </a:lnTo>
                  <a:lnTo>
                    <a:pt x="388" y="934"/>
                  </a:lnTo>
                  <a:lnTo>
                    <a:pt x="390" y="945"/>
                  </a:lnTo>
                  <a:lnTo>
                    <a:pt x="390" y="957"/>
                  </a:lnTo>
                  <a:lnTo>
                    <a:pt x="390" y="967"/>
                  </a:lnTo>
                  <a:lnTo>
                    <a:pt x="392" y="968"/>
                  </a:lnTo>
                  <a:lnTo>
                    <a:pt x="393" y="968"/>
                  </a:lnTo>
                  <a:lnTo>
                    <a:pt x="393" y="970"/>
                  </a:lnTo>
                  <a:lnTo>
                    <a:pt x="395" y="970"/>
                  </a:lnTo>
                  <a:lnTo>
                    <a:pt x="400" y="967"/>
                  </a:lnTo>
                  <a:lnTo>
                    <a:pt x="403" y="960"/>
                  </a:lnTo>
                  <a:lnTo>
                    <a:pt x="407" y="955"/>
                  </a:lnTo>
                  <a:lnTo>
                    <a:pt x="411" y="950"/>
                  </a:lnTo>
                  <a:lnTo>
                    <a:pt x="411" y="952"/>
                  </a:lnTo>
                  <a:lnTo>
                    <a:pt x="413" y="952"/>
                  </a:lnTo>
                  <a:lnTo>
                    <a:pt x="415" y="952"/>
                  </a:lnTo>
                  <a:lnTo>
                    <a:pt x="416" y="954"/>
                  </a:lnTo>
                  <a:lnTo>
                    <a:pt x="418" y="960"/>
                  </a:lnTo>
                  <a:lnTo>
                    <a:pt x="421" y="968"/>
                  </a:lnTo>
                  <a:lnTo>
                    <a:pt x="423" y="977"/>
                  </a:lnTo>
                  <a:lnTo>
                    <a:pt x="423" y="985"/>
                  </a:lnTo>
                  <a:lnTo>
                    <a:pt x="413" y="995"/>
                  </a:lnTo>
                  <a:lnTo>
                    <a:pt x="403" y="1005"/>
                  </a:lnTo>
                  <a:lnTo>
                    <a:pt x="392" y="1017"/>
                  </a:lnTo>
                  <a:lnTo>
                    <a:pt x="380" y="1028"/>
                  </a:lnTo>
                  <a:lnTo>
                    <a:pt x="368" y="1040"/>
                  </a:lnTo>
                  <a:lnTo>
                    <a:pt x="358" y="1053"/>
                  </a:lnTo>
                  <a:lnTo>
                    <a:pt x="352" y="1065"/>
                  </a:lnTo>
                  <a:lnTo>
                    <a:pt x="347" y="1078"/>
                  </a:lnTo>
                  <a:lnTo>
                    <a:pt x="355" y="1080"/>
                  </a:lnTo>
                  <a:lnTo>
                    <a:pt x="363" y="1078"/>
                  </a:lnTo>
                  <a:lnTo>
                    <a:pt x="370" y="1075"/>
                  </a:lnTo>
                  <a:lnTo>
                    <a:pt x="380" y="1071"/>
                  </a:lnTo>
                  <a:lnTo>
                    <a:pt x="370" y="1103"/>
                  </a:lnTo>
                  <a:lnTo>
                    <a:pt x="358" y="1151"/>
                  </a:lnTo>
                  <a:lnTo>
                    <a:pt x="350" y="1201"/>
                  </a:lnTo>
                  <a:lnTo>
                    <a:pt x="357" y="1232"/>
                  </a:lnTo>
                  <a:lnTo>
                    <a:pt x="367" y="1229"/>
                  </a:lnTo>
                  <a:lnTo>
                    <a:pt x="375" y="1221"/>
                  </a:lnTo>
                  <a:lnTo>
                    <a:pt x="382" y="1209"/>
                  </a:lnTo>
                  <a:lnTo>
                    <a:pt x="387" y="1196"/>
                  </a:lnTo>
                  <a:lnTo>
                    <a:pt x="392" y="1182"/>
                  </a:lnTo>
                  <a:lnTo>
                    <a:pt x="397" y="1171"/>
                  </a:lnTo>
                  <a:lnTo>
                    <a:pt x="403" y="1163"/>
                  </a:lnTo>
                  <a:lnTo>
                    <a:pt x="410" y="1159"/>
                  </a:lnTo>
                  <a:lnTo>
                    <a:pt x="421" y="1177"/>
                  </a:lnTo>
                  <a:lnTo>
                    <a:pt x="433" y="1171"/>
                  </a:lnTo>
                  <a:lnTo>
                    <a:pt x="445" y="1154"/>
                  </a:lnTo>
                  <a:lnTo>
                    <a:pt x="451" y="1139"/>
                  </a:lnTo>
                  <a:lnTo>
                    <a:pt x="453" y="1139"/>
                  </a:lnTo>
                  <a:lnTo>
                    <a:pt x="455" y="1139"/>
                  </a:lnTo>
                  <a:lnTo>
                    <a:pt x="471" y="1143"/>
                  </a:lnTo>
                  <a:lnTo>
                    <a:pt x="481" y="1133"/>
                  </a:lnTo>
                  <a:lnTo>
                    <a:pt x="486" y="1114"/>
                  </a:lnTo>
                  <a:lnTo>
                    <a:pt x="493" y="1101"/>
                  </a:lnTo>
                  <a:lnTo>
                    <a:pt x="501" y="1108"/>
                  </a:lnTo>
                  <a:lnTo>
                    <a:pt x="509" y="1119"/>
                  </a:lnTo>
                  <a:lnTo>
                    <a:pt x="514" y="1134"/>
                  </a:lnTo>
                  <a:lnTo>
                    <a:pt x="519" y="1144"/>
                  </a:lnTo>
                  <a:lnTo>
                    <a:pt x="524" y="1144"/>
                  </a:lnTo>
                  <a:lnTo>
                    <a:pt x="528" y="1144"/>
                  </a:lnTo>
                  <a:lnTo>
                    <a:pt x="529" y="1143"/>
                  </a:lnTo>
                  <a:lnTo>
                    <a:pt x="528" y="1114"/>
                  </a:lnTo>
                  <a:lnTo>
                    <a:pt x="526" y="1088"/>
                  </a:lnTo>
                  <a:lnTo>
                    <a:pt x="523" y="1060"/>
                  </a:lnTo>
                  <a:lnTo>
                    <a:pt x="523" y="1033"/>
                  </a:lnTo>
                  <a:lnTo>
                    <a:pt x="537" y="1033"/>
                  </a:lnTo>
                  <a:lnTo>
                    <a:pt x="546" y="1027"/>
                  </a:lnTo>
                  <a:lnTo>
                    <a:pt x="549" y="1015"/>
                  </a:lnTo>
                  <a:lnTo>
                    <a:pt x="552" y="1002"/>
                  </a:lnTo>
                  <a:lnTo>
                    <a:pt x="561" y="1002"/>
                  </a:lnTo>
                  <a:lnTo>
                    <a:pt x="567" y="1002"/>
                  </a:lnTo>
                  <a:lnTo>
                    <a:pt x="572" y="1000"/>
                  </a:lnTo>
                  <a:lnTo>
                    <a:pt x="577" y="992"/>
                  </a:lnTo>
                  <a:lnTo>
                    <a:pt x="581" y="982"/>
                  </a:lnTo>
                  <a:lnTo>
                    <a:pt x="587" y="968"/>
                  </a:lnTo>
                  <a:lnTo>
                    <a:pt x="594" y="952"/>
                  </a:lnTo>
                  <a:lnTo>
                    <a:pt x="604" y="935"/>
                  </a:lnTo>
                  <a:lnTo>
                    <a:pt x="612" y="920"/>
                  </a:lnTo>
                  <a:lnTo>
                    <a:pt x="622" y="907"/>
                  </a:lnTo>
                  <a:lnTo>
                    <a:pt x="632" y="897"/>
                  </a:lnTo>
                  <a:lnTo>
                    <a:pt x="640" y="894"/>
                  </a:lnTo>
                  <a:lnTo>
                    <a:pt x="639" y="914"/>
                  </a:lnTo>
                  <a:lnTo>
                    <a:pt x="634" y="939"/>
                  </a:lnTo>
                  <a:lnTo>
                    <a:pt x="625" y="965"/>
                  </a:lnTo>
                  <a:lnTo>
                    <a:pt x="614" y="993"/>
                  </a:lnTo>
                  <a:lnTo>
                    <a:pt x="600" y="1020"/>
                  </a:lnTo>
                  <a:lnTo>
                    <a:pt x="586" y="1046"/>
                  </a:lnTo>
                  <a:lnTo>
                    <a:pt x="572" y="1066"/>
                  </a:lnTo>
                  <a:lnTo>
                    <a:pt x="557" y="1081"/>
                  </a:lnTo>
                  <a:lnTo>
                    <a:pt x="562" y="1083"/>
                  </a:lnTo>
                  <a:lnTo>
                    <a:pt x="569" y="1083"/>
                  </a:lnTo>
                  <a:lnTo>
                    <a:pt x="574" y="1083"/>
                  </a:lnTo>
                  <a:lnTo>
                    <a:pt x="581" y="1081"/>
                  </a:lnTo>
                  <a:lnTo>
                    <a:pt x="582" y="1081"/>
                  </a:lnTo>
                  <a:lnTo>
                    <a:pt x="582" y="1083"/>
                  </a:lnTo>
                  <a:lnTo>
                    <a:pt x="582" y="1085"/>
                  </a:lnTo>
                  <a:lnTo>
                    <a:pt x="584" y="1085"/>
                  </a:lnTo>
                  <a:lnTo>
                    <a:pt x="581" y="1109"/>
                  </a:lnTo>
                  <a:lnTo>
                    <a:pt x="572" y="1134"/>
                  </a:lnTo>
                  <a:lnTo>
                    <a:pt x="562" y="1161"/>
                  </a:lnTo>
                  <a:lnTo>
                    <a:pt x="554" y="1184"/>
                  </a:lnTo>
                  <a:lnTo>
                    <a:pt x="556" y="1186"/>
                  </a:lnTo>
                  <a:lnTo>
                    <a:pt x="556" y="1187"/>
                  </a:lnTo>
                  <a:lnTo>
                    <a:pt x="556" y="1189"/>
                  </a:lnTo>
                  <a:lnTo>
                    <a:pt x="562" y="1189"/>
                  </a:lnTo>
                  <a:lnTo>
                    <a:pt x="569" y="1187"/>
                  </a:lnTo>
                  <a:lnTo>
                    <a:pt x="576" y="1186"/>
                  </a:lnTo>
                  <a:lnTo>
                    <a:pt x="582" y="1184"/>
                  </a:lnTo>
                  <a:lnTo>
                    <a:pt x="589" y="1181"/>
                  </a:lnTo>
                  <a:lnTo>
                    <a:pt x="595" y="1179"/>
                  </a:lnTo>
                  <a:lnTo>
                    <a:pt x="602" y="1177"/>
                  </a:lnTo>
                  <a:lnTo>
                    <a:pt x="609" y="1176"/>
                  </a:lnTo>
                  <a:lnTo>
                    <a:pt x="605" y="1207"/>
                  </a:lnTo>
                  <a:lnTo>
                    <a:pt x="595" y="1246"/>
                  </a:lnTo>
                  <a:lnTo>
                    <a:pt x="591" y="1285"/>
                  </a:lnTo>
                  <a:lnTo>
                    <a:pt x="600" y="1320"/>
                  </a:lnTo>
                  <a:lnTo>
                    <a:pt x="614" y="1305"/>
                  </a:lnTo>
                  <a:lnTo>
                    <a:pt x="622" y="1275"/>
                  </a:lnTo>
                  <a:lnTo>
                    <a:pt x="630" y="1246"/>
                  </a:lnTo>
                  <a:lnTo>
                    <a:pt x="647" y="1232"/>
                  </a:lnTo>
                  <a:lnTo>
                    <a:pt x="654" y="1246"/>
                  </a:lnTo>
                  <a:lnTo>
                    <a:pt x="663" y="1264"/>
                  </a:lnTo>
                  <a:lnTo>
                    <a:pt x="675" y="1279"/>
                  </a:lnTo>
                  <a:lnTo>
                    <a:pt x="688" y="1279"/>
                  </a:lnTo>
                  <a:lnTo>
                    <a:pt x="683" y="1252"/>
                  </a:lnTo>
                  <a:lnTo>
                    <a:pt x="680" y="1224"/>
                  </a:lnTo>
                  <a:lnTo>
                    <a:pt x="678" y="1197"/>
                  </a:lnTo>
                  <a:lnTo>
                    <a:pt x="677" y="1171"/>
                  </a:lnTo>
                  <a:lnTo>
                    <a:pt x="680" y="1171"/>
                  </a:lnTo>
                  <a:lnTo>
                    <a:pt x="683" y="1171"/>
                  </a:lnTo>
                  <a:lnTo>
                    <a:pt x="688" y="1173"/>
                  </a:lnTo>
                  <a:lnTo>
                    <a:pt x="693" y="1173"/>
                  </a:lnTo>
                  <a:lnTo>
                    <a:pt x="698" y="1154"/>
                  </a:lnTo>
                  <a:lnTo>
                    <a:pt x="698" y="1128"/>
                  </a:lnTo>
                  <a:lnTo>
                    <a:pt x="697" y="1101"/>
                  </a:lnTo>
                  <a:lnTo>
                    <a:pt x="698" y="1076"/>
                  </a:lnTo>
                  <a:lnTo>
                    <a:pt x="703" y="1065"/>
                  </a:lnTo>
                  <a:lnTo>
                    <a:pt x="712" y="1048"/>
                  </a:lnTo>
                  <a:lnTo>
                    <a:pt x="721" y="1035"/>
                  </a:lnTo>
                  <a:lnTo>
                    <a:pt x="730" y="1028"/>
                  </a:lnTo>
                  <a:lnTo>
                    <a:pt x="730" y="1030"/>
                  </a:lnTo>
                  <a:lnTo>
                    <a:pt x="731" y="1030"/>
                  </a:lnTo>
                  <a:lnTo>
                    <a:pt x="738" y="1038"/>
                  </a:lnTo>
                  <a:lnTo>
                    <a:pt x="745" y="1055"/>
                  </a:lnTo>
                  <a:lnTo>
                    <a:pt x="750" y="1076"/>
                  </a:lnTo>
                  <a:lnTo>
                    <a:pt x="756" y="1098"/>
                  </a:lnTo>
                  <a:lnTo>
                    <a:pt x="763" y="1118"/>
                  </a:lnTo>
                  <a:lnTo>
                    <a:pt x="770" y="1133"/>
                  </a:lnTo>
                  <a:lnTo>
                    <a:pt x="776" y="1139"/>
                  </a:lnTo>
                  <a:lnTo>
                    <a:pt x="784" y="1134"/>
                  </a:lnTo>
                  <a:lnTo>
                    <a:pt x="786" y="1134"/>
                  </a:lnTo>
                  <a:lnTo>
                    <a:pt x="788" y="1134"/>
                  </a:lnTo>
                  <a:lnTo>
                    <a:pt x="793" y="1154"/>
                  </a:lnTo>
                  <a:lnTo>
                    <a:pt x="794" y="1177"/>
                  </a:lnTo>
                  <a:lnTo>
                    <a:pt x="793" y="1201"/>
                  </a:lnTo>
                  <a:lnTo>
                    <a:pt x="791" y="1221"/>
                  </a:lnTo>
                  <a:lnTo>
                    <a:pt x="793" y="1221"/>
                  </a:lnTo>
                  <a:lnTo>
                    <a:pt x="796" y="1221"/>
                  </a:lnTo>
                  <a:lnTo>
                    <a:pt x="798" y="1221"/>
                  </a:lnTo>
                  <a:lnTo>
                    <a:pt x="799" y="1222"/>
                  </a:lnTo>
                  <a:lnTo>
                    <a:pt x="804" y="1216"/>
                  </a:lnTo>
                  <a:lnTo>
                    <a:pt x="808" y="1211"/>
                  </a:lnTo>
                  <a:lnTo>
                    <a:pt x="811" y="1204"/>
                  </a:lnTo>
                  <a:lnTo>
                    <a:pt x="814" y="1199"/>
                  </a:lnTo>
                  <a:lnTo>
                    <a:pt x="816" y="1199"/>
                  </a:lnTo>
                  <a:lnTo>
                    <a:pt x="818" y="1199"/>
                  </a:lnTo>
                  <a:lnTo>
                    <a:pt x="819" y="1199"/>
                  </a:lnTo>
                  <a:lnTo>
                    <a:pt x="826" y="1227"/>
                  </a:lnTo>
                  <a:lnTo>
                    <a:pt x="834" y="1247"/>
                  </a:lnTo>
                  <a:lnTo>
                    <a:pt x="846" y="1264"/>
                  </a:lnTo>
                  <a:lnTo>
                    <a:pt x="864" y="1285"/>
                  </a:lnTo>
                  <a:lnTo>
                    <a:pt x="867" y="1285"/>
                  </a:lnTo>
                  <a:lnTo>
                    <a:pt x="871" y="1285"/>
                  </a:lnTo>
                  <a:lnTo>
                    <a:pt x="872" y="1285"/>
                  </a:lnTo>
                  <a:lnTo>
                    <a:pt x="874" y="1284"/>
                  </a:lnTo>
                  <a:lnTo>
                    <a:pt x="874" y="1275"/>
                  </a:lnTo>
                  <a:lnTo>
                    <a:pt x="874" y="1265"/>
                  </a:lnTo>
                  <a:lnTo>
                    <a:pt x="874" y="1257"/>
                  </a:lnTo>
                  <a:lnTo>
                    <a:pt x="879" y="1254"/>
                  </a:lnTo>
                  <a:lnTo>
                    <a:pt x="882" y="1257"/>
                  </a:lnTo>
                  <a:lnTo>
                    <a:pt x="887" y="1260"/>
                  </a:lnTo>
                  <a:lnTo>
                    <a:pt x="892" y="1265"/>
                  </a:lnTo>
                  <a:lnTo>
                    <a:pt x="894" y="1270"/>
                  </a:lnTo>
                  <a:lnTo>
                    <a:pt x="901" y="1272"/>
                  </a:lnTo>
                  <a:lnTo>
                    <a:pt x="912" y="1279"/>
                  </a:lnTo>
                  <a:lnTo>
                    <a:pt x="929" y="1285"/>
                  </a:lnTo>
                  <a:lnTo>
                    <a:pt x="947" y="1292"/>
                  </a:lnTo>
                  <a:lnTo>
                    <a:pt x="964" y="1297"/>
                  </a:lnTo>
                  <a:lnTo>
                    <a:pt x="978" y="1300"/>
                  </a:lnTo>
                  <a:lnTo>
                    <a:pt x="990" y="1297"/>
                  </a:lnTo>
                  <a:lnTo>
                    <a:pt x="993" y="1289"/>
                  </a:lnTo>
                  <a:lnTo>
                    <a:pt x="985" y="1279"/>
                  </a:lnTo>
                  <a:lnTo>
                    <a:pt x="975" y="1267"/>
                  </a:lnTo>
                  <a:lnTo>
                    <a:pt x="964" y="1255"/>
                  </a:lnTo>
                  <a:lnTo>
                    <a:pt x="954" y="1242"/>
                  </a:lnTo>
                  <a:lnTo>
                    <a:pt x="944" y="1231"/>
                  </a:lnTo>
                  <a:lnTo>
                    <a:pt x="935" y="1217"/>
                  </a:lnTo>
                  <a:lnTo>
                    <a:pt x="929" y="1204"/>
                  </a:lnTo>
                  <a:lnTo>
                    <a:pt x="924" y="1191"/>
                  </a:lnTo>
                  <a:lnTo>
                    <a:pt x="934" y="1192"/>
                  </a:lnTo>
                  <a:lnTo>
                    <a:pt x="944" y="1194"/>
                  </a:lnTo>
                  <a:lnTo>
                    <a:pt x="952" y="1192"/>
                  </a:lnTo>
                  <a:lnTo>
                    <a:pt x="960" y="1189"/>
                  </a:lnTo>
                  <a:lnTo>
                    <a:pt x="960" y="1187"/>
                  </a:lnTo>
                  <a:lnTo>
                    <a:pt x="960" y="1186"/>
                  </a:lnTo>
                  <a:lnTo>
                    <a:pt x="960" y="1184"/>
                  </a:lnTo>
                  <a:lnTo>
                    <a:pt x="960" y="1182"/>
                  </a:lnTo>
                  <a:lnTo>
                    <a:pt x="950" y="1174"/>
                  </a:lnTo>
                  <a:lnTo>
                    <a:pt x="940" y="1164"/>
                  </a:lnTo>
                  <a:lnTo>
                    <a:pt x="930" y="1156"/>
                  </a:lnTo>
                  <a:lnTo>
                    <a:pt x="920" y="1146"/>
                  </a:lnTo>
                  <a:lnTo>
                    <a:pt x="912" y="1136"/>
                  </a:lnTo>
                  <a:lnTo>
                    <a:pt x="902" y="1126"/>
                  </a:lnTo>
                  <a:lnTo>
                    <a:pt x="894" y="1116"/>
                  </a:lnTo>
                  <a:lnTo>
                    <a:pt x="886" y="1106"/>
                  </a:lnTo>
                  <a:lnTo>
                    <a:pt x="886" y="1105"/>
                  </a:lnTo>
                  <a:lnTo>
                    <a:pt x="886" y="1103"/>
                  </a:lnTo>
                  <a:lnTo>
                    <a:pt x="892" y="1103"/>
                  </a:lnTo>
                  <a:lnTo>
                    <a:pt x="901" y="1103"/>
                  </a:lnTo>
                  <a:lnTo>
                    <a:pt x="909" y="1103"/>
                  </a:lnTo>
                  <a:lnTo>
                    <a:pt x="915" y="1100"/>
                  </a:lnTo>
                  <a:lnTo>
                    <a:pt x="909" y="1080"/>
                  </a:lnTo>
                  <a:lnTo>
                    <a:pt x="897" y="1060"/>
                  </a:lnTo>
                  <a:lnTo>
                    <a:pt x="884" y="1041"/>
                  </a:lnTo>
                  <a:lnTo>
                    <a:pt x="877" y="1022"/>
                  </a:lnTo>
                  <a:lnTo>
                    <a:pt x="887" y="1028"/>
                  </a:lnTo>
                  <a:lnTo>
                    <a:pt x="896" y="1035"/>
                  </a:lnTo>
                  <a:lnTo>
                    <a:pt x="904" y="1041"/>
                  </a:lnTo>
                  <a:lnTo>
                    <a:pt x="912" y="1048"/>
                  </a:lnTo>
                  <a:lnTo>
                    <a:pt x="919" y="1056"/>
                  </a:lnTo>
                  <a:lnTo>
                    <a:pt x="927" y="1065"/>
                  </a:lnTo>
                  <a:lnTo>
                    <a:pt x="934" y="1073"/>
                  </a:lnTo>
                  <a:lnTo>
                    <a:pt x="940" y="1083"/>
                  </a:lnTo>
                  <a:lnTo>
                    <a:pt x="947" y="1081"/>
                  </a:lnTo>
                  <a:lnTo>
                    <a:pt x="949" y="1078"/>
                  </a:lnTo>
                  <a:lnTo>
                    <a:pt x="950" y="1073"/>
                  </a:lnTo>
                  <a:lnTo>
                    <a:pt x="952" y="1066"/>
                  </a:lnTo>
                  <a:lnTo>
                    <a:pt x="960" y="1068"/>
                  </a:lnTo>
                  <a:lnTo>
                    <a:pt x="970" y="1073"/>
                  </a:lnTo>
                  <a:lnTo>
                    <a:pt x="982" y="1078"/>
                  </a:lnTo>
                  <a:lnTo>
                    <a:pt x="993" y="1083"/>
                  </a:lnTo>
                  <a:lnTo>
                    <a:pt x="1003" y="1090"/>
                  </a:lnTo>
                  <a:lnTo>
                    <a:pt x="1015" y="1096"/>
                  </a:lnTo>
                  <a:lnTo>
                    <a:pt x="1025" y="1101"/>
                  </a:lnTo>
                  <a:lnTo>
                    <a:pt x="1035" y="1106"/>
                  </a:lnTo>
                  <a:lnTo>
                    <a:pt x="1053" y="1106"/>
                  </a:lnTo>
                  <a:lnTo>
                    <a:pt x="1061" y="1103"/>
                  </a:lnTo>
                  <a:lnTo>
                    <a:pt x="1063" y="1098"/>
                  </a:lnTo>
                  <a:lnTo>
                    <a:pt x="1060" y="1093"/>
                  </a:lnTo>
                  <a:lnTo>
                    <a:pt x="1051" y="1085"/>
                  </a:lnTo>
                  <a:lnTo>
                    <a:pt x="1041" y="1078"/>
                  </a:lnTo>
                  <a:lnTo>
                    <a:pt x="1030" y="1070"/>
                  </a:lnTo>
                  <a:lnTo>
                    <a:pt x="1022" y="1061"/>
                  </a:lnTo>
                  <a:lnTo>
                    <a:pt x="1022" y="1060"/>
                  </a:lnTo>
                  <a:lnTo>
                    <a:pt x="1022" y="1058"/>
                  </a:lnTo>
                  <a:lnTo>
                    <a:pt x="1022" y="1056"/>
                  </a:lnTo>
                  <a:lnTo>
                    <a:pt x="1033" y="1051"/>
                  </a:lnTo>
                  <a:lnTo>
                    <a:pt x="1045" y="1048"/>
                  </a:lnTo>
                  <a:lnTo>
                    <a:pt x="1056" y="1043"/>
                  </a:lnTo>
                  <a:lnTo>
                    <a:pt x="1061" y="1028"/>
                  </a:lnTo>
                  <a:lnTo>
                    <a:pt x="1050" y="1020"/>
                  </a:lnTo>
                  <a:lnTo>
                    <a:pt x="1036" y="1013"/>
                  </a:lnTo>
                  <a:lnTo>
                    <a:pt x="1023" y="1007"/>
                  </a:lnTo>
                  <a:lnTo>
                    <a:pt x="1008" y="1002"/>
                  </a:lnTo>
                  <a:lnTo>
                    <a:pt x="993" y="995"/>
                  </a:lnTo>
                  <a:lnTo>
                    <a:pt x="980" y="990"/>
                  </a:lnTo>
                  <a:lnTo>
                    <a:pt x="967" y="983"/>
                  </a:lnTo>
                  <a:lnTo>
                    <a:pt x="954" y="977"/>
                  </a:lnTo>
                  <a:lnTo>
                    <a:pt x="960" y="972"/>
                  </a:lnTo>
                  <a:lnTo>
                    <a:pt x="972" y="968"/>
                  </a:lnTo>
                  <a:lnTo>
                    <a:pt x="985" y="968"/>
                  </a:lnTo>
                  <a:lnTo>
                    <a:pt x="995" y="968"/>
                  </a:lnTo>
                  <a:lnTo>
                    <a:pt x="997" y="967"/>
                  </a:lnTo>
                  <a:lnTo>
                    <a:pt x="998" y="964"/>
                  </a:lnTo>
                  <a:lnTo>
                    <a:pt x="1000" y="962"/>
                  </a:lnTo>
                  <a:lnTo>
                    <a:pt x="1000" y="960"/>
                  </a:lnTo>
                  <a:lnTo>
                    <a:pt x="997" y="959"/>
                  </a:lnTo>
                  <a:lnTo>
                    <a:pt x="993" y="957"/>
                  </a:lnTo>
                  <a:lnTo>
                    <a:pt x="990" y="955"/>
                  </a:lnTo>
                  <a:lnTo>
                    <a:pt x="987" y="954"/>
                  </a:lnTo>
                  <a:lnTo>
                    <a:pt x="988" y="954"/>
                  </a:lnTo>
                  <a:lnTo>
                    <a:pt x="972" y="950"/>
                  </a:lnTo>
                  <a:lnTo>
                    <a:pt x="949" y="942"/>
                  </a:lnTo>
                  <a:lnTo>
                    <a:pt x="920" y="929"/>
                  </a:lnTo>
                  <a:lnTo>
                    <a:pt x="891" y="914"/>
                  </a:lnTo>
                  <a:lnTo>
                    <a:pt x="864" y="897"/>
                  </a:lnTo>
                  <a:lnTo>
                    <a:pt x="841" y="881"/>
                  </a:lnTo>
                  <a:lnTo>
                    <a:pt x="829" y="864"/>
                  </a:lnTo>
                  <a:lnTo>
                    <a:pt x="828" y="847"/>
                  </a:lnTo>
                  <a:lnTo>
                    <a:pt x="838" y="846"/>
                  </a:lnTo>
                  <a:lnTo>
                    <a:pt x="847" y="847"/>
                  </a:lnTo>
                  <a:lnTo>
                    <a:pt x="859" y="852"/>
                  </a:lnTo>
                  <a:lnTo>
                    <a:pt x="869" y="859"/>
                  </a:lnTo>
                  <a:lnTo>
                    <a:pt x="881" y="866"/>
                  </a:lnTo>
                  <a:lnTo>
                    <a:pt x="891" y="872"/>
                  </a:lnTo>
                  <a:lnTo>
                    <a:pt x="901" y="879"/>
                  </a:lnTo>
                  <a:lnTo>
                    <a:pt x="910" y="882"/>
                  </a:lnTo>
                  <a:lnTo>
                    <a:pt x="914" y="876"/>
                  </a:lnTo>
                  <a:lnTo>
                    <a:pt x="914" y="869"/>
                  </a:lnTo>
                  <a:lnTo>
                    <a:pt x="915" y="864"/>
                  </a:lnTo>
                  <a:lnTo>
                    <a:pt x="917" y="861"/>
                  </a:lnTo>
                  <a:lnTo>
                    <a:pt x="927" y="861"/>
                  </a:lnTo>
                  <a:lnTo>
                    <a:pt x="935" y="862"/>
                  </a:lnTo>
                  <a:lnTo>
                    <a:pt x="945" y="866"/>
                  </a:lnTo>
                  <a:lnTo>
                    <a:pt x="954" y="869"/>
                  </a:lnTo>
                  <a:lnTo>
                    <a:pt x="954" y="876"/>
                  </a:lnTo>
                  <a:lnTo>
                    <a:pt x="952" y="882"/>
                  </a:lnTo>
                  <a:lnTo>
                    <a:pt x="950" y="889"/>
                  </a:lnTo>
                  <a:lnTo>
                    <a:pt x="947" y="896"/>
                  </a:lnTo>
                  <a:lnTo>
                    <a:pt x="957" y="900"/>
                  </a:lnTo>
                  <a:lnTo>
                    <a:pt x="968" y="900"/>
                  </a:lnTo>
                  <a:lnTo>
                    <a:pt x="980" y="899"/>
                  </a:lnTo>
                  <a:lnTo>
                    <a:pt x="993" y="897"/>
                  </a:lnTo>
                  <a:lnTo>
                    <a:pt x="1000" y="904"/>
                  </a:lnTo>
                  <a:lnTo>
                    <a:pt x="1008" y="910"/>
                  </a:lnTo>
                  <a:lnTo>
                    <a:pt x="1018" y="917"/>
                  </a:lnTo>
                  <a:lnTo>
                    <a:pt x="1028" y="919"/>
                  </a:lnTo>
                  <a:lnTo>
                    <a:pt x="1028" y="914"/>
                  </a:lnTo>
                  <a:lnTo>
                    <a:pt x="1028" y="909"/>
                  </a:lnTo>
                  <a:lnTo>
                    <a:pt x="1028" y="904"/>
                  </a:lnTo>
                  <a:lnTo>
                    <a:pt x="1028" y="899"/>
                  </a:lnTo>
                  <a:lnTo>
                    <a:pt x="1043" y="909"/>
                  </a:lnTo>
                  <a:lnTo>
                    <a:pt x="1051" y="920"/>
                  </a:lnTo>
                  <a:lnTo>
                    <a:pt x="1055" y="935"/>
                  </a:lnTo>
                  <a:lnTo>
                    <a:pt x="1055" y="954"/>
                  </a:lnTo>
                  <a:lnTo>
                    <a:pt x="1058" y="955"/>
                  </a:lnTo>
                  <a:lnTo>
                    <a:pt x="1063" y="955"/>
                  </a:lnTo>
                  <a:lnTo>
                    <a:pt x="1066" y="954"/>
                  </a:lnTo>
                  <a:lnTo>
                    <a:pt x="1070" y="950"/>
                  </a:lnTo>
                  <a:lnTo>
                    <a:pt x="1093" y="972"/>
                  </a:lnTo>
                  <a:lnTo>
                    <a:pt x="1099" y="1015"/>
                  </a:lnTo>
                  <a:lnTo>
                    <a:pt x="1096" y="1063"/>
                  </a:lnTo>
                  <a:lnTo>
                    <a:pt x="1085" y="1091"/>
                  </a:lnTo>
                  <a:lnTo>
                    <a:pt x="1085" y="1093"/>
                  </a:lnTo>
                  <a:lnTo>
                    <a:pt x="1085" y="1095"/>
                  </a:lnTo>
                  <a:lnTo>
                    <a:pt x="1085" y="1096"/>
                  </a:lnTo>
                  <a:lnTo>
                    <a:pt x="1094" y="1095"/>
                  </a:lnTo>
                  <a:lnTo>
                    <a:pt x="1101" y="1088"/>
                  </a:lnTo>
                  <a:lnTo>
                    <a:pt x="1109" y="1080"/>
                  </a:lnTo>
                  <a:lnTo>
                    <a:pt x="1116" y="1071"/>
                  </a:lnTo>
                  <a:lnTo>
                    <a:pt x="1118" y="1071"/>
                  </a:lnTo>
                  <a:lnTo>
                    <a:pt x="1118" y="1073"/>
                  </a:lnTo>
                  <a:lnTo>
                    <a:pt x="1119" y="1073"/>
                  </a:lnTo>
                  <a:lnTo>
                    <a:pt x="1131" y="1093"/>
                  </a:lnTo>
                  <a:lnTo>
                    <a:pt x="1141" y="1118"/>
                  </a:lnTo>
                  <a:lnTo>
                    <a:pt x="1149" y="1143"/>
                  </a:lnTo>
                  <a:lnTo>
                    <a:pt x="1156" y="1166"/>
                  </a:lnTo>
                  <a:lnTo>
                    <a:pt x="1159" y="1168"/>
                  </a:lnTo>
                  <a:lnTo>
                    <a:pt x="1162" y="1168"/>
                  </a:lnTo>
                  <a:lnTo>
                    <a:pt x="1164" y="1168"/>
                  </a:lnTo>
                  <a:lnTo>
                    <a:pt x="1167" y="1168"/>
                  </a:lnTo>
                  <a:lnTo>
                    <a:pt x="1169" y="1153"/>
                  </a:lnTo>
                  <a:lnTo>
                    <a:pt x="1169" y="1136"/>
                  </a:lnTo>
                  <a:lnTo>
                    <a:pt x="1167" y="1118"/>
                  </a:lnTo>
                  <a:lnTo>
                    <a:pt x="1166" y="1101"/>
                  </a:lnTo>
                  <a:lnTo>
                    <a:pt x="1169" y="1085"/>
                  </a:lnTo>
                  <a:lnTo>
                    <a:pt x="1176" y="1073"/>
                  </a:lnTo>
                  <a:lnTo>
                    <a:pt x="1187" y="1065"/>
                  </a:lnTo>
                  <a:lnTo>
                    <a:pt x="1209" y="1063"/>
                  </a:lnTo>
                  <a:lnTo>
                    <a:pt x="1209" y="1055"/>
                  </a:lnTo>
                  <a:lnTo>
                    <a:pt x="1202" y="1046"/>
                  </a:lnTo>
                  <a:lnTo>
                    <a:pt x="1194" y="1040"/>
                  </a:lnTo>
                  <a:lnTo>
                    <a:pt x="1189" y="1037"/>
                  </a:lnTo>
                  <a:lnTo>
                    <a:pt x="1179" y="1022"/>
                  </a:lnTo>
                  <a:lnTo>
                    <a:pt x="1169" y="1003"/>
                  </a:lnTo>
                  <a:lnTo>
                    <a:pt x="1161" y="987"/>
                  </a:lnTo>
                  <a:lnTo>
                    <a:pt x="1156" y="968"/>
                  </a:lnTo>
                  <a:lnTo>
                    <a:pt x="1157" y="954"/>
                  </a:lnTo>
                  <a:lnTo>
                    <a:pt x="1164" y="942"/>
                  </a:lnTo>
                  <a:lnTo>
                    <a:pt x="1177" y="934"/>
                  </a:lnTo>
                  <a:lnTo>
                    <a:pt x="1201" y="930"/>
                  </a:lnTo>
                  <a:lnTo>
                    <a:pt x="1214" y="932"/>
                  </a:lnTo>
                  <a:lnTo>
                    <a:pt x="1219" y="929"/>
                  </a:lnTo>
                  <a:lnTo>
                    <a:pt x="1217" y="925"/>
                  </a:lnTo>
                  <a:lnTo>
                    <a:pt x="1212" y="920"/>
                  </a:lnTo>
                  <a:lnTo>
                    <a:pt x="1206" y="912"/>
                  </a:lnTo>
                  <a:lnTo>
                    <a:pt x="1201" y="905"/>
                  </a:lnTo>
                  <a:lnTo>
                    <a:pt x="1197" y="897"/>
                  </a:lnTo>
                  <a:lnTo>
                    <a:pt x="1199" y="891"/>
                  </a:lnTo>
                  <a:lnTo>
                    <a:pt x="1202" y="891"/>
                  </a:lnTo>
                  <a:lnTo>
                    <a:pt x="1207" y="891"/>
                  </a:lnTo>
                  <a:lnTo>
                    <a:pt x="1212" y="891"/>
                  </a:lnTo>
                  <a:lnTo>
                    <a:pt x="1215" y="891"/>
                  </a:lnTo>
                  <a:lnTo>
                    <a:pt x="1212" y="886"/>
                  </a:lnTo>
                  <a:lnTo>
                    <a:pt x="1207" y="877"/>
                  </a:lnTo>
                  <a:lnTo>
                    <a:pt x="1199" y="871"/>
                  </a:lnTo>
                  <a:lnTo>
                    <a:pt x="1192" y="861"/>
                  </a:lnTo>
                  <a:lnTo>
                    <a:pt x="1186" y="852"/>
                  </a:lnTo>
                  <a:lnTo>
                    <a:pt x="1184" y="842"/>
                  </a:lnTo>
                  <a:lnTo>
                    <a:pt x="1186" y="832"/>
                  </a:lnTo>
                  <a:lnTo>
                    <a:pt x="1196" y="824"/>
                  </a:lnTo>
                  <a:lnTo>
                    <a:pt x="1214" y="823"/>
                  </a:lnTo>
                  <a:lnTo>
                    <a:pt x="1227" y="824"/>
                  </a:lnTo>
                  <a:lnTo>
                    <a:pt x="1237" y="831"/>
                  </a:lnTo>
                  <a:lnTo>
                    <a:pt x="1242" y="841"/>
                  </a:lnTo>
                  <a:lnTo>
                    <a:pt x="1245" y="854"/>
                  </a:lnTo>
                  <a:lnTo>
                    <a:pt x="1247" y="867"/>
                  </a:lnTo>
                  <a:lnTo>
                    <a:pt x="1245" y="882"/>
                  </a:lnTo>
                  <a:lnTo>
                    <a:pt x="1244" y="896"/>
                  </a:lnTo>
                  <a:lnTo>
                    <a:pt x="1250" y="896"/>
                  </a:lnTo>
                  <a:lnTo>
                    <a:pt x="1254" y="896"/>
                  </a:lnTo>
                  <a:lnTo>
                    <a:pt x="1259" y="894"/>
                  </a:lnTo>
                  <a:lnTo>
                    <a:pt x="1265" y="892"/>
                  </a:lnTo>
                  <a:lnTo>
                    <a:pt x="1255" y="912"/>
                  </a:lnTo>
                  <a:lnTo>
                    <a:pt x="1244" y="930"/>
                  </a:lnTo>
                  <a:lnTo>
                    <a:pt x="1234" y="950"/>
                  </a:lnTo>
                  <a:lnTo>
                    <a:pt x="1229" y="970"/>
                  </a:lnTo>
                  <a:lnTo>
                    <a:pt x="1235" y="972"/>
                  </a:lnTo>
                  <a:lnTo>
                    <a:pt x="1245" y="970"/>
                  </a:lnTo>
                  <a:lnTo>
                    <a:pt x="1254" y="965"/>
                  </a:lnTo>
                  <a:lnTo>
                    <a:pt x="1265" y="964"/>
                  </a:lnTo>
                  <a:lnTo>
                    <a:pt x="1259" y="975"/>
                  </a:lnTo>
                  <a:lnTo>
                    <a:pt x="1252" y="987"/>
                  </a:lnTo>
                  <a:lnTo>
                    <a:pt x="1245" y="1000"/>
                  </a:lnTo>
                  <a:lnTo>
                    <a:pt x="1240" y="1013"/>
                  </a:lnTo>
                  <a:lnTo>
                    <a:pt x="1247" y="1017"/>
                  </a:lnTo>
                  <a:lnTo>
                    <a:pt x="1250" y="1017"/>
                  </a:lnTo>
                  <a:lnTo>
                    <a:pt x="1255" y="1015"/>
                  </a:lnTo>
                  <a:lnTo>
                    <a:pt x="1262" y="1013"/>
                  </a:lnTo>
                  <a:lnTo>
                    <a:pt x="1260" y="1017"/>
                  </a:lnTo>
                  <a:lnTo>
                    <a:pt x="1260" y="1020"/>
                  </a:lnTo>
                  <a:lnTo>
                    <a:pt x="1259" y="1023"/>
                  </a:lnTo>
                  <a:lnTo>
                    <a:pt x="1259" y="1028"/>
                  </a:lnTo>
                  <a:lnTo>
                    <a:pt x="1245" y="1071"/>
                  </a:lnTo>
                  <a:lnTo>
                    <a:pt x="1240" y="1111"/>
                  </a:lnTo>
                  <a:lnTo>
                    <a:pt x="1245" y="1149"/>
                  </a:lnTo>
                  <a:lnTo>
                    <a:pt x="1257" y="1194"/>
                  </a:lnTo>
                  <a:lnTo>
                    <a:pt x="1260" y="1194"/>
                  </a:lnTo>
                  <a:lnTo>
                    <a:pt x="1262" y="1194"/>
                  </a:lnTo>
                  <a:lnTo>
                    <a:pt x="1264" y="1192"/>
                  </a:lnTo>
                  <a:lnTo>
                    <a:pt x="1265" y="1189"/>
                  </a:lnTo>
                  <a:lnTo>
                    <a:pt x="1267" y="1168"/>
                  </a:lnTo>
                  <a:lnTo>
                    <a:pt x="1270" y="1146"/>
                  </a:lnTo>
                  <a:lnTo>
                    <a:pt x="1277" y="1124"/>
                  </a:lnTo>
                  <a:lnTo>
                    <a:pt x="1285" y="1103"/>
                  </a:lnTo>
                  <a:lnTo>
                    <a:pt x="1287" y="1103"/>
                  </a:lnTo>
                  <a:lnTo>
                    <a:pt x="1287" y="1105"/>
                  </a:lnTo>
                  <a:lnTo>
                    <a:pt x="1288" y="1105"/>
                  </a:lnTo>
                  <a:lnTo>
                    <a:pt x="1292" y="1126"/>
                  </a:lnTo>
                  <a:lnTo>
                    <a:pt x="1297" y="1146"/>
                  </a:lnTo>
                  <a:lnTo>
                    <a:pt x="1303" y="1166"/>
                  </a:lnTo>
                  <a:lnTo>
                    <a:pt x="1313" y="1187"/>
                  </a:lnTo>
                  <a:lnTo>
                    <a:pt x="1317" y="1187"/>
                  </a:lnTo>
                  <a:lnTo>
                    <a:pt x="1318" y="1187"/>
                  </a:lnTo>
                  <a:lnTo>
                    <a:pt x="1322" y="1186"/>
                  </a:lnTo>
                  <a:lnTo>
                    <a:pt x="1323" y="1184"/>
                  </a:lnTo>
                  <a:lnTo>
                    <a:pt x="1322" y="1151"/>
                  </a:lnTo>
                  <a:lnTo>
                    <a:pt x="1323" y="1124"/>
                  </a:lnTo>
                  <a:lnTo>
                    <a:pt x="1330" y="1100"/>
                  </a:lnTo>
                  <a:lnTo>
                    <a:pt x="1340" y="1070"/>
                  </a:lnTo>
                  <a:lnTo>
                    <a:pt x="1341" y="1070"/>
                  </a:lnTo>
                  <a:lnTo>
                    <a:pt x="1350" y="1081"/>
                  </a:lnTo>
                  <a:lnTo>
                    <a:pt x="1353" y="1091"/>
                  </a:lnTo>
                  <a:lnTo>
                    <a:pt x="1355" y="1103"/>
                  </a:lnTo>
                  <a:lnTo>
                    <a:pt x="1356" y="1119"/>
                  </a:lnTo>
                  <a:lnTo>
                    <a:pt x="1371" y="1111"/>
                  </a:lnTo>
                  <a:lnTo>
                    <a:pt x="1380" y="1083"/>
                  </a:lnTo>
                  <a:lnTo>
                    <a:pt x="1383" y="1050"/>
                  </a:lnTo>
                  <a:lnTo>
                    <a:pt x="1383" y="1027"/>
                  </a:lnTo>
                  <a:lnTo>
                    <a:pt x="1385" y="1027"/>
                  </a:lnTo>
                  <a:lnTo>
                    <a:pt x="1386" y="1027"/>
                  </a:lnTo>
                  <a:lnTo>
                    <a:pt x="1386" y="1028"/>
                  </a:lnTo>
                  <a:lnTo>
                    <a:pt x="1388" y="1028"/>
                  </a:lnTo>
                  <a:lnTo>
                    <a:pt x="1390" y="1030"/>
                  </a:lnTo>
                  <a:lnTo>
                    <a:pt x="1391" y="1033"/>
                  </a:lnTo>
                  <a:lnTo>
                    <a:pt x="1393" y="1037"/>
                  </a:lnTo>
                  <a:lnTo>
                    <a:pt x="1395" y="1040"/>
                  </a:lnTo>
                  <a:lnTo>
                    <a:pt x="1406" y="1032"/>
                  </a:lnTo>
                  <a:lnTo>
                    <a:pt x="1408" y="1008"/>
                  </a:lnTo>
                  <a:lnTo>
                    <a:pt x="1406" y="983"/>
                  </a:lnTo>
                  <a:lnTo>
                    <a:pt x="1404" y="967"/>
                  </a:lnTo>
                  <a:lnTo>
                    <a:pt x="1406" y="967"/>
                  </a:lnTo>
                  <a:lnTo>
                    <a:pt x="1408" y="967"/>
                  </a:lnTo>
                  <a:lnTo>
                    <a:pt x="1409" y="967"/>
                  </a:lnTo>
                  <a:lnTo>
                    <a:pt x="1413" y="980"/>
                  </a:lnTo>
                  <a:lnTo>
                    <a:pt x="1416" y="988"/>
                  </a:lnTo>
                  <a:lnTo>
                    <a:pt x="1421" y="990"/>
                  </a:lnTo>
                  <a:lnTo>
                    <a:pt x="1433" y="982"/>
                  </a:lnTo>
                  <a:lnTo>
                    <a:pt x="1436" y="983"/>
                  </a:lnTo>
                  <a:lnTo>
                    <a:pt x="1438" y="983"/>
                  </a:lnTo>
                  <a:lnTo>
                    <a:pt x="1441" y="983"/>
                  </a:lnTo>
                  <a:lnTo>
                    <a:pt x="1444" y="985"/>
                  </a:lnTo>
                  <a:lnTo>
                    <a:pt x="1448" y="1003"/>
                  </a:lnTo>
                  <a:lnTo>
                    <a:pt x="1446" y="1022"/>
                  </a:lnTo>
                  <a:lnTo>
                    <a:pt x="1444" y="1040"/>
                  </a:lnTo>
                  <a:lnTo>
                    <a:pt x="1439" y="1060"/>
                  </a:lnTo>
                  <a:lnTo>
                    <a:pt x="1431" y="1078"/>
                  </a:lnTo>
                  <a:lnTo>
                    <a:pt x="1423" y="1096"/>
                  </a:lnTo>
                  <a:lnTo>
                    <a:pt x="1414" y="1111"/>
                  </a:lnTo>
                  <a:lnTo>
                    <a:pt x="1404" y="1126"/>
                  </a:lnTo>
                  <a:lnTo>
                    <a:pt x="1404" y="1128"/>
                  </a:lnTo>
                  <a:lnTo>
                    <a:pt x="1404" y="1129"/>
                  </a:lnTo>
                  <a:lnTo>
                    <a:pt x="1404" y="1133"/>
                  </a:lnTo>
                  <a:lnTo>
                    <a:pt x="1404" y="1134"/>
                  </a:lnTo>
                  <a:lnTo>
                    <a:pt x="1409" y="1134"/>
                  </a:lnTo>
                  <a:lnTo>
                    <a:pt x="1416" y="1133"/>
                  </a:lnTo>
                  <a:lnTo>
                    <a:pt x="1421" y="1128"/>
                  </a:lnTo>
                  <a:lnTo>
                    <a:pt x="1428" y="1121"/>
                  </a:lnTo>
                  <a:lnTo>
                    <a:pt x="1434" y="1114"/>
                  </a:lnTo>
                  <a:lnTo>
                    <a:pt x="1441" y="1108"/>
                  </a:lnTo>
                  <a:lnTo>
                    <a:pt x="1448" y="1103"/>
                  </a:lnTo>
                  <a:lnTo>
                    <a:pt x="1454" y="1100"/>
                  </a:lnTo>
                  <a:lnTo>
                    <a:pt x="1453" y="1108"/>
                  </a:lnTo>
                  <a:lnTo>
                    <a:pt x="1451" y="1114"/>
                  </a:lnTo>
                  <a:lnTo>
                    <a:pt x="1448" y="1121"/>
                  </a:lnTo>
                  <a:lnTo>
                    <a:pt x="1446" y="1128"/>
                  </a:lnTo>
                  <a:lnTo>
                    <a:pt x="1448" y="1129"/>
                  </a:lnTo>
                  <a:lnTo>
                    <a:pt x="1449" y="1131"/>
                  </a:lnTo>
                  <a:lnTo>
                    <a:pt x="1453" y="1133"/>
                  </a:lnTo>
                  <a:lnTo>
                    <a:pt x="1456" y="1133"/>
                  </a:lnTo>
                  <a:lnTo>
                    <a:pt x="1471" y="1134"/>
                  </a:lnTo>
                  <a:lnTo>
                    <a:pt x="1477" y="1146"/>
                  </a:lnTo>
                  <a:lnTo>
                    <a:pt x="1477" y="1163"/>
                  </a:lnTo>
                  <a:lnTo>
                    <a:pt x="1477" y="1179"/>
                  </a:lnTo>
                  <a:lnTo>
                    <a:pt x="1481" y="1186"/>
                  </a:lnTo>
                  <a:lnTo>
                    <a:pt x="1484" y="1199"/>
                  </a:lnTo>
                  <a:lnTo>
                    <a:pt x="1491" y="1214"/>
                  </a:lnTo>
                  <a:lnTo>
                    <a:pt x="1499" y="1229"/>
                  </a:lnTo>
                  <a:lnTo>
                    <a:pt x="1507" y="1244"/>
                  </a:lnTo>
                  <a:lnTo>
                    <a:pt x="1517" y="1255"/>
                  </a:lnTo>
                  <a:lnTo>
                    <a:pt x="1527" y="1262"/>
                  </a:lnTo>
                  <a:lnTo>
                    <a:pt x="1535" y="1262"/>
                  </a:lnTo>
                  <a:lnTo>
                    <a:pt x="1535" y="1260"/>
                  </a:lnTo>
                  <a:lnTo>
                    <a:pt x="1535" y="1259"/>
                  </a:lnTo>
                  <a:lnTo>
                    <a:pt x="1535" y="1257"/>
                  </a:lnTo>
                  <a:lnTo>
                    <a:pt x="1534" y="1255"/>
                  </a:lnTo>
                  <a:lnTo>
                    <a:pt x="1532" y="1254"/>
                  </a:lnTo>
                  <a:lnTo>
                    <a:pt x="1530" y="1252"/>
                  </a:lnTo>
                  <a:lnTo>
                    <a:pt x="1529" y="1250"/>
                  </a:lnTo>
                  <a:lnTo>
                    <a:pt x="1529" y="1249"/>
                  </a:lnTo>
                  <a:lnTo>
                    <a:pt x="1529" y="1247"/>
                  </a:lnTo>
                  <a:lnTo>
                    <a:pt x="1539" y="1231"/>
                  </a:lnTo>
                  <a:lnTo>
                    <a:pt x="1550" y="1199"/>
                  </a:lnTo>
                  <a:lnTo>
                    <a:pt x="1560" y="1166"/>
                  </a:lnTo>
                  <a:lnTo>
                    <a:pt x="1565" y="1143"/>
                  </a:lnTo>
                  <a:lnTo>
                    <a:pt x="1564" y="1128"/>
                  </a:lnTo>
                  <a:lnTo>
                    <a:pt x="1560" y="1111"/>
                  </a:lnTo>
                  <a:lnTo>
                    <a:pt x="1559" y="1095"/>
                  </a:lnTo>
                  <a:lnTo>
                    <a:pt x="1559" y="1081"/>
                  </a:lnTo>
                  <a:lnTo>
                    <a:pt x="1569" y="1086"/>
                  </a:lnTo>
                  <a:lnTo>
                    <a:pt x="1580" y="1091"/>
                  </a:lnTo>
                  <a:lnTo>
                    <a:pt x="1590" y="1100"/>
                  </a:lnTo>
                  <a:lnTo>
                    <a:pt x="1600" y="1106"/>
                  </a:lnTo>
                  <a:lnTo>
                    <a:pt x="1610" y="1101"/>
                  </a:lnTo>
                  <a:lnTo>
                    <a:pt x="1610" y="1090"/>
                  </a:lnTo>
                  <a:lnTo>
                    <a:pt x="1602" y="1073"/>
                  </a:lnTo>
                  <a:lnTo>
                    <a:pt x="1587" y="1053"/>
                  </a:lnTo>
                  <a:lnTo>
                    <a:pt x="1570" y="1033"/>
                  </a:lnTo>
                  <a:lnTo>
                    <a:pt x="1554" y="1015"/>
                  </a:lnTo>
                  <a:lnTo>
                    <a:pt x="1542" y="1002"/>
                  </a:lnTo>
                  <a:lnTo>
                    <a:pt x="1537" y="995"/>
                  </a:lnTo>
                  <a:lnTo>
                    <a:pt x="1554" y="995"/>
                  </a:lnTo>
                  <a:lnTo>
                    <a:pt x="1557" y="990"/>
                  </a:lnTo>
                  <a:lnTo>
                    <a:pt x="1552" y="980"/>
                  </a:lnTo>
                  <a:lnTo>
                    <a:pt x="1547" y="968"/>
                  </a:lnTo>
                  <a:lnTo>
                    <a:pt x="1554" y="970"/>
                  </a:lnTo>
                  <a:lnTo>
                    <a:pt x="1564" y="970"/>
                  </a:lnTo>
                  <a:lnTo>
                    <a:pt x="1572" y="970"/>
                  </a:lnTo>
                  <a:lnTo>
                    <a:pt x="1580" y="968"/>
                  </a:lnTo>
                  <a:lnTo>
                    <a:pt x="1580" y="967"/>
                  </a:lnTo>
                  <a:lnTo>
                    <a:pt x="1580" y="965"/>
                  </a:lnTo>
                  <a:lnTo>
                    <a:pt x="1580" y="964"/>
                  </a:lnTo>
                  <a:lnTo>
                    <a:pt x="1569" y="950"/>
                  </a:lnTo>
                  <a:lnTo>
                    <a:pt x="1555" y="934"/>
                  </a:lnTo>
                  <a:lnTo>
                    <a:pt x="1542" y="914"/>
                  </a:lnTo>
                  <a:lnTo>
                    <a:pt x="1529" y="891"/>
                  </a:lnTo>
                  <a:lnTo>
                    <a:pt x="1517" y="869"/>
                  </a:lnTo>
                  <a:lnTo>
                    <a:pt x="1511" y="849"/>
                  </a:lnTo>
                  <a:lnTo>
                    <a:pt x="1507" y="829"/>
                  </a:lnTo>
                  <a:lnTo>
                    <a:pt x="1512" y="814"/>
                  </a:lnTo>
                  <a:lnTo>
                    <a:pt x="1524" y="816"/>
                  </a:lnTo>
                  <a:lnTo>
                    <a:pt x="1534" y="823"/>
                  </a:lnTo>
                  <a:lnTo>
                    <a:pt x="1542" y="832"/>
                  </a:lnTo>
                  <a:lnTo>
                    <a:pt x="1550" y="842"/>
                  </a:lnTo>
                  <a:lnTo>
                    <a:pt x="1555" y="852"/>
                  </a:lnTo>
                  <a:lnTo>
                    <a:pt x="1562" y="862"/>
                  </a:lnTo>
                  <a:lnTo>
                    <a:pt x="1567" y="869"/>
                  </a:lnTo>
                  <a:lnTo>
                    <a:pt x="1574" y="871"/>
                  </a:lnTo>
                  <a:lnTo>
                    <a:pt x="1575" y="866"/>
                  </a:lnTo>
                  <a:lnTo>
                    <a:pt x="1577" y="859"/>
                  </a:lnTo>
                  <a:lnTo>
                    <a:pt x="1579" y="854"/>
                  </a:lnTo>
                  <a:lnTo>
                    <a:pt x="1582" y="849"/>
                  </a:lnTo>
                  <a:lnTo>
                    <a:pt x="1585" y="849"/>
                  </a:lnTo>
                  <a:lnTo>
                    <a:pt x="1587" y="849"/>
                  </a:lnTo>
                  <a:lnTo>
                    <a:pt x="1588" y="849"/>
                  </a:lnTo>
                  <a:lnTo>
                    <a:pt x="1592" y="849"/>
                  </a:lnTo>
                  <a:lnTo>
                    <a:pt x="1600" y="886"/>
                  </a:lnTo>
                  <a:lnTo>
                    <a:pt x="1607" y="919"/>
                  </a:lnTo>
                  <a:lnTo>
                    <a:pt x="1617" y="952"/>
                  </a:lnTo>
                  <a:lnTo>
                    <a:pt x="1633" y="987"/>
                  </a:lnTo>
                  <a:lnTo>
                    <a:pt x="1635" y="987"/>
                  </a:lnTo>
                  <a:lnTo>
                    <a:pt x="1637" y="987"/>
                  </a:lnTo>
                  <a:lnTo>
                    <a:pt x="1638" y="987"/>
                  </a:lnTo>
                  <a:lnTo>
                    <a:pt x="1640" y="987"/>
                  </a:lnTo>
                  <a:lnTo>
                    <a:pt x="1641" y="983"/>
                  </a:lnTo>
                  <a:lnTo>
                    <a:pt x="1643" y="982"/>
                  </a:lnTo>
                  <a:lnTo>
                    <a:pt x="1641" y="978"/>
                  </a:lnTo>
                  <a:lnTo>
                    <a:pt x="1640" y="975"/>
                  </a:lnTo>
                  <a:lnTo>
                    <a:pt x="1635" y="950"/>
                  </a:lnTo>
                  <a:lnTo>
                    <a:pt x="1635" y="927"/>
                  </a:lnTo>
                  <a:lnTo>
                    <a:pt x="1638" y="907"/>
                  </a:lnTo>
                  <a:lnTo>
                    <a:pt x="1653" y="886"/>
                  </a:lnTo>
                  <a:lnTo>
                    <a:pt x="1655" y="886"/>
                  </a:lnTo>
                  <a:lnTo>
                    <a:pt x="1663" y="899"/>
                  </a:lnTo>
                  <a:lnTo>
                    <a:pt x="1673" y="914"/>
                  </a:lnTo>
                  <a:lnTo>
                    <a:pt x="1681" y="929"/>
                  </a:lnTo>
                  <a:lnTo>
                    <a:pt x="1690" y="944"/>
                  </a:lnTo>
                  <a:lnTo>
                    <a:pt x="1698" y="959"/>
                  </a:lnTo>
                  <a:lnTo>
                    <a:pt x="1706" y="973"/>
                  </a:lnTo>
                  <a:lnTo>
                    <a:pt x="1714" y="988"/>
                  </a:lnTo>
                  <a:lnTo>
                    <a:pt x="1724" y="1002"/>
                  </a:lnTo>
                  <a:lnTo>
                    <a:pt x="1728" y="1002"/>
                  </a:lnTo>
                  <a:lnTo>
                    <a:pt x="1731" y="1000"/>
                  </a:lnTo>
                  <a:lnTo>
                    <a:pt x="1733" y="1000"/>
                  </a:lnTo>
                  <a:lnTo>
                    <a:pt x="1736" y="998"/>
                  </a:lnTo>
                  <a:lnTo>
                    <a:pt x="1734" y="992"/>
                  </a:lnTo>
                  <a:lnTo>
                    <a:pt x="1731" y="982"/>
                  </a:lnTo>
                  <a:lnTo>
                    <a:pt x="1726" y="964"/>
                  </a:lnTo>
                  <a:lnTo>
                    <a:pt x="1719" y="935"/>
                  </a:lnTo>
                  <a:lnTo>
                    <a:pt x="1716" y="922"/>
                  </a:lnTo>
                  <a:lnTo>
                    <a:pt x="1709" y="909"/>
                  </a:lnTo>
                  <a:lnTo>
                    <a:pt x="1704" y="894"/>
                  </a:lnTo>
                  <a:lnTo>
                    <a:pt x="1703" y="882"/>
                  </a:lnTo>
                  <a:lnTo>
                    <a:pt x="1713" y="887"/>
                  </a:lnTo>
                  <a:lnTo>
                    <a:pt x="1724" y="896"/>
                  </a:lnTo>
                  <a:lnTo>
                    <a:pt x="1734" y="905"/>
                  </a:lnTo>
                  <a:lnTo>
                    <a:pt x="1744" y="914"/>
                  </a:lnTo>
                  <a:lnTo>
                    <a:pt x="1751" y="907"/>
                  </a:lnTo>
                  <a:lnTo>
                    <a:pt x="1749" y="894"/>
                  </a:lnTo>
                  <a:lnTo>
                    <a:pt x="1743" y="876"/>
                  </a:lnTo>
                  <a:lnTo>
                    <a:pt x="1733" y="856"/>
                  </a:lnTo>
                  <a:lnTo>
                    <a:pt x="1721" y="834"/>
                  </a:lnTo>
                  <a:lnTo>
                    <a:pt x="1711" y="816"/>
                  </a:lnTo>
                  <a:lnTo>
                    <a:pt x="1701" y="801"/>
                  </a:lnTo>
                  <a:lnTo>
                    <a:pt x="1696" y="793"/>
                  </a:lnTo>
                  <a:lnTo>
                    <a:pt x="1693" y="791"/>
                  </a:lnTo>
                  <a:lnTo>
                    <a:pt x="1685" y="784"/>
                  </a:lnTo>
                  <a:lnTo>
                    <a:pt x="1676" y="778"/>
                  </a:lnTo>
                  <a:lnTo>
                    <a:pt x="1666" y="769"/>
                  </a:lnTo>
                  <a:lnTo>
                    <a:pt x="1656" y="761"/>
                  </a:lnTo>
                  <a:lnTo>
                    <a:pt x="1648" y="753"/>
                  </a:lnTo>
                  <a:lnTo>
                    <a:pt x="1641" y="748"/>
                  </a:lnTo>
                  <a:lnTo>
                    <a:pt x="1640" y="745"/>
                  </a:lnTo>
                  <a:lnTo>
                    <a:pt x="1653" y="745"/>
                  </a:lnTo>
                  <a:lnTo>
                    <a:pt x="1666" y="745"/>
                  </a:lnTo>
                  <a:lnTo>
                    <a:pt x="1678" y="740"/>
                  </a:lnTo>
                  <a:lnTo>
                    <a:pt x="1680" y="726"/>
                  </a:lnTo>
                  <a:lnTo>
                    <a:pt x="1655" y="715"/>
                  </a:lnTo>
                  <a:lnTo>
                    <a:pt x="1625" y="701"/>
                  </a:lnTo>
                  <a:lnTo>
                    <a:pt x="1592" y="687"/>
                  </a:lnTo>
                  <a:lnTo>
                    <a:pt x="1559" y="672"/>
                  </a:lnTo>
                  <a:lnTo>
                    <a:pt x="1525" y="655"/>
                  </a:lnTo>
                  <a:lnTo>
                    <a:pt x="1497" y="637"/>
                  </a:lnTo>
                  <a:lnTo>
                    <a:pt x="1474" y="617"/>
                  </a:lnTo>
                  <a:lnTo>
                    <a:pt x="1457" y="595"/>
                  </a:lnTo>
                  <a:lnTo>
                    <a:pt x="1467" y="597"/>
                  </a:lnTo>
                  <a:lnTo>
                    <a:pt x="1477" y="600"/>
                  </a:lnTo>
                  <a:lnTo>
                    <a:pt x="1487" y="605"/>
                  </a:lnTo>
                  <a:lnTo>
                    <a:pt x="1497" y="610"/>
                  </a:lnTo>
                  <a:lnTo>
                    <a:pt x="1506" y="615"/>
                  </a:lnTo>
                  <a:lnTo>
                    <a:pt x="1516" y="622"/>
                  </a:lnTo>
                  <a:lnTo>
                    <a:pt x="1524" y="628"/>
                  </a:lnTo>
                  <a:lnTo>
                    <a:pt x="1534" y="633"/>
                  </a:lnTo>
                  <a:lnTo>
                    <a:pt x="1545" y="643"/>
                  </a:lnTo>
                  <a:lnTo>
                    <a:pt x="1549" y="630"/>
                  </a:lnTo>
                  <a:lnTo>
                    <a:pt x="1545" y="610"/>
                  </a:lnTo>
                  <a:lnTo>
                    <a:pt x="1544" y="597"/>
                  </a:lnTo>
                  <a:lnTo>
                    <a:pt x="1565" y="599"/>
                  </a:lnTo>
                  <a:lnTo>
                    <a:pt x="1582" y="602"/>
                  </a:lnTo>
                  <a:lnTo>
                    <a:pt x="1597" y="609"/>
                  </a:lnTo>
                  <a:lnTo>
                    <a:pt x="1610" y="617"/>
                  </a:lnTo>
                  <a:lnTo>
                    <a:pt x="1622" y="627"/>
                  </a:lnTo>
                  <a:lnTo>
                    <a:pt x="1635" y="638"/>
                  </a:lnTo>
                  <a:lnTo>
                    <a:pt x="1646" y="653"/>
                  </a:lnTo>
                  <a:lnTo>
                    <a:pt x="1661" y="668"/>
                  </a:lnTo>
                  <a:lnTo>
                    <a:pt x="1663" y="668"/>
                  </a:lnTo>
                  <a:lnTo>
                    <a:pt x="1665" y="668"/>
                  </a:lnTo>
                  <a:lnTo>
                    <a:pt x="1666" y="668"/>
                  </a:lnTo>
                  <a:lnTo>
                    <a:pt x="1668" y="667"/>
                  </a:lnTo>
                  <a:lnTo>
                    <a:pt x="1668" y="657"/>
                  </a:lnTo>
                  <a:lnTo>
                    <a:pt x="1668" y="645"/>
                  </a:lnTo>
                  <a:lnTo>
                    <a:pt x="1668" y="635"/>
                  </a:lnTo>
                  <a:lnTo>
                    <a:pt x="1668" y="625"/>
                  </a:lnTo>
                  <a:lnTo>
                    <a:pt x="1685" y="632"/>
                  </a:lnTo>
                  <a:lnTo>
                    <a:pt x="1708" y="643"/>
                  </a:lnTo>
                  <a:lnTo>
                    <a:pt x="1736" y="658"/>
                  </a:lnTo>
                  <a:lnTo>
                    <a:pt x="1764" y="672"/>
                  </a:lnTo>
                  <a:lnTo>
                    <a:pt x="1794" y="685"/>
                  </a:lnTo>
                  <a:lnTo>
                    <a:pt x="1821" y="693"/>
                  </a:lnTo>
                  <a:lnTo>
                    <a:pt x="1842" y="695"/>
                  </a:lnTo>
                  <a:lnTo>
                    <a:pt x="1857" y="688"/>
                  </a:lnTo>
                  <a:lnTo>
                    <a:pt x="1854" y="685"/>
                  </a:lnTo>
                  <a:lnTo>
                    <a:pt x="1847" y="678"/>
                  </a:lnTo>
                  <a:lnTo>
                    <a:pt x="1835" y="670"/>
                  </a:lnTo>
                  <a:lnTo>
                    <a:pt x="1824" y="662"/>
                  </a:lnTo>
                  <a:lnTo>
                    <a:pt x="1812" y="652"/>
                  </a:lnTo>
                  <a:lnTo>
                    <a:pt x="1801" y="642"/>
                  </a:lnTo>
                  <a:lnTo>
                    <a:pt x="1791" y="635"/>
                  </a:lnTo>
                  <a:lnTo>
                    <a:pt x="1786" y="630"/>
                  </a:lnTo>
                  <a:lnTo>
                    <a:pt x="1786" y="628"/>
                  </a:lnTo>
                  <a:lnTo>
                    <a:pt x="1786" y="627"/>
                  </a:lnTo>
                  <a:lnTo>
                    <a:pt x="1801" y="625"/>
                  </a:lnTo>
                  <a:lnTo>
                    <a:pt x="1809" y="622"/>
                  </a:lnTo>
                  <a:lnTo>
                    <a:pt x="1812" y="618"/>
                  </a:lnTo>
                  <a:lnTo>
                    <a:pt x="1811" y="615"/>
                  </a:lnTo>
                  <a:lnTo>
                    <a:pt x="1806" y="610"/>
                  </a:lnTo>
                  <a:lnTo>
                    <a:pt x="1797" y="605"/>
                  </a:lnTo>
                  <a:lnTo>
                    <a:pt x="1789" y="600"/>
                  </a:lnTo>
                  <a:lnTo>
                    <a:pt x="1779" y="594"/>
                  </a:lnTo>
                  <a:lnTo>
                    <a:pt x="1779" y="592"/>
                  </a:lnTo>
                  <a:lnTo>
                    <a:pt x="1779" y="590"/>
                  </a:lnTo>
                  <a:lnTo>
                    <a:pt x="1791" y="587"/>
                  </a:lnTo>
                  <a:lnTo>
                    <a:pt x="1802" y="584"/>
                  </a:lnTo>
                  <a:lnTo>
                    <a:pt x="1812" y="580"/>
                  </a:lnTo>
                  <a:lnTo>
                    <a:pt x="1822" y="575"/>
                  </a:lnTo>
                  <a:lnTo>
                    <a:pt x="1830" y="569"/>
                  </a:lnTo>
                  <a:lnTo>
                    <a:pt x="1840" y="562"/>
                  </a:lnTo>
                  <a:lnTo>
                    <a:pt x="1849" y="555"/>
                  </a:lnTo>
                  <a:lnTo>
                    <a:pt x="1857" y="547"/>
                  </a:lnTo>
                  <a:lnTo>
                    <a:pt x="1857" y="546"/>
                  </a:lnTo>
                  <a:lnTo>
                    <a:pt x="1857" y="544"/>
                  </a:lnTo>
                  <a:lnTo>
                    <a:pt x="1855" y="542"/>
                  </a:lnTo>
                  <a:lnTo>
                    <a:pt x="1854" y="542"/>
                  </a:lnTo>
                  <a:lnTo>
                    <a:pt x="1852" y="542"/>
                  </a:lnTo>
                  <a:lnTo>
                    <a:pt x="1850" y="542"/>
                  </a:lnTo>
                  <a:lnTo>
                    <a:pt x="1834" y="544"/>
                  </a:lnTo>
                  <a:lnTo>
                    <a:pt x="1812" y="544"/>
                  </a:lnTo>
                  <a:lnTo>
                    <a:pt x="1787" y="544"/>
                  </a:lnTo>
                  <a:lnTo>
                    <a:pt x="1763" y="541"/>
                  </a:lnTo>
                  <a:lnTo>
                    <a:pt x="1736" y="536"/>
                  </a:lnTo>
                  <a:lnTo>
                    <a:pt x="1714" y="527"/>
                  </a:lnTo>
                  <a:lnTo>
                    <a:pt x="1698" y="516"/>
                  </a:lnTo>
                  <a:lnTo>
                    <a:pt x="1690" y="501"/>
                  </a:lnTo>
                  <a:lnTo>
                    <a:pt x="1691" y="481"/>
                  </a:lnTo>
                  <a:lnTo>
                    <a:pt x="1695" y="464"/>
                  </a:lnTo>
                  <a:lnTo>
                    <a:pt x="1703" y="449"/>
                  </a:lnTo>
                  <a:lnTo>
                    <a:pt x="1714" y="434"/>
                  </a:lnTo>
                  <a:lnTo>
                    <a:pt x="1723" y="423"/>
                  </a:lnTo>
                  <a:lnTo>
                    <a:pt x="1726" y="416"/>
                  </a:lnTo>
                  <a:lnTo>
                    <a:pt x="1721" y="414"/>
                  </a:lnTo>
                  <a:lnTo>
                    <a:pt x="1714" y="418"/>
                  </a:lnTo>
                  <a:lnTo>
                    <a:pt x="1706" y="421"/>
                  </a:lnTo>
                  <a:lnTo>
                    <a:pt x="1696" y="428"/>
                  </a:lnTo>
                  <a:lnTo>
                    <a:pt x="1686" y="433"/>
                  </a:lnTo>
                  <a:lnTo>
                    <a:pt x="1681" y="436"/>
                  </a:lnTo>
                  <a:lnTo>
                    <a:pt x="1673" y="439"/>
                  </a:lnTo>
                  <a:lnTo>
                    <a:pt x="1660" y="446"/>
                  </a:lnTo>
                  <a:lnTo>
                    <a:pt x="1641" y="454"/>
                  </a:lnTo>
                  <a:lnTo>
                    <a:pt x="1622" y="461"/>
                  </a:lnTo>
                  <a:lnTo>
                    <a:pt x="1602" y="466"/>
                  </a:lnTo>
                  <a:lnTo>
                    <a:pt x="1583" y="469"/>
                  </a:lnTo>
                  <a:lnTo>
                    <a:pt x="1570" y="468"/>
                  </a:lnTo>
                  <a:lnTo>
                    <a:pt x="1562" y="463"/>
                  </a:lnTo>
                  <a:lnTo>
                    <a:pt x="1564" y="453"/>
                  </a:lnTo>
                  <a:lnTo>
                    <a:pt x="1567" y="444"/>
                  </a:lnTo>
                  <a:lnTo>
                    <a:pt x="1570" y="436"/>
                  </a:lnTo>
                  <a:lnTo>
                    <a:pt x="1572" y="428"/>
                  </a:lnTo>
                  <a:lnTo>
                    <a:pt x="1570" y="428"/>
                  </a:lnTo>
                  <a:lnTo>
                    <a:pt x="1570" y="426"/>
                  </a:lnTo>
                  <a:lnTo>
                    <a:pt x="1569" y="426"/>
                  </a:lnTo>
                  <a:lnTo>
                    <a:pt x="1555" y="426"/>
                  </a:lnTo>
                  <a:lnTo>
                    <a:pt x="1550" y="423"/>
                  </a:lnTo>
                  <a:lnTo>
                    <a:pt x="1550" y="418"/>
                  </a:lnTo>
                  <a:lnTo>
                    <a:pt x="1554" y="409"/>
                  </a:lnTo>
                  <a:lnTo>
                    <a:pt x="1555" y="403"/>
                  </a:lnTo>
                  <a:lnTo>
                    <a:pt x="1554" y="398"/>
                  </a:lnTo>
                  <a:lnTo>
                    <a:pt x="1545" y="395"/>
                  </a:lnTo>
                  <a:lnTo>
                    <a:pt x="1527" y="396"/>
                  </a:lnTo>
                  <a:lnTo>
                    <a:pt x="1511" y="396"/>
                  </a:lnTo>
                  <a:lnTo>
                    <a:pt x="1491" y="395"/>
                  </a:lnTo>
                  <a:lnTo>
                    <a:pt x="1471" y="391"/>
                  </a:lnTo>
                  <a:lnTo>
                    <a:pt x="1451" y="386"/>
                  </a:lnTo>
                  <a:lnTo>
                    <a:pt x="1434" y="380"/>
                  </a:lnTo>
                  <a:lnTo>
                    <a:pt x="1419" y="368"/>
                  </a:lnTo>
                  <a:lnTo>
                    <a:pt x="1411" y="353"/>
                  </a:lnTo>
                  <a:lnTo>
                    <a:pt x="1408" y="333"/>
                  </a:lnTo>
                  <a:lnTo>
                    <a:pt x="1411" y="328"/>
                  </a:lnTo>
                  <a:lnTo>
                    <a:pt x="1418" y="325"/>
                  </a:lnTo>
                  <a:lnTo>
                    <a:pt x="1424" y="323"/>
                  </a:lnTo>
                  <a:lnTo>
                    <a:pt x="1433" y="323"/>
                  </a:lnTo>
                  <a:lnTo>
                    <a:pt x="1441" y="323"/>
                  </a:lnTo>
                  <a:lnTo>
                    <a:pt x="1451" y="323"/>
                  </a:lnTo>
                  <a:lnTo>
                    <a:pt x="1459" y="325"/>
                  </a:lnTo>
                  <a:lnTo>
                    <a:pt x="1466" y="325"/>
                  </a:lnTo>
                  <a:lnTo>
                    <a:pt x="1472" y="327"/>
                  </a:lnTo>
                  <a:lnTo>
                    <a:pt x="1479" y="328"/>
                  </a:lnTo>
                  <a:lnTo>
                    <a:pt x="1486" y="330"/>
                  </a:lnTo>
                  <a:lnTo>
                    <a:pt x="1492" y="332"/>
                  </a:lnTo>
                  <a:lnTo>
                    <a:pt x="1496" y="330"/>
                  </a:lnTo>
                  <a:lnTo>
                    <a:pt x="1496" y="328"/>
                  </a:lnTo>
                  <a:lnTo>
                    <a:pt x="1492" y="322"/>
                  </a:lnTo>
                  <a:lnTo>
                    <a:pt x="1484" y="313"/>
                  </a:lnTo>
                  <a:lnTo>
                    <a:pt x="1487" y="308"/>
                  </a:lnTo>
                  <a:lnTo>
                    <a:pt x="1494" y="305"/>
                  </a:lnTo>
                  <a:lnTo>
                    <a:pt x="1506" y="303"/>
                  </a:lnTo>
                  <a:lnTo>
                    <a:pt x="1519" y="303"/>
                  </a:lnTo>
                  <a:lnTo>
                    <a:pt x="1534" y="305"/>
                  </a:lnTo>
                  <a:lnTo>
                    <a:pt x="1547" y="307"/>
                  </a:lnTo>
                  <a:lnTo>
                    <a:pt x="1557" y="308"/>
                  </a:lnTo>
                  <a:lnTo>
                    <a:pt x="1565" y="310"/>
                  </a:lnTo>
                  <a:lnTo>
                    <a:pt x="1574" y="310"/>
                  </a:lnTo>
                  <a:lnTo>
                    <a:pt x="1582" y="310"/>
                  </a:lnTo>
                  <a:lnTo>
                    <a:pt x="1590" y="310"/>
                  </a:lnTo>
                  <a:lnTo>
                    <a:pt x="1598" y="308"/>
                  </a:lnTo>
                  <a:lnTo>
                    <a:pt x="1607" y="308"/>
                  </a:lnTo>
                  <a:lnTo>
                    <a:pt x="1617" y="308"/>
                  </a:lnTo>
                  <a:lnTo>
                    <a:pt x="1625" y="308"/>
                  </a:lnTo>
                  <a:lnTo>
                    <a:pt x="1633" y="308"/>
                  </a:lnTo>
                  <a:lnTo>
                    <a:pt x="1633" y="307"/>
                  </a:lnTo>
                  <a:lnTo>
                    <a:pt x="1633" y="305"/>
                  </a:lnTo>
                  <a:lnTo>
                    <a:pt x="1633" y="302"/>
                  </a:lnTo>
                  <a:lnTo>
                    <a:pt x="1617" y="287"/>
                  </a:lnTo>
                  <a:lnTo>
                    <a:pt x="1610" y="275"/>
                  </a:lnTo>
                  <a:lnTo>
                    <a:pt x="1610" y="269"/>
                  </a:lnTo>
                  <a:lnTo>
                    <a:pt x="1617" y="265"/>
                  </a:lnTo>
                  <a:lnTo>
                    <a:pt x="1627" y="264"/>
                  </a:lnTo>
                  <a:lnTo>
                    <a:pt x="1641" y="264"/>
                  </a:lnTo>
                  <a:lnTo>
                    <a:pt x="1656" y="267"/>
                  </a:lnTo>
                  <a:lnTo>
                    <a:pt x="1673" y="270"/>
                  </a:lnTo>
                  <a:lnTo>
                    <a:pt x="1688" y="280"/>
                  </a:lnTo>
                  <a:lnTo>
                    <a:pt x="1700" y="288"/>
                  </a:lnTo>
                  <a:lnTo>
                    <a:pt x="1708" y="293"/>
                  </a:lnTo>
                  <a:lnTo>
                    <a:pt x="1714" y="298"/>
                  </a:lnTo>
                  <a:lnTo>
                    <a:pt x="1719" y="300"/>
                  </a:lnTo>
                  <a:lnTo>
                    <a:pt x="1723" y="300"/>
                  </a:lnTo>
                  <a:lnTo>
                    <a:pt x="1726" y="298"/>
                  </a:lnTo>
                  <a:lnTo>
                    <a:pt x="1728" y="293"/>
                  </a:lnTo>
                  <a:lnTo>
                    <a:pt x="1724" y="288"/>
                  </a:lnTo>
                  <a:lnTo>
                    <a:pt x="1721" y="283"/>
                  </a:lnTo>
                  <a:lnTo>
                    <a:pt x="1718" y="277"/>
                  </a:lnTo>
                  <a:lnTo>
                    <a:pt x="1714" y="270"/>
                  </a:lnTo>
                  <a:lnTo>
                    <a:pt x="1698" y="252"/>
                  </a:lnTo>
                  <a:lnTo>
                    <a:pt x="1683" y="239"/>
                  </a:lnTo>
                  <a:lnTo>
                    <a:pt x="1665" y="232"/>
                  </a:lnTo>
                  <a:lnTo>
                    <a:pt x="1648" y="225"/>
                  </a:lnTo>
                  <a:lnTo>
                    <a:pt x="1630" y="224"/>
                  </a:lnTo>
                  <a:lnTo>
                    <a:pt x="1610" y="222"/>
                  </a:lnTo>
                  <a:lnTo>
                    <a:pt x="1590" y="220"/>
                  </a:lnTo>
                  <a:lnTo>
                    <a:pt x="1569" y="217"/>
                  </a:lnTo>
                  <a:lnTo>
                    <a:pt x="1572" y="205"/>
                  </a:lnTo>
                  <a:lnTo>
                    <a:pt x="1580" y="194"/>
                  </a:lnTo>
                  <a:lnTo>
                    <a:pt x="1588" y="181"/>
                  </a:lnTo>
                  <a:lnTo>
                    <a:pt x="1593" y="167"/>
                  </a:lnTo>
                  <a:lnTo>
                    <a:pt x="1583" y="167"/>
                  </a:lnTo>
                  <a:lnTo>
                    <a:pt x="1574" y="169"/>
                  </a:lnTo>
                  <a:lnTo>
                    <a:pt x="1562" y="172"/>
                  </a:lnTo>
                  <a:lnTo>
                    <a:pt x="1549" y="176"/>
                  </a:lnTo>
                  <a:lnTo>
                    <a:pt x="1537" y="181"/>
                  </a:lnTo>
                  <a:lnTo>
                    <a:pt x="1527" y="184"/>
                  </a:lnTo>
                  <a:lnTo>
                    <a:pt x="1517" y="187"/>
                  </a:lnTo>
                  <a:lnTo>
                    <a:pt x="1509" y="191"/>
                  </a:lnTo>
                  <a:lnTo>
                    <a:pt x="1501" y="196"/>
                  </a:lnTo>
                  <a:lnTo>
                    <a:pt x="1492" y="202"/>
                  </a:lnTo>
                  <a:lnTo>
                    <a:pt x="1482" y="209"/>
                  </a:lnTo>
                  <a:lnTo>
                    <a:pt x="1474" y="212"/>
                  </a:lnTo>
                  <a:lnTo>
                    <a:pt x="1476" y="199"/>
                  </a:lnTo>
                  <a:lnTo>
                    <a:pt x="1484" y="179"/>
                  </a:lnTo>
                  <a:lnTo>
                    <a:pt x="1492" y="161"/>
                  </a:lnTo>
                  <a:lnTo>
                    <a:pt x="1491" y="146"/>
                  </a:lnTo>
                  <a:lnTo>
                    <a:pt x="1489" y="146"/>
                  </a:lnTo>
                  <a:lnTo>
                    <a:pt x="1487" y="146"/>
                  </a:lnTo>
                  <a:lnTo>
                    <a:pt x="1484" y="147"/>
                  </a:lnTo>
                  <a:lnTo>
                    <a:pt x="1481" y="149"/>
                  </a:lnTo>
                  <a:lnTo>
                    <a:pt x="1471" y="162"/>
                  </a:lnTo>
                  <a:lnTo>
                    <a:pt x="1459" y="177"/>
                  </a:lnTo>
                  <a:lnTo>
                    <a:pt x="1446" y="191"/>
                  </a:lnTo>
                  <a:lnTo>
                    <a:pt x="1433" y="204"/>
                  </a:lnTo>
                  <a:lnTo>
                    <a:pt x="1418" y="215"/>
                  </a:lnTo>
                  <a:lnTo>
                    <a:pt x="1401" y="224"/>
                  </a:lnTo>
                  <a:lnTo>
                    <a:pt x="1385" y="230"/>
                  </a:lnTo>
                  <a:lnTo>
                    <a:pt x="1366" y="232"/>
                  </a:lnTo>
                  <a:lnTo>
                    <a:pt x="1368" y="220"/>
                  </a:lnTo>
                  <a:lnTo>
                    <a:pt x="1373" y="207"/>
                  </a:lnTo>
                  <a:lnTo>
                    <a:pt x="1375" y="196"/>
                  </a:lnTo>
                  <a:lnTo>
                    <a:pt x="1365" y="191"/>
                  </a:lnTo>
                  <a:lnTo>
                    <a:pt x="1361" y="194"/>
                  </a:lnTo>
                  <a:lnTo>
                    <a:pt x="1356" y="199"/>
                  </a:lnTo>
                  <a:lnTo>
                    <a:pt x="1350" y="207"/>
                  </a:lnTo>
                  <a:lnTo>
                    <a:pt x="1340" y="217"/>
                  </a:lnTo>
                  <a:lnTo>
                    <a:pt x="1328" y="222"/>
                  </a:lnTo>
                  <a:lnTo>
                    <a:pt x="1317" y="225"/>
                  </a:lnTo>
                  <a:lnTo>
                    <a:pt x="1307" y="229"/>
                  </a:lnTo>
                  <a:lnTo>
                    <a:pt x="1295" y="230"/>
                  </a:lnTo>
                  <a:lnTo>
                    <a:pt x="1285" y="232"/>
                  </a:lnTo>
                  <a:lnTo>
                    <a:pt x="1273" y="232"/>
                  </a:lnTo>
                  <a:lnTo>
                    <a:pt x="1264" y="232"/>
                  </a:lnTo>
                  <a:lnTo>
                    <a:pt x="1250" y="232"/>
                  </a:lnTo>
                  <a:lnTo>
                    <a:pt x="1237" y="212"/>
                  </a:lnTo>
                  <a:lnTo>
                    <a:pt x="1227" y="191"/>
                  </a:lnTo>
                  <a:lnTo>
                    <a:pt x="1219" y="169"/>
                  </a:lnTo>
                  <a:lnTo>
                    <a:pt x="1209" y="149"/>
                  </a:lnTo>
                  <a:lnTo>
                    <a:pt x="1212" y="136"/>
                  </a:lnTo>
                  <a:lnTo>
                    <a:pt x="1220" y="124"/>
                  </a:lnTo>
                  <a:lnTo>
                    <a:pt x="1232" y="116"/>
                  </a:lnTo>
                  <a:lnTo>
                    <a:pt x="1244" y="109"/>
                  </a:lnTo>
                  <a:lnTo>
                    <a:pt x="1257" y="101"/>
                  </a:lnTo>
                  <a:lnTo>
                    <a:pt x="1270" y="93"/>
                  </a:lnTo>
                  <a:lnTo>
                    <a:pt x="1283" y="84"/>
                  </a:lnTo>
                  <a:lnTo>
                    <a:pt x="1297" y="76"/>
                  </a:lnTo>
                  <a:lnTo>
                    <a:pt x="1308" y="69"/>
                  </a:lnTo>
                  <a:lnTo>
                    <a:pt x="1322" y="61"/>
                  </a:lnTo>
                  <a:lnTo>
                    <a:pt x="1335" y="51"/>
                  </a:lnTo>
                  <a:lnTo>
                    <a:pt x="1348" y="43"/>
                  </a:lnTo>
                  <a:lnTo>
                    <a:pt x="1348" y="41"/>
                  </a:lnTo>
                  <a:lnTo>
                    <a:pt x="1348" y="40"/>
                  </a:lnTo>
                  <a:lnTo>
                    <a:pt x="1348" y="38"/>
                  </a:lnTo>
                  <a:lnTo>
                    <a:pt x="1338" y="28"/>
                  </a:lnTo>
                  <a:lnTo>
                    <a:pt x="1330" y="18"/>
                  </a:lnTo>
                  <a:lnTo>
                    <a:pt x="1325" y="8"/>
                  </a:lnTo>
                  <a:lnTo>
                    <a:pt x="1317" y="0"/>
                  </a:lnTo>
                  <a:lnTo>
                    <a:pt x="1315" y="0"/>
                  </a:lnTo>
                  <a:lnTo>
                    <a:pt x="1313" y="0"/>
                  </a:lnTo>
                  <a:lnTo>
                    <a:pt x="1303" y="10"/>
                  </a:lnTo>
                  <a:lnTo>
                    <a:pt x="1292" y="21"/>
                  </a:lnTo>
                  <a:lnTo>
                    <a:pt x="1278" y="33"/>
                  </a:lnTo>
                  <a:lnTo>
                    <a:pt x="1264" y="45"/>
                  </a:lnTo>
                  <a:lnTo>
                    <a:pt x="1247" y="55"/>
                  </a:lnTo>
                  <a:lnTo>
                    <a:pt x="1232" y="61"/>
                  </a:lnTo>
                  <a:lnTo>
                    <a:pt x="1219" y="64"/>
                  </a:lnTo>
                  <a:lnTo>
                    <a:pt x="1206" y="63"/>
                  </a:lnTo>
                  <a:lnTo>
                    <a:pt x="1194" y="66"/>
                  </a:lnTo>
                  <a:lnTo>
                    <a:pt x="1184" y="69"/>
                  </a:lnTo>
                  <a:lnTo>
                    <a:pt x="1174" y="74"/>
                  </a:lnTo>
                  <a:lnTo>
                    <a:pt x="1162" y="79"/>
                  </a:lnTo>
                  <a:lnTo>
                    <a:pt x="1154" y="86"/>
                  </a:lnTo>
                  <a:lnTo>
                    <a:pt x="1152" y="91"/>
                  </a:lnTo>
                  <a:lnTo>
                    <a:pt x="1152" y="96"/>
                  </a:lnTo>
                  <a:lnTo>
                    <a:pt x="1152" y="104"/>
                  </a:lnTo>
                  <a:lnTo>
                    <a:pt x="1148" y="109"/>
                  </a:lnTo>
                  <a:lnTo>
                    <a:pt x="1141" y="114"/>
                  </a:lnTo>
                  <a:lnTo>
                    <a:pt x="1133" y="123"/>
                  </a:lnTo>
                  <a:lnTo>
                    <a:pt x="1123" y="129"/>
                  </a:lnTo>
                  <a:lnTo>
                    <a:pt x="1169" y="177"/>
                  </a:lnTo>
                  <a:lnTo>
                    <a:pt x="1166" y="196"/>
                  </a:lnTo>
                  <a:lnTo>
                    <a:pt x="1162" y="214"/>
                  </a:lnTo>
                  <a:lnTo>
                    <a:pt x="1157" y="230"/>
                  </a:lnTo>
                  <a:lnTo>
                    <a:pt x="1151" y="245"/>
                  </a:lnTo>
                  <a:lnTo>
                    <a:pt x="1179" y="250"/>
                  </a:lnTo>
                  <a:lnTo>
                    <a:pt x="1184" y="237"/>
                  </a:lnTo>
                  <a:lnTo>
                    <a:pt x="1187" y="222"/>
                  </a:lnTo>
                  <a:lnTo>
                    <a:pt x="1192" y="207"/>
                  </a:lnTo>
                  <a:lnTo>
                    <a:pt x="1196" y="192"/>
                  </a:lnTo>
                  <a:lnTo>
                    <a:pt x="1201" y="197"/>
                  </a:lnTo>
                  <a:lnTo>
                    <a:pt x="1207" y="205"/>
                  </a:lnTo>
                  <a:lnTo>
                    <a:pt x="1214" y="215"/>
                  </a:lnTo>
                  <a:lnTo>
                    <a:pt x="1215" y="224"/>
                  </a:lnTo>
                  <a:lnTo>
                    <a:pt x="1224" y="227"/>
                  </a:lnTo>
                  <a:lnTo>
                    <a:pt x="1227" y="235"/>
                  </a:lnTo>
                  <a:lnTo>
                    <a:pt x="1230" y="244"/>
                  </a:lnTo>
                  <a:lnTo>
                    <a:pt x="1237" y="250"/>
                  </a:lnTo>
                  <a:lnTo>
                    <a:pt x="1235" y="265"/>
                  </a:lnTo>
                  <a:lnTo>
                    <a:pt x="1232" y="287"/>
                  </a:lnTo>
                  <a:lnTo>
                    <a:pt x="1225" y="307"/>
                  </a:lnTo>
                  <a:lnTo>
                    <a:pt x="1215" y="317"/>
                  </a:lnTo>
                  <a:lnTo>
                    <a:pt x="1201" y="305"/>
                  </a:lnTo>
                  <a:lnTo>
                    <a:pt x="1187" y="293"/>
                  </a:lnTo>
                  <a:lnTo>
                    <a:pt x="1176" y="282"/>
                  </a:lnTo>
                  <a:lnTo>
                    <a:pt x="1174" y="264"/>
                  </a:lnTo>
                  <a:lnTo>
                    <a:pt x="1176" y="260"/>
                  </a:lnTo>
                  <a:lnTo>
                    <a:pt x="1177" y="257"/>
                  </a:lnTo>
                  <a:lnTo>
                    <a:pt x="1177" y="254"/>
                  </a:lnTo>
                  <a:lnTo>
                    <a:pt x="1179" y="250"/>
                  </a:lnTo>
                  <a:lnTo>
                    <a:pt x="1151" y="2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3" name="Freeform 266"/>
            <p:cNvSpPr>
              <a:spLocks/>
            </p:cNvSpPr>
            <p:nvPr/>
          </p:nvSpPr>
          <p:spPr bwMode="auto">
            <a:xfrm>
              <a:off x="2199" y="3413"/>
              <a:ext cx="106" cy="226"/>
            </a:xfrm>
            <a:custGeom>
              <a:avLst/>
              <a:gdLst>
                <a:gd name="T0" fmla="*/ 35 w 106"/>
                <a:gd name="T1" fmla="*/ 226 h 226"/>
                <a:gd name="T2" fmla="*/ 38 w 106"/>
                <a:gd name="T3" fmla="*/ 194 h 226"/>
                <a:gd name="T4" fmla="*/ 43 w 106"/>
                <a:gd name="T5" fmla="*/ 163 h 226"/>
                <a:gd name="T6" fmla="*/ 48 w 106"/>
                <a:gd name="T7" fmla="*/ 133 h 226"/>
                <a:gd name="T8" fmla="*/ 52 w 106"/>
                <a:gd name="T9" fmla="*/ 103 h 226"/>
                <a:gd name="T10" fmla="*/ 47 w 106"/>
                <a:gd name="T11" fmla="*/ 100 h 226"/>
                <a:gd name="T12" fmla="*/ 42 w 106"/>
                <a:gd name="T13" fmla="*/ 98 h 226"/>
                <a:gd name="T14" fmla="*/ 33 w 106"/>
                <a:gd name="T15" fmla="*/ 100 h 226"/>
                <a:gd name="T16" fmla="*/ 27 w 106"/>
                <a:gd name="T17" fmla="*/ 101 h 226"/>
                <a:gd name="T18" fmla="*/ 19 w 106"/>
                <a:gd name="T19" fmla="*/ 103 h 226"/>
                <a:gd name="T20" fmla="*/ 12 w 106"/>
                <a:gd name="T21" fmla="*/ 106 h 226"/>
                <a:gd name="T22" fmla="*/ 5 w 106"/>
                <a:gd name="T23" fmla="*/ 109 h 226"/>
                <a:gd name="T24" fmla="*/ 0 w 106"/>
                <a:gd name="T25" fmla="*/ 111 h 226"/>
                <a:gd name="T26" fmla="*/ 5 w 106"/>
                <a:gd name="T27" fmla="*/ 90 h 226"/>
                <a:gd name="T28" fmla="*/ 17 w 106"/>
                <a:gd name="T29" fmla="*/ 53 h 226"/>
                <a:gd name="T30" fmla="*/ 32 w 106"/>
                <a:gd name="T31" fmla="*/ 17 h 226"/>
                <a:gd name="T32" fmla="*/ 43 w 106"/>
                <a:gd name="T33" fmla="*/ 0 h 226"/>
                <a:gd name="T34" fmla="*/ 43 w 106"/>
                <a:gd name="T35" fmla="*/ 8 h 226"/>
                <a:gd name="T36" fmla="*/ 42 w 106"/>
                <a:gd name="T37" fmla="*/ 18 h 226"/>
                <a:gd name="T38" fmla="*/ 40 w 106"/>
                <a:gd name="T39" fmla="*/ 28 h 226"/>
                <a:gd name="T40" fmla="*/ 40 w 106"/>
                <a:gd name="T41" fmla="*/ 33 h 226"/>
                <a:gd name="T42" fmla="*/ 42 w 106"/>
                <a:gd name="T43" fmla="*/ 33 h 226"/>
                <a:gd name="T44" fmla="*/ 42 w 106"/>
                <a:gd name="T45" fmla="*/ 33 h 226"/>
                <a:gd name="T46" fmla="*/ 42 w 106"/>
                <a:gd name="T47" fmla="*/ 33 h 226"/>
                <a:gd name="T48" fmla="*/ 43 w 106"/>
                <a:gd name="T49" fmla="*/ 33 h 226"/>
                <a:gd name="T50" fmla="*/ 43 w 106"/>
                <a:gd name="T51" fmla="*/ 32 h 226"/>
                <a:gd name="T52" fmla="*/ 45 w 106"/>
                <a:gd name="T53" fmla="*/ 32 h 226"/>
                <a:gd name="T54" fmla="*/ 47 w 106"/>
                <a:gd name="T55" fmla="*/ 30 h 226"/>
                <a:gd name="T56" fmla="*/ 50 w 106"/>
                <a:gd name="T57" fmla="*/ 30 h 226"/>
                <a:gd name="T58" fmla="*/ 50 w 106"/>
                <a:gd name="T59" fmla="*/ 43 h 226"/>
                <a:gd name="T60" fmla="*/ 50 w 106"/>
                <a:gd name="T61" fmla="*/ 55 h 226"/>
                <a:gd name="T62" fmla="*/ 50 w 106"/>
                <a:gd name="T63" fmla="*/ 68 h 226"/>
                <a:gd name="T64" fmla="*/ 50 w 106"/>
                <a:gd name="T65" fmla="*/ 81 h 226"/>
                <a:gd name="T66" fmla="*/ 52 w 106"/>
                <a:gd name="T67" fmla="*/ 81 h 226"/>
                <a:gd name="T68" fmla="*/ 53 w 106"/>
                <a:gd name="T69" fmla="*/ 81 h 226"/>
                <a:gd name="T70" fmla="*/ 53 w 106"/>
                <a:gd name="T71" fmla="*/ 81 h 226"/>
                <a:gd name="T72" fmla="*/ 55 w 106"/>
                <a:gd name="T73" fmla="*/ 81 h 226"/>
                <a:gd name="T74" fmla="*/ 60 w 106"/>
                <a:gd name="T75" fmla="*/ 76 h 226"/>
                <a:gd name="T76" fmla="*/ 67 w 106"/>
                <a:gd name="T77" fmla="*/ 68 h 226"/>
                <a:gd name="T78" fmla="*/ 75 w 106"/>
                <a:gd name="T79" fmla="*/ 61 h 226"/>
                <a:gd name="T80" fmla="*/ 82 w 106"/>
                <a:gd name="T81" fmla="*/ 58 h 226"/>
                <a:gd name="T82" fmla="*/ 93 w 106"/>
                <a:gd name="T83" fmla="*/ 86 h 226"/>
                <a:gd name="T84" fmla="*/ 101 w 106"/>
                <a:gd name="T85" fmla="*/ 118 h 226"/>
                <a:gd name="T86" fmla="*/ 105 w 106"/>
                <a:gd name="T87" fmla="*/ 151 h 226"/>
                <a:gd name="T88" fmla="*/ 106 w 106"/>
                <a:gd name="T89" fmla="*/ 182 h 226"/>
                <a:gd name="T90" fmla="*/ 105 w 106"/>
                <a:gd name="T91" fmla="*/ 182 h 226"/>
                <a:gd name="T92" fmla="*/ 105 w 106"/>
                <a:gd name="T93" fmla="*/ 182 h 226"/>
                <a:gd name="T94" fmla="*/ 105 w 106"/>
                <a:gd name="T95" fmla="*/ 182 h 226"/>
                <a:gd name="T96" fmla="*/ 103 w 106"/>
                <a:gd name="T97" fmla="*/ 182 h 226"/>
                <a:gd name="T98" fmla="*/ 90 w 106"/>
                <a:gd name="T99" fmla="*/ 161 h 226"/>
                <a:gd name="T100" fmla="*/ 78 w 106"/>
                <a:gd name="T101" fmla="*/ 154 h 226"/>
                <a:gd name="T102" fmla="*/ 68 w 106"/>
                <a:gd name="T103" fmla="*/ 158 h 226"/>
                <a:gd name="T104" fmla="*/ 60 w 106"/>
                <a:gd name="T105" fmla="*/ 171 h 226"/>
                <a:gd name="T106" fmla="*/ 53 w 106"/>
                <a:gd name="T107" fmla="*/ 187 h 226"/>
                <a:gd name="T108" fmla="*/ 47 w 106"/>
                <a:gd name="T109" fmla="*/ 204 h 226"/>
                <a:gd name="T110" fmla="*/ 40 w 106"/>
                <a:gd name="T111" fmla="*/ 217 h 226"/>
                <a:gd name="T112" fmla="*/ 35 w 106"/>
                <a:gd name="T113" fmla="*/ 226 h 226"/>
                <a:gd name="T114" fmla="*/ 35 w 106"/>
                <a:gd name="T115" fmla="*/ 226 h 226"/>
                <a:gd name="T116" fmla="*/ 35 w 106"/>
                <a:gd name="T117" fmla="*/ 226 h 226"/>
                <a:gd name="T118" fmla="*/ 35 w 106"/>
                <a:gd name="T119" fmla="*/ 226 h 226"/>
                <a:gd name="T120" fmla="*/ 35 w 106"/>
                <a:gd name="T121" fmla="*/ 226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6" h="226">
                  <a:moveTo>
                    <a:pt x="35" y="226"/>
                  </a:moveTo>
                  <a:lnTo>
                    <a:pt x="38" y="194"/>
                  </a:lnTo>
                  <a:lnTo>
                    <a:pt x="43" y="163"/>
                  </a:lnTo>
                  <a:lnTo>
                    <a:pt x="48" y="133"/>
                  </a:lnTo>
                  <a:lnTo>
                    <a:pt x="52" y="103"/>
                  </a:lnTo>
                  <a:lnTo>
                    <a:pt x="47" y="100"/>
                  </a:lnTo>
                  <a:lnTo>
                    <a:pt x="42" y="98"/>
                  </a:lnTo>
                  <a:lnTo>
                    <a:pt x="33" y="100"/>
                  </a:lnTo>
                  <a:lnTo>
                    <a:pt x="27" y="101"/>
                  </a:lnTo>
                  <a:lnTo>
                    <a:pt x="19" y="103"/>
                  </a:lnTo>
                  <a:lnTo>
                    <a:pt x="12" y="106"/>
                  </a:lnTo>
                  <a:lnTo>
                    <a:pt x="5" y="109"/>
                  </a:lnTo>
                  <a:lnTo>
                    <a:pt x="0" y="111"/>
                  </a:lnTo>
                  <a:lnTo>
                    <a:pt x="5" y="90"/>
                  </a:lnTo>
                  <a:lnTo>
                    <a:pt x="17" y="53"/>
                  </a:lnTo>
                  <a:lnTo>
                    <a:pt x="32" y="17"/>
                  </a:lnTo>
                  <a:lnTo>
                    <a:pt x="43" y="0"/>
                  </a:lnTo>
                  <a:lnTo>
                    <a:pt x="43" y="8"/>
                  </a:lnTo>
                  <a:lnTo>
                    <a:pt x="42" y="18"/>
                  </a:lnTo>
                  <a:lnTo>
                    <a:pt x="40" y="28"/>
                  </a:lnTo>
                  <a:lnTo>
                    <a:pt x="40" y="33"/>
                  </a:lnTo>
                  <a:lnTo>
                    <a:pt x="42" y="33"/>
                  </a:lnTo>
                  <a:lnTo>
                    <a:pt x="43" y="33"/>
                  </a:lnTo>
                  <a:lnTo>
                    <a:pt x="43" y="32"/>
                  </a:lnTo>
                  <a:lnTo>
                    <a:pt x="45" y="32"/>
                  </a:lnTo>
                  <a:lnTo>
                    <a:pt x="47" y="30"/>
                  </a:lnTo>
                  <a:lnTo>
                    <a:pt x="50" y="30"/>
                  </a:lnTo>
                  <a:lnTo>
                    <a:pt x="50" y="43"/>
                  </a:lnTo>
                  <a:lnTo>
                    <a:pt x="50" y="55"/>
                  </a:lnTo>
                  <a:lnTo>
                    <a:pt x="50" y="68"/>
                  </a:lnTo>
                  <a:lnTo>
                    <a:pt x="50" y="81"/>
                  </a:lnTo>
                  <a:lnTo>
                    <a:pt x="52" y="81"/>
                  </a:lnTo>
                  <a:lnTo>
                    <a:pt x="53" y="81"/>
                  </a:lnTo>
                  <a:lnTo>
                    <a:pt x="55" y="81"/>
                  </a:lnTo>
                  <a:lnTo>
                    <a:pt x="60" y="76"/>
                  </a:lnTo>
                  <a:lnTo>
                    <a:pt x="67" y="68"/>
                  </a:lnTo>
                  <a:lnTo>
                    <a:pt x="75" y="61"/>
                  </a:lnTo>
                  <a:lnTo>
                    <a:pt x="82" y="58"/>
                  </a:lnTo>
                  <a:lnTo>
                    <a:pt x="93" y="86"/>
                  </a:lnTo>
                  <a:lnTo>
                    <a:pt x="101" y="118"/>
                  </a:lnTo>
                  <a:lnTo>
                    <a:pt x="105" y="151"/>
                  </a:lnTo>
                  <a:lnTo>
                    <a:pt x="106" y="182"/>
                  </a:lnTo>
                  <a:lnTo>
                    <a:pt x="105" y="182"/>
                  </a:lnTo>
                  <a:lnTo>
                    <a:pt x="103" y="182"/>
                  </a:lnTo>
                  <a:lnTo>
                    <a:pt x="90" y="161"/>
                  </a:lnTo>
                  <a:lnTo>
                    <a:pt x="78" y="154"/>
                  </a:lnTo>
                  <a:lnTo>
                    <a:pt x="68" y="158"/>
                  </a:lnTo>
                  <a:lnTo>
                    <a:pt x="60" y="171"/>
                  </a:lnTo>
                  <a:lnTo>
                    <a:pt x="53" y="187"/>
                  </a:lnTo>
                  <a:lnTo>
                    <a:pt x="47" y="204"/>
                  </a:lnTo>
                  <a:lnTo>
                    <a:pt x="40" y="217"/>
                  </a:lnTo>
                  <a:lnTo>
                    <a:pt x="35" y="226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4" name="Freeform 267"/>
            <p:cNvSpPr>
              <a:spLocks/>
            </p:cNvSpPr>
            <p:nvPr/>
          </p:nvSpPr>
          <p:spPr bwMode="auto">
            <a:xfrm>
              <a:off x="2433" y="3486"/>
              <a:ext cx="176" cy="148"/>
            </a:xfrm>
            <a:custGeom>
              <a:avLst/>
              <a:gdLst>
                <a:gd name="T0" fmla="*/ 159 w 176"/>
                <a:gd name="T1" fmla="*/ 144 h 148"/>
                <a:gd name="T2" fmla="*/ 138 w 176"/>
                <a:gd name="T3" fmla="*/ 138 h 148"/>
                <a:gd name="T4" fmla="*/ 118 w 176"/>
                <a:gd name="T5" fmla="*/ 129 h 148"/>
                <a:gd name="T6" fmla="*/ 98 w 176"/>
                <a:gd name="T7" fmla="*/ 114 h 148"/>
                <a:gd name="T8" fmla="*/ 85 w 176"/>
                <a:gd name="T9" fmla="*/ 105 h 148"/>
                <a:gd name="T10" fmla="*/ 78 w 176"/>
                <a:gd name="T11" fmla="*/ 101 h 148"/>
                <a:gd name="T12" fmla="*/ 70 w 176"/>
                <a:gd name="T13" fmla="*/ 105 h 148"/>
                <a:gd name="T14" fmla="*/ 63 w 176"/>
                <a:gd name="T15" fmla="*/ 114 h 148"/>
                <a:gd name="T16" fmla="*/ 60 w 176"/>
                <a:gd name="T17" fmla="*/ 123 h 148"/>
                <a:gd name="T18" fmla="*/ 60 w 176"/>
                <a:gd name="T19" fmla="*/ 123 h 148"/>
                <a:gd name="T20" fmla="*/ 45 w 176"/>
                <a:gd name="T21" fmla="*/ 103 h 148"/>
                <a:gd name="T22" fmla="*/ 30 w 176"/>
                <a:gd name="T23" fmla="*/ 60 h 148"/>
                <a:gd name="T24" fmla="*/ 13 w 176"/>
                <a:gd name="T25" fmla="*/ 43 h 148"/>
                <a:gd name="T26" fmla="*/ 7 w 176"/>
                <a:gd name="T27" fmla="*/ 50 h 148"/>
                <a:gd name="T28" fmla="*/ 3 w 176"/>
                <a:gd name="T29" fmla="*/ 40 h 148"/>
                <a:gd name="T30" fmla="*/ 2 w 176"/>
                <a:gd name="T31" fmla="*/ 15 h 148"/>
                <a:gd name="T32" fmla="*/ 8 w 176"/>
                <a:gd name="T33" fmla="*/ 5 h 148"/>
                <a:gd name="T34" fmla="*/ 25 w 176"/>
                <a:gd name="T35" fmla="*/ 22 h 148"/>
                <a:gd name="T36" fmla="*/ 37 w 176"/>
                <a:gd name="T37" fmla="*/ 45 h 148"/>
                <a:gd name="T38" fmla="*/ 46 w 176"/>
                <a:gd name="T39" fmla="*/ 66 h 148"/>
                <a:gd name="T40" fmla="*/ 53 w 176"/>
                <a:gd name="T41" fmla="*/ 76 h 148"/>
                <a:gd name="T42" fmla="*/ 55 w 176"/>
                <a:gd name="T43" fmla="*/ 76 h 148"/>
                <a:gd name="T44" fmla="*/ 56 w 176"/>
                <a:gd name="T45" fmla="*/ 70 h 148"/>
                <a:gd name="T46" fmla="*/ 56 w 176"/>
                <a:gd name="T47" fmla="*/ 60 h 148"/>
                <a:gd name="T48" fmla="*/ 65 w 176"/>
                <a:gd name="T49" fmla="*/ 60 h 148"/>
                <a:gd name="T50" fmla="*/ 88 w 176"/>
                <a:gd name="T51" fmla="*/ 80 h 148"/>
                <a:gd name="T52" fmla="*/ 98 w 176"/>
                <a:gd name="T53" fmla="*/ 73 h 148"/>
                <a:gd name="T54" fmla="*/ 95 w 176"/>
                <a:gd name="T55" fmla="*/ 51 h 148"/>
                <a:gd name="T56" fmla="*/ 101 w 176"/>
                <a:gd name="T57" fmla="*/ 46 h 148"/>
                <a:gd name="T58" fmla="*/ 119 w 176"/>
                <a:gd name="T59" fmla="*/ 68 h 148"/>
                <a:gd name="T60" fmla="*/ 141 w 176"/>
                <a:gd name="T61" fmla="*/ 98 h 148"/>
                <a:gd name="T62" fmla="*/ 161 w 176"/>
                <a:gd name="T63" fmla="*/ 126 h 148"/>
                <a:gd name="T64" fmla="*/ 172 w 176"/>
                <a:gd name="T65" fmla="*/ 139 h 148"/>
                <a:gd name="T66" fmla="*/ 176 w 176"/>
                <a:gd name="T67" fmla="*/ 144 h 148"/>
                <a:gd name="T68" fmla="*/ 174 w 176"/>
                <a:gd name="T69" fmla="*/ 148 h 148"/>
                <a:gd name="T70" fmla="*/ 174 w 176"/>
                <a:gd name="T71" fmla="*/ 148 h 148"/>
                <a:gd name="T72" fmla="*/ 172 w 176"/>
                <a:gd name="T73" fmla="*/ 148 h 148"/>
                <a:gd name="T74" fmla="*/ 172 w 176"/>
                <a:gd name="T75" fmla="*/ 148 h 14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76" h="148">
                  <a:moveTo>
                    <a:pt x="172" y="148"/>
                  </a:moveTo>
                  <a:lnTo>
                    <a:pt x="159" y="144"/>
                  </a:lnTo>
                  <a:lnTo>
                    <a:pt x="148" y="141"/>
                  </a:lnTo>
                  <a:lnTo>
                    <a:pt x="138" y="138"/>
                  </a:lnTo>
                  <a:lnTo>
                    <a:pt x="128" y="134"/>
                  </a:lnTo>
                  <a:lnTo>
                    <a:pt x="118" y="129"/>
                  </a:lnTo>
                  <a:lnTo>
                    <a:pt x="108" y="123"/>
                  </a:lnTo>
                  <a:lnTo>
                    <a:pt x="98" y="114"/>
                  </a:lnTo>
                  <a:lnTo>
                    <a:pt x="88" y="106"/>
                  </a:lnTo>
                  <a:lnTo>
                    <a:pt x="85" y="105"/>
                  </a:lnTo>
                  <a:lnTo>
                    <a:pt x="81" y="103"/>
                  </a:lnTo>
                  <a:lnTo>
                    <a:pt x="78" y="101"/>
                  </a:lnTo>
                  <a:lnTo>
                    <a:pt x="75" y="100"/>
                  </a:lnTo>
                  <a:lnTo>
                    <a:pt x="70" y="105"/>
                  </a:lnTo>
                  <a:lnTo>
                    <a:pt x="66" y="109"/>
                  </a:lnTo>
                  <a:lnTo>
                    <a:pt x="63" y="114"/>
                  </a:lnTo>
                  <a:lnTo>
                    <a:pt x="61" y="123"/>
                  </a:lnTo>
                  <a:lnTo>
                    <a:pt x="60" y="123"/>
                  </a:lnTo>
                  <a:lnTo>
                    <a:pt x="45" y="103"/>
                  </a:lnTo>
                  <a:lnTo>
                    <a:pt x="37" y="81"/>
                  </a:lnTo>
                  <a:lnTo>
                    <a:pt x="30" y="60"/>
                  </a:lnTo>
                  <a:lnTo>
                    <a:pt x="20" y="41"/>
                  </a:lnTo>
                  <a:lnTo>
                    <a:pt x="13" y="43"/>
                  </a:lnTo>
                  <a:lnTo>
                    <a:pt x="10" y="46"/>
                  </a:lnTo>
                  <a:lnTo>
                    <a:pt x="7" y="50"/>
                  </a:lnTo>
                  <a:lnTo>
                    <a:pt x="3" y="53"/>
                  </a:lnTo>
                  <a:lnTo>
                    <a:pt x="3" y="40"/>
                  </a:lnTo>
                  <a:lnTo>
                    <a:pt x="3" y="27"/>
                  </a:lnTo>
                  <a:lnTo>
                    <a:pt x="2" y="15"/>
                  </a:lnTo>
                  <a:lnTo>
                    <a:pt x="0" y="0"/>
                  </a:lnTo>
                  <a:lnTo>
                    <a:pt x="8" y="5"/>
                  </a:lnTo>
                  <a:lnTo>
                    <a:pt x="17" y="12"/>
                  </a:lnTo>
                  <a:lnTo>
                    <a:pt x="25" y="22"/>
                  </a:lnTo>
                  <a:lnTo>
                    <a:pt x="32" y="33"/>
                  </a:lnTo>
                  <a:lnTo>
                    <a:pt x="37" y="45"/>
                  </a:lnTo>
                  <a:lnTo>
                    <a:pt x="41" y="56"/>
                  </a:lnTo>
                  <a:lnTo>
                    <a:pt x="46" y="66"/>
                  </a:lnTo>
                  <a:lnTo>
                    <a:pt x="51" y="76"/>
                  </a:lnTo>
                  <a:lnTo>
                    <a:pt x="53" y="76"/>
                  </a:lnTo>
                  <a:lnTo>
                    <a:pt x="55" y="76"/>
                  </a:lnTo>
                  <a:lnTo>
                    <a:pt x="56" y="76"/>
                  </a:lnTo>
                  <a:lnTo>
                    <a:pt x="56" y="70"/>
                  </a:lnTo>
                  <a:lnTo>
                    <a:pt x="56" y="65"/>
                  </a:lnTo>
                  <a:lnTo>
                    <a:pt x="56" y="60"/>
                  </a:lnTo>
                  <a:lnTo>
                    <a:pt x="56" y="53"/>
                  </a:lnTo>
                  <a:lnTo>
                    <a:pt x="65" y="60"/>
                  </a:lnTo>
                  <a:lnTo>
                    <a:pt x="76" y="70"/>
                  </a:lnTo>
                  <a:lnTo>
                    <a:pt x="88" y="80"/>
                  </a:lnTo>
                  <a:lnTo>
                    <a:pt x="100" y="83"/>
                  </a:lnTo>
                  <a:lnTo>
                    <a:pt x="98" y="73"/>
                  </a:lnTo>
                  <a:lnTo>
                    <a:pt x="96" y="61"/>
                  </a:lnTo>
                  <a:lnTo>
                    <a:pt x="95" y="51"/>
                  </a:lnTo>
                  <a:lnTo>
                    <a:pt x="93" y="41"/>
                  </a:lnTo>
                  <a:lnTo>
                    <a:pt x="101" y="46"/>
                  </a:lnTo>
                  <a:lnTo>
                    <a:pt x="109" y="55"/>
                  </a:lnTo>
                  <a:lnTo>
                    <a:pt x="119" y="68"/>
                  </a:lnTo>
                  <a:lnTo>
                    <a:pt x="129" y="83"/>
                  </a:lnTo>
                  <a:lnTo>
                    <a:pt x="141" y="98"/>
                  </a:lnTo>
                  <a:lnTo>
                    <a:pt x="151" y="113"/>
                  </a:lnTo>
                  <a:lnTo>
                    <a:pt x="161" y="126"/>
                  </a:lnTo>
                  <a:lnTo>
                    <a:pt x="169" y="134"/>
                  </a:lnTo>
                  <a:lnTo>
                    <a:pt x="172" y="139"/>
                  </a:lnTo>
                  <a:lnTo>
                    <a:pt x="176" y="143"/>
                  </a:lnTo>
                  <a:lnTo>
                    <a:pt x="176" y="144"/>
                  </a:lnTo>
                  <a:lnTo>
                    <a:pt x="176" y="146"/>
                  </a:lnTo>
                  <a:lnTo>
                    <a:pt x="174" y="148"/>
                  </a:lnTo>
                  <a:lnTo>
                    <a:pt x="172" y="148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5" name="Freeform 268"/>
            <p:cNvSpPr>
              <a:spLocks/>
            </p:cNvSpPr>
            <p:nvPr/>
          </p:nvSpPr>
          <p:spPr bwMode="auto">
            <a:xfrm>
              <a:off x="3066" y="3177"/>
              <a:ext cx="159" cy="410"/>
            </a:xfrm>
            <a:custGeom>
              <a:avLst/>
              <a:gdLst>
                <a:gd name="T0" fmla="*/ 77 w 159"/>
                <a:gd name="T1" fmla="*/ 394 h 410"/>
                <a:gd name="T2" fmla="*/ 58 w 159"/>
                <a:gd name="T3" fmla="*/ 357 h 410"/>
                <a:gd name="T4" fmla="*/ 53 w 159"/>
                <a:gd name="T5" fmla="*/ 319 h 410"/>
                <a:gd name="T6" fmla="*/ 45 w 159"/>
                <a:gd name="T7" fmla="*/ 294 h 410"/>
                <a:gd name="T8" fmla="*/ 30 w 159"/>
                <a:gd name="T9" fmla="*/ 281 h 410"/>
                <a:gd name="T10" fmla="*/ 32 w 159"/>
                <a:gd name="T11" fmla="*/ 266 h 410"/>
                <a:gd name="T12" fmla="*/ 23 w 159"/>
                <a:gd name="T13" fmla="*/ 258 h 410"/>
                <a:gd name="T14" fmla="*/ 7 w 159"/>
                <a:gd name="T15" fmla="*/ 264 h 410"/>
                <a:gd name="T16" fmla="*/ 4 w 159"/>
                <a:gd name="T17" fmla="*/ 251 h 410"/>
                <a:gd name="T18" fmla="*/ 20 w 159"/>
                <a:gd name="T19" fmla="*/ 206 h 410"/>
                <a:gd name="T20" fmla="*/ 28 w 159"/>
                <a:gd name="T21" fmla="*/ 191 h 410"/>
                <a:gd name="T22" fmla="*/ 33 w 159"/>
                <a:gd name="T23" fmla="*/ 216 h 410"/>
                <a:gd name="T24" fmla="*/ 53 w 159"/>
                <a:gd name="T25" fmla="*/ 228 h 410"/>
                <a:gd name="T26" fmla="*/ 65 w 159"/>
                <a:gd name="T27" fmla="*/ 249 h 410"/>
                <a:gd name="T28" fmla="*/ 72 w 159"/>
                <a:gd name="T29" fmla="*/ 269 h 410"/>
                <a:gd name="T30" fmla="*/ 73 w 159"/>
                <a:gd name="T31" fmla="*/ 269 h 410"/>
                <a:gd name="T32" fmla="*/ 75 w 159"/>
                <a:gd name="T33" fmla="*/ 268 h 410"/>
                <a:gd name="T34" fmla="*/ 77 w 159"/>
                <a:gd name="T35" fmla="*/ 264 h 410"/>
                <a:gd name="T36" fmla="*/ 78 w 159"/>
                <a:gd name="T37" fmla="*/ 246 h 410"/>
                <a:gd name="T38" fmla="*/ 75 w 159"/>
                <a:gd name="T39" fmla="*/ 211 h 410"/>
                <a:gd name="T40" fmla="*/ 78 w 159"/>
                <a:gd name="T41" fmla="*/ 195 h 410"/>
                <a:gd name="T42" fmla="*/ 85 w 159"/>
                <a:gd name="T43" fmla="*/ 198 h 410"/>
                <a:gd name="T44" fmla="*/ 86 w 159"/>
                <a:gd name="T45" fmla="*/ 180 h 410"/>
                <a:gd name="T46" fmla="*/ 70 w 159"/>
                <a:gd name="T47" fmla="*/ 141 h 410"/>
                <a:gd name="T48" fmla="*/ 63 w 159"/>
                <a:gd name="T49" fmla="*/ 123 h 410"/>
                <a:gd name="T50" fmla="*/ 68 w 159"/>
                <a:gd name="T51" fmla="*/ 123 h 410"/>
                <a:gd name="T52" fmla="*/ 70 w 159"/>
                <a:gd name="T53" fmla="*/ 117 h 410"/>
                <a:gd name="T54" fmla="*/ 67 w 159"/>
                <a:gd name="T55" fmla="*/ 102 h 410"/>
                <a:gd name="T56" fmla="*/ 67 w 159"/>
                <a:gd name="T57" fmla="*/ 95 h 410"/>
                <a:gd name="T58" fmla="*/ 67 w 159"/>
                <a:gd name="T59" fmla="*/ 93 h 410"/>
                <a:gd name="T60" fmla="*/ 65 w 159"/>
                <a:gd name="T61" fmla="*/ 72 h 410"/>
                <a:gd name="T62" fmla="*/ 58 w 159"/>
                <a:gd name="T63" fmla="*/ 15 h 410"/>
                <a:gd name="T64" fmla="*/ 65 w 159"/>
                <a:gd name="T65" fmla="*/ 17 h 410"/>
                <a:gd name="T66" fmla="*/ 78 w 159"/>
                <a:gd name="T67" fmla="*/ 50 h 410"/>
                <a:gd name="T68" fmla="*/ 96 w 159"/>
                <a:gd name="T69" fmla="*/ 82 h 410"/>
                <a:gd name="T70" fmla="*/ 118 w 159"/>
                <a:gd name="T71" fmla="*/ 113 h 410"/>
                <a:gd name="T72" fmla="*/ 120 w 159"/>
                <a:gd name="T73" fmla="*/ 128 h 410"/>
                <a:gd name="T74" fmla="*/ 103 w 159"/>
                <a:gd name="T75" fmla="*/ 128 h 410"/>
                <a:gd name="T76" fmla="*/ 101 w 159"/>
                <a:gd name="T77" fmla="*/ 140 h 410"/>
                <a:gd name="T78" fmla="*/ 105 w 159"/>
                <a:gd name="T79" fmla="*/ 146 h 410"/>
                <a:gd name="T80" fmla="*/ 98 w 159"/>
                <a:gd name="T81" fmla="*/ 150 h 410"/>
                <a:gd name="T82" fmla="*/ 91 w 159"/>
                <a:gd name="T83" fmla="*/ 151 h 410"/>
                <a:gd name="T84" fmla="*/ 90 w 159"/>
                <a:gd name="T85" fmla="*/ 163 h 410"/>
                <a:gd name="T86" fmla="*/ 100 w 159"/>
                <a:gd name="T87" fmla="*/ 178 h 410"/>
                <a:gd name="T88" fmla="*/ 115 w 159"/>
                <a:gd name="T89" fmla="*/ 191 h 410"/>
                <a:gd name="T90" fmla="*/ 128 w 159"/>
                <a:gd name="T91" fmla="*/ 208 h 410"/>
                <a:gd name="T92" fmla="*/ 141 w 159"/>
                <a:gd name="T93" fmla="*/ 226 h 410"/>
                <a:gd name="T94" fmla="*/ 153 w 159"/>
                <a:gd name="T95" fmla="*/ 243 h 410"/>
                <a:gd name="T96" fmla="*/ 159 w 159"/>
                <a:gd name="T97" fmla="*/ 253 h 410"/>
                <a:gd name="T98" fmla="*/ 159 w 159"/>
                <a:gd name="T99" fmla="*/ 254 h 410"/>
                <a:gd name="T100" fmla="*/ 154 w 159"/>
                <a:gd name="T101" fmla="*/ 253 h 410"/>
                <a:gd name="T102" fmla="*/ 143 w 159"/>
                <a:gd name="T103" fmla="*/ 246 h 410"/>
                <a:gd name="T104" fmla="*/ 128 w 159"/>
                <a:gd name="T105" fmla="*/ 241 h 410"/>
                <a:gd name="T106" fmla="*/ 115 w 159"/>
                <a:gd name="T107" fmla="*/ 239 h 410"/>
                <a:gd name="T108" fmla="*/ 110 w 159"/>
                <a:gd name="T109" fmla="*/ 263 h 410"/>
                <a:gd name="T110" fmla="*/ 118 w 159"/>
                <a:gd name="T111" fmla="*/ 309 h 410"/>
                <a:gd name="T112" fmla="*/ 110 w 159"/>
                <a:gd name="T113" fmla="*/ 352 h 410"/>
                <a:gd name="T114" fmla="*/ 91 w 159"/>
                <a:gd name="T115" fmla="*/ 400 h 410"/>
                <a:gd name="T116" fmla="*/ 86 w 159"/>
                <a:gd name="T117" fmla="*/ 410 h 410"/>
                <a:gd name="T118" fmla="*/ 86 w 159"/>
                <a:gd name="T119" fmla="*/ 410 h 41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59" h="410">
                  <a:moveTo>
                    <a:pt x="86" y="410"/>
                  </a:moveTo>
                  <a:lnTo>
                    <a:pt x="77" y="394"/>
                  </a:lnTo>
                  <a:lnTo>
                    <a:pt x="67" y="375"/>
                  </a:lnTo>
                  <a:lnTo>
                    <a:pt x="58" y="357"/>
                  </a:lnTo>
                  <a:lnTo>
                    <a:pt x="53" y="337"/>
                  </a:lnTo>
                  <a:lnTo>
                    <a:pt x="53" y="319"/>
                  </a:lnTo>
                  <a:lnTo>
                    <a:pt x="52" y="306"/>
                  </a:lnTo>
                  <a:lnTo>
                    <a:pt x="45" y="294"/>
                  </a:lnTo>
                  <a:lnTo>
                    <a:pt x="28" y="289"/>
                  </a:lnTo>
                  <a:lnTo>
                    <a:pt x="30" y="281"/>
                  </a:lnTo>
                  <a:lnTo>
                    <a:pt x="30" y="273"/>
                  </a:lnTo>
                  <a:lnTo>
                    <a:pt x="32" y="266"/>
                  </a:lnTo>
                  <a:lnTo>
                    <a:pt x="32" y="258"/>
                  </a:lnTo>
                  <a:lnTo>
                    <a:pt x="23" y="258"/>
                  </a:lnTo>
                  <a:lnTo>
                    <a:pt x="15" y="261"/>
                  </a:lnTo>
                  <a:lnTo>
                    <a:pt x="7" y="264"/>
                  </a:lnTo>
                  <a:lnTo>
                    <a:pt x="0" y="269"/>
                  </a:lnTo>
                  <a:lnTo>
                    <a:pt x="4" y="251"/>
                  </a:lnTo>
                  <a:lnTo>
                    <a:pt x="12" y="229"/>
                  </a:lnTo>
                  <a:lnTo>
                    <a:pt x="20" y="206"/>
                  </a:lnTo>
                  <a:lnTo>
                    <a:pt x="25" y="185"/>
                  </a:lnTo>
                  <a:lnTo>
                    <a:pt x="28" y="191"/>
                  </a:lnTo>
                  <a:lnTo>
                    <a:pt x="30" y="203"/>
                  </a:lnTo>
                  <a:lnTo>
                    <a:pt x="33" y="216"/>
                  </a:lnTo>
                  <a:lnTo>
                    <a:pt x="38" y="224"/>
                  </a:lnTo>
                  <a:lnTo>
                    <a:pt x="53" y="228"/>
                  </a:lnTo>
                  <a:lnTo>
                    <a:pt x="62" y="236"/>
                  </a:lnTo>
                  <a:lnTo>
                    <a:pt x="65" y="249"/>
                  </a:lnTo>
                  <a:lnTo>
                    <a:pt x="70" y="268"/>
                  </a:lnTo>
                  <a:lnTo>
                    <a:pt x="72" y="269"/>
                  </a:lnTo>
                  <a:lnTo>
                    <a:pt x="73" y="269"/>
                  </a:lnTo>
                  <a:lnTo>
                    <a:pt x="75" y="269"/>
                  </a:lnTo>
                  <a:lnTo>
                    <a:pt x="75" y="268"/>
                  </a:lnTo>
                  <a:lnTo>
                    <a:pt x="75" y="266"/>
                  </a:lnTo>
                  <a:lnTo>
                    <a:pt x="77" y="264"/>
                  </a:lnTo>
                  <a:lnTo>
                    <a:pt x="78" y="263"/>
                  </a:lnTo>
                  <a:lnTo>
                    <a:pt x="78" y="246"/>
                  </a:lnTo>
                  <a:lnTo>
                    <a:pt x="77" y="228"/>
                  </a:lnTo>
                  <a:lnTo>
                    <a:pt x="75" y="211"/>
                  </a:lnTo>
                  <a:lnTo>
                    <a:pt x="75" y="193"/>
                  </a:lnTo>
                  <a:lnTo>
                    <a:pt x="78" y="195"/>
                  </a:lnTo>
                  <a:lnTo>
                    <a:pt x="82" y="196"/>
                  </a:lnTo>
                  <a:lnTo>
                    <a:pt x="85" y="198"/>
                  </a:lnTo>
                  <a:lnTo>
                    <a:pt x="90" y="198"/>
                  </a:lnTo>
                  <a:lnTo>
                    <a:pt x="86" y="180"/>
                  </a:lnTo>
                  <a:lnTo>
                    <a:pt x="78" y="161"/>
                  </a:lnTo>
                  <a:lnTo>
                    <a:pt x="70" y="141"/>
                  </a:lnTo>
                  <a:lnTo>
                    <a:pt x="62" y="123"/>
                  </a:lnTo>
                  <a:lnTo>
                    <a:pt x="63" y="123"/>
                  </a:lnTo>
                  <a:lnTo>
                    <a:pt x="67" y="123"/>
                  </a:lnTo>
                  <a:lnTo>
                    <a:pt x="68" y="123"/>
                  </a:lnTo>
                  <a:lnTo>
                    <a:pt x="72" y="123"/>
                  </a:lnTo>
                  <a:lnTo>
                    <a:pt x="70" y="117"/>
                  </a:lnTo>
                  <a:lnTo>
                    <a:pt x="68" y="108"/>
                  </a:lnTo>
                  <a:lnTo>
                    <a:pt x="67" y="102"/>
                  </a:lnTo>
                  <a:lnTo>
                    <a:pt x="65" y="95"/>
                  </a:lnTo>
                  <a:lnTo>
                    <a:pt x="67" y="95"/>
                  </a:lnTo>
                  <a:lnTo>
                    <a:pt x="67" y="93"/>
                  </a:lnTo>
                  <a:lnTo>
                    <a:pt x="68" y="93"/>
                  </a:lnTo>
                  <a:lnTo>
                    <a:pt x="65" y="72"/>
                  </a:lnTo>
                  <a:lnTo>
                    <a:pt x="60" y="42"/>
                  </a:lnTo>
                  <a:lnTo>
                    <a:pt x="58" y="15"/>
                  </a:lnTo>
                  <a:lnTo>
                    <a:pt x="62" y="0"/>
                  </a:lnTo>
                  <a:lnTo>
                    <a:pt x="65" y="17"/>
                  </a:lnTo>
                  <a:lnTo>
                    <a:pt x="70" y="34"/>
                  </a:lnTo>
                  <a:lnTo>
                    <a:pt x="78" y="50"/>
                  </a:lnTo>
                  <a:lnTo>
                    <a:pt x="86" y="67"/>
                  </a:lnTo>
                  <a:lnTo>
                    <a:pt x="96" y="82"/>
                  </a:lnTo>
                  <a:lnTo>
                    <a:pt x="106" y="98"/>
                  </a:lnTo>
                  <a:lnTo>
                    <a:pt x="118" y="113"/>
                  </a:lnTo>
                  <a:lnTo>
                    <a:pt x="128" y="128"/>
                  </a:lnTo>
                  <a:lnTo>
                    <a:pt x="120" y="128"/>
                  </a:lnTo>
                  <a:lnTo>
                    <a:pt x="110" y="127"/>
                  </a:lnTo>
                  <a:lnTo>
                    <a:pt x="103" y="128"/>
                  </a:lnTo>
                  <a:lnTo>
                    <a:pt x="100" y="136"/>
                  </a:lnTo>
                  <a:lnTo>
                    <a:pt x="101" y="140"/>
                  </a:lnTo>
                  <a:lnTo>
                    <a:pt x="103" y="143"/>
                  </a:lnTo>
                  <a:lnTo>
                    <a:pt x="105" y="146"/>
                  </a:lnTo>
                  <a:lnTo>
                    <a:pt x="105" y="150"/>
                  </a:lnTo>
                  <a:lnTo>
                    <a:pt x="98" y="150"/>
                  </a:lnTo>
                  <a:lnTo>
                    <a:pt x="95" y="150"/>
                  </a:lnTo>
                  <a:lnTo>
                    <a:pt x="91" y="151"/>
                  </a:lnTo>
                  <a:lnTo>
                    <a:pt x="88" y="155"/>
                  </a:lnTo>
                  <a:lnTo>
                    <a:pt x="90" y="163"/>
                  </a:lnTo>
                  <a:lnTo>
                    <a:pt x="93" y="171"/>
                  </a:lnTo>
                  <a:lnTo>
                    <a:pt x="100" y="178"/>
                  </a:lnTo>
                  <a:lnTo>
                    <a:pt x="108" y="183"/>
                  </a:lnTo>
                  <a:lnTo>
                    <a:pt x="115" y="191"/>
                  </a:lnTo>
                  <a:lnTo>
                    <a:pt x="123" y="200"/>
                  </a:lnTo>
                  <a:lnTo>
                    <a:pt x="128" y="208"/>
                  </a:lnTo>
                  <a:lnTo>
                    <a:pt x="135" y="216"/>
                  </a:lnTo>
                  <a:lnTo>
                    <a:pt x="141" y="226"/>
                  </a:lnTo>
                  <a:lnTo>
                    <a:pt x="148" y="234"/>
                  </a:lnTo>
                  <a:lnTo>
                    <a:pt x="153" y="243"/>
                  </a:lnTo>
                  <a:lnTo>
                    <a:pt x="159" y="253"/>
                  </a:lnTo>
                  <a:lnTo>
                    <a:pt x="159" y="254"/>
                  </a:lnTo>
                  <a:lnTo>
                    <a:pt x="159" y="256"/>
                  </a:lnTo>
                  <a:lnTo>
                    <a:pt x="154" y="253"/>
                  </a:lnTo>
                  <a:lnTo>
                    <a:pt x="149" y="249"/>
                  </a:lnTo>
                  <a:lnTo>
                    <a:pt x="143" y="246"/>
                  </a:lnTo>
                  <a:lnTo>
                    <a:pt x="136" y="243"/>
                  </a:lnTo>
                  <a:lnTo>
                    <a:pt x="128" y="241"/>
                  </a:lnTo>
                  <a:lnTo>
                    <a:pt x="121" y="239"/>
                  </a:lnTo>
                  <a:lnTo>
                    <a:pt x="115" y="239"/>
                  </a:lnTo>
                  <a:lnTo>
                    <a:pt x="108" y="239"/>
                  </a:lnTo>
                  <a:lnTo>
                    <a:pt x="110" y="263"/>
                  </a:lnTo>
                  <a:lnTo>
                    <a:pt x="115" y="286"/>
                  </a:lnTo>
                  <a:lnTo>
                    <a:pt x="118" y="309"/>
                  </a:lnTo>
                  <a:lnTo>
                    <a:pt x="116" y="337"/>
                  </a:lnTo>
                  <a:lnTo>
                    <a:pt x="110" y="352"/>
                  </a:lnTo>
                  <a:lnTo>
                    <a:pt x="101" y="377"/>
                  </a:lnTo>
                  <a:lnTo>
                    <a:pt x="91" y="400"/>
                  </a:lnTo>
                  <a:lnTo>
                    <a:pt x="86" y="410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6" name="Freeform 269"/>
            <p:cNvSpPr>
              <a:spLocks/>
            </p:cNvSpPr>
            <p:nvPr/>
          </p:nvSpPr>
          <p:spPr bwMode="auto">
            <a:xfrm>
              <a:off x="1994" y="2794"/>
              <a:ext cx="766" cy="768"/>
            </a:xfrm>
            <a:custGeom>
              <a:avLst/>
              <a:gdLst>
                <a:gd name="T0" fmla="*/ 456 w 766"/>
                <a:gd name="T1" fmla="*/ 699 h 768"/>
                <a:gd name="T2" fmla="*/ 373 w 766"/>
                <a:gd name="T3" fmla="*/ 571 h 768"/>
                <a:gd name="T4" fmla="*/ 295 w 766"/>
                <a:gd name="T5" fmla="*/ 684 h 768"/>
                <a:gd name="T6" fmla="*/ 248 w 766"/>
                <a:gd name="T7" fmla="*/ 611 h 768"/>
                <a:gd name="T8" fmla="*/ 255 w 766"/>
                <a:gd name="T9" fmla="*/ 553 h 768"/>
                <a:gd name="T10" fmla="*/ 210 w 766"/>
                <a:gd name="T11" fmla="*/ 524 h 768"/>
                <a:gd name="T12" fmla="*/ 167 w 766"/>
                <a:gd name="T13" fmla="*/ 574 h 768"/>
                <a:gd name="T14" fmla="*/ 91 w 766"/>
                <a:gd name="T15" fmla="*/ 680 h 768"/>
                <a:gd name="T16" fmla="*/ 1 w 766"/>
                <a:gd name="T17" fmla="*/ 733 h 768"/>
                <a:gd name="T18" fmla="*/ 1 w 766"/>
                <a:gd name="T19" fmla="*/ 616 h 768"/>
                <a:gd name="T20" fmla="*/ 126 w 766"/>
                <a:gd name="T21" fmla="*/ 453 h 768"/>
                <a:gd name="T22" fmla="*/ 109 w 766"/>
                <a:gd name="T23" fmla="*/ 392 h 768"/>
                <a:gd name="T24" fmla="*/ 217 w 766"/>
                <a:gd name="T25" fmla="*/ 340 h 768"/>
                <a:gd name="T26" fmla="*/ 260 w 766"/>
                <a:gd name="T27" fmla="*/ 236 h 768"/>
                <a:gd name="T28" fmla="*/ 126 w 766"/>
                <a:gd name="T29" fmla="*/ 276 h 768"/>
                <a:gd name="T30" fmla="*/ 235 w 766"/>
                <a:gd name="T31" fmla="*/ 136 h 768"/>
                <a:gd name="T32" fmla="*/ 310 w 766"/>
                <a:gd name="T33" fmla="*/ 0 h 768"/>
                <a:gd name="T34" fmla="*/ 288 w 766"/>
                <a:gd name="T35" fmla="*/ 93 h 768"/>
                <a:gd name="T36" fmla="*/ 252 w 766"/>
                <a:gd name="T37" fmla="*/ 178 h 768"/>
                <a:gd name="T38" fmla="*/ 245 w 766"/>
                <a:gd name="T39" fmla="*/ 193 h 768"/>
                <a:gd name="T40" fmla="*/ 257 w 766"/>
                <a:gd name="T41" fmla="*/ 344 h 768"/>
                <a:gd name="T42" fmla="*/ 119 w 766"/>
                <a:gd name="T43" fmla="*/ 513 h 768"/>
                <a:gd name="T44" fmla="*/ 86 w 766"/>
                <a:gd name="T45" fmla="*/ 596 h 768"/>
                <a:gd name="T46" fmla="*/ 217 w 766"/>
                <a:gd name="T47" fmla="*/ 463 h 768"/>
                <a:gd name="T48" fmla="*/ 316 w 766"/>
                <a:gd name="T49" fmla="*/ 428 h 768"/>
                <a:gd name="T50" fmla="*/ 285 w 766"/>
                <a:gd name="T51" fmla="*/ 611 h 768"/>
                <a:gd name="T52" fmla="*/ 311 w 766"/>
                <a:gd name="T53" fmla="*/ 571 h 768"/>
                <a:gd name="T54" fmla="*/ 355 w 766"/>
                <a:gd name="T55" fmla="*/ 538 h 768"/>
                <a:gd name="T56" fmla="*/ 411 w 766"/>
                <a:gd name="T57" fmla="*/ 573 h 768"/>
                <a:gd name="T58" fmla="*/ 467 w 766"/>
                <a:gd name="T59" fmla="*/ 604 h 768"/>
                <a:gd name="T60" fmla="*/ 510 w 766"/>
                <a:gd name="T61" fmla="*/ 534 h 768"/>
                <a:gd name="T62" fmla="*/ 548 w 766"/>
                <a:gd name="T63" fmla="*/ 511 h 768"/>
                <a:gd name="T64" fmla="*/ 406 w 766"/>
                <a:gd name="T65" fmla="*/ 418 h 768"/>
                <a:gd name="T66" fmla="*/ 514 w 766"/>
                <a:gd name="T67" fmla="*/ 374 h 768"/>
                <a:gd name="T68" fmla="*/ 582 w 766"/>
                <a:gd name="T69" fmla="*/ 360 h 768"/>
                <a:gd name="T70" fmla="*/ 522 w 766"/>
                <a:gd name="T71" fmla="*/ 335 h 768"/>
                <a:gd name="T72" fmla="*/ 436 w 766"/>
                <a:gd name="T73" fmla="*/ 302 h 768"/>
                <a:gd name="T74" fmla="*/ 403 w 766"/>
                <a:gd name="T75" fmla="*/ 261 h 768"/>
                <a:gd name="T76" fmla="*/ 461 w 766"/>
                <a:gd name="T77" fmla="*/ 208 h 768"/>
                <a:gd name="T78" fmla="*/ 519 w 766"/>
                <a:gd name="T79" fmla="*/ 181 h 768"/>
                <a:gd name="T80" fmla="*/ 454 w 766"/>
                <a:gd name="T81" fmla="*/ 163 h 768"/>
                <a:gd name="T82" fmla="*/ 341 w 766"/>
                <a:gd name="T83" fmla="*/ 113 h 768"/>
                <a:gd name="T84" fmla="*/ 310 w 766"/>
                <a:gd name="T85" fmla="*/ 55 h 768"/>
                <a:gd name="T86" fmla="*/ 411 w 766"/>
                <a:gd name="T87" fmla="*/ 72 h 768"/>
                <a:gd name="T88" fmla="*/ 462 w 766"/>
                <a:gd name="T89" fmla="*/ 150 h 768"/>
                <a:gd name="T90" fmla="*/ 535 w 766"/>
                <a:gd name="T91" fmla="*/ 153 h 768"/>
                <a:gd name="T92" fmla="*/ 655 w 766"/>
                <a:gd name="T93" fmla="*/ 178 h 768"/>
                <a:gd name="T94" fmla="*/ 605 w 766"/>
                <a:gd name="T95" fmla="*/ 236 h 768"/>
                <a:gd name="T96" fmla="*/ 489 w 766"/>
                <a:gd name="T97" fmla="*/ 223 h 768"/>
                <a:gd name="T98" fmla="*/ 406 w 766"/>
                <a:gd name="T99" fmla="*/ 234 h 768"/>
                <a:gd name="T100" fmla="*/ 537 w 766"/>
                <a:gd name="T101" fmla="*/ 309 h 768"/>
                <a:gd name="T102" fmla="*/ 723 w 766"/>
                <a:gd name="T103" fmla="*/ 317 h 768"/>
                <a:gd name="T104" fmla="*/ 724 w 766"/>
                <a:gd name="T105" fmla="*/ 378 h 768"/>
                <a:gd name="T106" fmla="*/ 698 w 766"/>
                <a:gd name="T107" fmla="*/ 433 h 768"/>
                <a:gd name="T108" fmla="*/ 603 w 766"/>
                <a:gd name="T109" fmla="*/ 413 h 768"/>
                <a:gd name="T110" fmla="*/ 462 w 766"/>
                <a:gd name="T111" fmla="*/ 392 h 768"/>
                <a:gd name="T112" fmla="*/ 605 w 766"/>
                <a:gd name="T113" fmla="*/ 511 h 768"/>
                <a:gd name="T114" fmla="*/ 686 w 766"/>
                <a:gd name="T115" fmla="*/ 584 h 768"/>
                <a:gd name="T116" fmla="*/ 638 w 766"/>
                <a:gd name="T117" fmla="*/ 626 h 768"/>
                <a:gd name="T118" fmla="*/ 502 w 766"/>
                <a:gd name="T119" fmla="*/ 581 h 768"/>
                <a:gd name="T120" fmla="*/ 558 w 766"/>
                <a:gd name="T121" fmla="*/ 710 h 768"/>
                <a:gd name="T122" fmla="*/ 529 w 766"/>
                <a:gd name="T123" fmla="*/ 747 h 7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66" h="768">
                  <a:moveTo>
                    <a:pt x="532" y="768"/>
                  </a:moveTo>
                  <a:lnTo>
                    <a:pt x="520" y="760"/>
                  </a:lnTo>
                  <a:lnTo>
                    <a:pt x="510" y="750"/>
                  </a:lnTo>
                  <a:lnTo>
                    <a:pt x="499" y="742"/>
                  </a:lnTo>
                  <a:lnTo>
                    <a:pt x="492" y="737"/>
                  </a:lnTo>
                  <a:lnTo>
                    <a:pt x="490" y="742"/>
                  </a:lnTo>
                  <a:lnTo>
                    <a:pt x="490" y="745"/>
                  </a:lnTo>
                  <a:lnTo>
                    <a:pt x="489" y="750"/>
                  </a:lnTo>
                  <a:lnTo>
                    <a:pt x="489" y="755"/>
                  </a:lnTo>
                  <a:lnTo>
                    <a:pt x="482" y="743"/>
                  </a:lnTo>
                  <a:lnTo>
                    <a:pt x="477" y="730"/>
                  </a:lnTo>
                  <a:lnTo>
                    <a:pt x="471" y="719"/>
                  </a:lnTo>
                  <a:lnTo>
                    <a:pt x="464" y="705"/>
                  </a:lnTo>
                  <a:lnTo>
                    <a:pt x="456" y="699"/>
                  </a:lnTo>
                  <a:lnTo>
                    <a:pt x="447" y="692"/>
                  </a:lnTo>
                  <a:lnTo>
                    <a:pt x="439" y="685"/>
                  </a:lnTo>
                  <a:lnTo>
                    <a:pt x="431" y="677"/>
                  </a:lnTo>
                  <a:lnTo>
                    <a:pt x="426" y="677"/>
                  </a:lnTo>
                  <a:lnTo>
                    <a:pt x="422" y="677"/>
                  </a:lnTo>
                  <a:lnTo>
                    <a:pt x="419" y="677"/>
                  </a:lnTo>
                  <a:lnTo>
                    <a:pt x="416" y="679"/>
                  </a:lnTo>
                  <a:lnTo>
                    <a:pt x="413" y="665"/>
                  </a:lnTo>
                  <a:lnTo>
                    <a:pt x="408" y="649"/>
                  </a:lnTo>
                  <a:lnTo>
                    <a:pt x="403" y="631"/>
                  </a:lnTo>
                  <a:lnTo>
                    <a:pt x="396" y="612"/>
                  </a:lnTo>
                  <a:lnTo>
                    <a:pt x="389" y="596"/>
                  </a:lnTo>
                  <a:lnTo>
                    <a:pt x="381" y="581"/>
                  </a:lnTo>
                  <a:lnTo>
                    <a:pt x="373" y="571"/>
                  </a:lnTo>
                  <a:lnTo>
                    <a:pt x="361" y="568"/>
                  </a:lnTo>
                  <a:lnTo>
                    <a:pt x="338" y="597"/>
                  </a:lnTo>
                  <a:lnTo>
                    <a:pt x="326" y="631"/>
                  </a:lnTo>
                  <a:lnTo>
                    <a:pt x="321" y="665"/>
                  </a:lnTo>
                  <a:lnTo>
                    <a:pt x="325" y="705"/>
                  </a:lnTo>
                  <a:lnTo>
                    <a:pt x="325" y="709"/>
                  </a:lnTo>
                  <a:lnTo>
                    <a:pt x="325" y="712"/>
                  </a:lnTo>
                  <a:lnTo>
                    <a:pt x="323" y="714"/>
                  </a:lnTo>
                  <a:lnTo>
                    <a:pt x="318" y="712"/>
                  </a:lnTo>
                  <a:lnTo>
                    <a:pt x="313" y="710"/>
                  </a:lnTo>
                  <a:lnTo>
                    <a:pt x="310" y="710"/>
                  </a:lnTo>
                  <a:lnTo>
                    <a:pt x="305" y="710"/>
                  </a:lnTo>
                  <a:lnTo>
                    <a:pt x="295" y="684"/>
                  </a:lnTo>
                  <a:lnTo>
                    <a:pt x="288" y="675"/>
                  </a:lnTo>
                  <a:lnTo>
                    <a:pt x="278" y="680"/>
                  </a:lnTo>
                  <a:lnTo>
                    <a:pt x="260" y="695"/>
                  </a:lnTo>
                  <a:lnTo>
                    <a:pt x="260" y="680"/>
                  </a:lnTo>
                  <a:lnTo>
                    <a:pt x="262" y="664"/>
                  </a:lnTo>
                  <a:lnTo>
                    <a:pt x="258" y="649"/>
                  </a:lnTo>
                  <a:lnTo>
                    <a:pt x="248" y="642"/>
                  </a:lnTo>
                  <a:lnTo>
                    <a:pt x="250" y="636"/>
                  </a:lnTo>
                  <a:lnTo>
                    <a:pt x="250" y="627"/>
                  </a:lnTo>
                  <a:lnTo>
                    <a:pt x="252" y="621"/>
                  </a:lnTo>
                  <a:lnTo>
                    <a:pt x="252" y="612"/>
                  </a:lnTo>
                  <a:lnTo>
                    <a:pt x="250" y="611"/>
                  </a:lnTo>
                  <a:lnTo>
                    <a:pt x="248" y="611"/>
                  </a:lnTo>
                  <a:lnTo>
                    <a:pt x="243" y="616"/>
                  </a:lnTo>
                  <a:lnTo>
                    <a:pt x="240" y="622"/>
                  </a:lnTo>
                  <a:lnTo>
                    <a:pt x="235" y="627"/>
                  </a:lnTo>
                  <a:lnTo>
                    <a:pt x="230" y="629"/>
                  </a:lnTo>
                  <a:lnTo>
                    <a:pt x="227" y="626"/>
                  </a:lnTo>
                  <a:lnTo>
                    <a:pt x="225" y="624"/>
                  </a:lnTo>
                  <a:lnTo>
                    <a:pt x="222" y="624"/>
                  </a:lnTo>
                  <a:lnTo>
                    <a:pt x="219" y="622"/>
                  </a:lnTo>
                  <a:lnTo>
                    <a:pt x="222" y="611"/>
                  </a:lnTo>
                  <a:lnTo>
                    <a:pt x="229" y="597"/>
                  </a:lnTo>
                  <a:lnTo>
                    <a:pt x="237" y="583"/>
                  </a:lnTo>
                  <a:lnTo>
                    <a:pt x="247" y="568"/>
                  </a:lnTo>
                  <a:lnTo>
                    <a:pt x="255" y="553"/>
                  </a:lnTo>
                  <a:lnTo>
                    <a:pt x="265" y="538"/>
                  </a:lnTo>
                  <a:lnTo>
                    <a:pt x="272" y="523"/>
                  </a:lnTo>
                  <a:lnTo>
                    <a:pt x="277" y="510"/>
                  </a:lnTo>
                  <a:lnTo>
                    <a:pt x="285" y="486"/>
                  </a:lnTo>
                  <a:lnTo>
                    <a:pt x="290" y="456"/>
                  </a:lnTo>
                  <a:lnTo>
                    <a:pt x="285" y="435"/>
                  </a:lnTo>
                  <a:lnTo>
                    <a:pt x="262" y="442"/>
                  </a:lnTo>
                  <a:lnTo>
                    <a:pt x="252" y="453"/>
                  </a:lnTo>
                  <a:lnTo>
                    <a:pt x="243" y="465"/>
                  </a:lnTo>
                  <a:lnTo>
                    <a:pt x="235" y="476"/>
                  </a:lnTo>
                  <a:lnTo>
                    <a:pt x="229" y="488"/>
                  </a:lnTo>
                  <a:lnTo>
                    <a:pt x="222" y="500"/>
                  </a:lnTo>
                  <a:lnTo>
                    <a:pt x="215" y="511"/>
                  </a:lnTo>
                  <a:lnTo>
                    <a:pt x="210" y="524"/>
                  </a:lnTo>
                  <a:lnTo>
                    <a:pt x="205" y="538"/>
                  </a:lnTo>
                  <a:lnTo>
                    <a:pt x="204" y="539"/>
                  </a:lnTo>
                  <a:lnTo>
                    <a:pt x="204" y="541"/>
                  </a:lnTo>
                  <a:lnTo>
                    <a:pt x="202" y="543"/>
                  </a:lnTo>
                  <a:lnTo>
                    <a:pt x="200" y="544"/>
                  </a:lnTo>
                  <a:lnTo>
                    <a:pt x="195" y="543"/>
                  </a:lnTo>
                  <a:lnTo>
                    <a:pt x="192" y="543"/>
                  </a:lnTo>
                  <a:lnTo>
                    <a:pt x="187" y="543"/>
                  </a:lnTo>
                  <a:lnTo>
                    <a:pt x="182" y="543"/>
                  </a:lnTo>
                  <a:lnTo>
                    <a:pt x="180" y="551"/>
                  </a:lnTo>
                  <a:lnTo>
                    <a:pt x="177" y="558"/>
                  </a:lnTo>
                  <a:lnTo>
                    <a:pt x="175" y="566"/>
                  </a:lnTo>
                  <a:lnTo>
                    <a:pt x="172" y="574"/>
                  </a:lnTo>
                  <a:lnTo>
                    <a:pt x="167" y="574"/>
                  </a:lnTo>
                  <a:lnTo>
                    <a:pt x="164" y="573"/>
                  </a:lnTo>
                  <a:lnTo>
                    <a:pt x="161" y="573"/>
                  </a:lnTo>
                  <a:lnTo>
                    <a:pt x="157" y="571"/>
                  </a:lnTo>
                  <a:lnTo>
                    <a:pt x="149" y="576"/>
                  </a:lnTo>
                  <a:lnTo>
                    <a:pt x="142" y="588"/>
                  </a:lnTo>
                  <a:lnTo>
                    <a:pt x="134" y="604"/>
                  </a:lnTo>
                  <a:lnTo>
                    <a:pt x="127" y="622"/>
                  </a:lnTo>
                  <a:lnTo>
                    <a:pt x="122" y="641"/>
                  </a:lnTo>
                  <a:lnTo>
                    <a:pt x="116" y="659"/>
                  </a:lnTo>
                  <a:lnTo>
                    <a:pt x="111" y="675"/>
                  </a:lnTo>
                  <a:lnTo>
                    <a:pt x="108" y="685"/>
                  </a:lnTo>
                  <a:lnTo>
                    <a:pt x="101" y="685"/>
                  </a:lnTo>
                  <a:lnTo>
                    <a:pt x="96" y="682"/>
                  </a:lnTo>
                  <a:lnTo>
                    <a:pt x="91" y="680"/>
                  </a:lnTo>
                  <a:lnTo>
                    <a:pt x="88" y="679"/>
                  </a:lnTo>
                  <a:lnTo>
                    <a:pt x="81" y="689"/>
                  </a:lnTo>
                  <a:lnTo>
                    <a:pt x="76" y="699"/>
                  </a:lnTo>
                  <a:lnTo>
                    <a:pt x="69" y="710"/>
                  </a:lnTo>
                  <a:lnTo>
                    <a:pt x="63" y="719"/>
                  </a:lnTo>
                  <a:lnTo>
                    <a:pt x="58" y="710"/>
                  </a:lnTo>
                  <a:lnTo>
                    <a:pt x="56" y="704"/>
                  </a:lnTo>
                  <a:lnTo>
                    <a:pt x="53" y="699"/>
                  </a:lnTo>
                  <a:lnTo>
                    <a:pt x="46" y="697"/>
                  </a:lnTo>
                  <a:lnTo>
                    <a:pt x="33" y="712"/>
                  </a:lnTo>
                  <a:lnTo>
                    <a:pt x="23" y="728"/>
                  </a:lnTo>
                  <a:lnTo>
                    <a:pt x="13" y="747"/>
                  </a:lnTo>
                  <a:lnTo>
                    <a:pt x="3" y="765"/>
                  </a:lnTo>
                  <a:lnTo>
                    <a:pt x="1" y="733"/>
                  </a:lnTo>
                  <a:lnTo>
                    <a:pt x="8" y="694"/>
                  </a:lnTo>
                  <a:lnTo>
                    <a:pt x="20" y="652"/>
                  </a:lnTo>
                  <a:lnTo>
                    <a:pt x="30" y="622"/>
                  </a:lnTo>
                  <a:lnTo>
                    <a:pt x="30" y="621"/>
                  </a:lnTo>
                  <a:lnTo>
                    <a:pt x="30" y="619"/>
                  </a:lnTo>
                  <a:lnTo>
                    <a:pt x="30" y="617"/>
                  </a:lnTo>
                  <a:lnTo>
                    <a:pt x="30" y="616"/>
                  </a:lnTo>
                  <a:lnTo>
                    <a:pt x="23" y="614"/>
                  </a:lnTo>
                  <a:lnTo>
                    <a:pt x="16" y="614"/>
                  </a:lnTo>
                  <a:lnTo>
                    <a:pt x="10" y="616"/>
                  </a:lnTo>
                  <a:lnTo>
                    <a:pt x="3" y="617"/>
                  </a:lnTo>
                  <a:lnTo>
                    <a:pt x="1" y="617"/>
                  </a:lnTo>
                  <a:lnTo>
                    <a:pt x="1" y="616"/>
                  </a:lnTo>
                  <a:lnTo>
                    <a:pt x="0" y="616"/>
                  </a:lnTo>
                  <a:lnTo>
                    <a:pt x="6" y="606"/>
                  </a:lnTo>
                  <a:lnTo>
                    <a:pt x="16" y="596"/>
                  </a:lnTo>
                  <a:lnTo>
                    <a:pt x="26" y="588"/>
                  </a:lnTo>
                  <a:lnTo>
                    <a:pt x="35" y="579"/>
                  </a:lnTo>
                  <a:lnTo>
                    <a:pt x="45" y="569"/>
                  </a:lnTo>
                  <a:lnTo>
                    <a:pt x="59" y="554"/>
                  </a:lnTo>
                  <a:lnTo>
                    <a:pt x="76" y="536"/>
                  </a:lnTo>
                  <a:lnTo>
                    <a:pt x="94" y="516"/>
                  </a:lnTo>
                  <a:lnTo>
                    <a:pt x="111" y="498"/>
                  </a:lnTo>
                  <a:lnTo>
                    <a:pt x="122" y="480"/>
                  </a:lnTo>
                  <a:lnTo>
                    <a:pt x="129" y="465"/>
                  </a:lnTo>
                  <a:lnTo>
                    <a:pt x="129" y="455"/>
                  </a:lnTo>
                  <a:lnTo>
                    <a:pt x="126" y="453"/>
                  </a:lnTo>
                  <a:lnTo>
                    <a:pt x="122" y="450"/>
                  </a:lnTo>
                  <a:lnTo>
                    <a:pt x="121" y="448"/>
                  </a:lnTo>
                  <a:lnTo>
                    <a:pt x="117" y="447"/>
                  </a:lnTo>
                  <a:lnTo>
                    <a:pt x="117" y="445"/>
                  </a:lnTo>
                  <a:lnTo>
                    <a:pt x="117" y="443"/>
                  </a:lnTo>
                  <a:lnTo>
                    <a:pt x="129" y="435"/>
                  </a:lnTo>
                  <a:lnTo>
                    <a:pt x="142" y="423"/>
                  </a:lnTo>
                  <a:lnTo>
                    <a:pt x="146" y="412"/>
                  </a:lnTo>
                  <a:lnTo>
                    <a:pt x="134" y="400"/>
                  </a:lnTo>
                  <a:lnTo>
                    <a:pt x="126" y="398"/>
                  </a:lnTo>
                  <a:lnTo>
                    <a:pt x="117" y="395"/>
                  </a:lnTo>
                  <a:lnTo>
                    <a:pt x="109" y="392"/>
                  </a:lnTo>
                  <a:lnTo>
                    <a:pt x="103" y="388"/>
                  </a:lnTo>
                  <a:lnTo>
                    <a:pt x="103" y="387"/>
                  </a:lnTo>
                  <a:lnTo>
                    <a:pt x="103" y="385"/>
                  </a:lnTo>
                  <a:lnTo>
                    <a:pt x="116" y="382"/>
                  </a:lnTo>
                  <a:lnTo>
                    <a:pt x="131" y="377"/>
                  </a:lnTo>
                  <a:lnTo>
                    <a:pt x="147" y="374"/>
                  </a:lnTo>
                  <a:lnTo>
                    <a:pt x="162" y="369"/>
                  </a:lnTo>
                  <a:lnTo>
                    <a:pt x="179" y="364"/>
                  </a:lnTo>
                  <a:lnTo>
                    <a:pt x="194" y="359"/>
                  </a:lnTo>
                  <a:lnTo>
                    <a:pt x="207" y="352"/>
                  </a:lnTo>
                  <a:lnTo>
                    <a:pt x="217" y="344"/>
                  </a:lnTo>
                  <a:lnTo>
                    <a:pt x="217" y="340"/>
                  </a:lnTo>
                  <a:lnTo>
                    <a:pt x="217" y="335"/>
                  </a:lnTo>
                  <a:lnTo>
                    <a:pt x="217" y="332"/>
                  </a:lnTo>
                  <a:lnTo>
                    <a:pt x="217" y="329"/>
                  </a:lnTo>
                  <a:lnTo>
                    <a:pt x="232" y="324"/>
                  </a:lnTo>
                  <a:lnTo>
                    <a:pt x="245" y="319"/>
                  </a:lnTo>
                  <a:lnTo>
                    <a:pt x="257" y="312"/>
                  </a:lnTo>
                  <a:lnTo>
                    <a:pt x="265" y="306"/>
                  </a:lnTo>
                  <a:lnTo>
                    <a:pt x="273" y="297"/>
                  </a:lnTo>
                  <a:lnTo>
                    <a:pt x="278" y="286"/>
                  </a:lnTo>
                  <a:lnTo>
                    <a:pt x="280" y="272"/>
                  </a:lnTo>
                  <a:lnTo>
                    <a:pt x="282" y="254"/>
                  </a:lnTo>
                  <a:lnTo>
                    <a:pt x="277" y="244"/>
                  </a:lnTo>
                  <a:lnTo>
                    <a:pt x="268" y="239"/>
                  </a:lnTo>
                  <a:lnTo>
                    <a:pt x="260" y="236"/>
                  </a:lnTo>
                  <a:lnTo>
                    <a:pt x="248" y="236"/>
                  </a:lnTo>
                  <a:lnTo>
                    <a:pt x="247" y="221"/>
                  </a:lnTo>
                  <a:lnTo>
                    <a:pt x="237" y="221"/>
                  </a:lnTo>
                  <a:lnTo>
                    <a:pt x="220" y="231"/>
                  </a:lnTo>
                  <a:lnTo>
                    <a:pt x="200" y="246"/>
                  </a:lnTo>
                  <a:lnTo>
                    <a:pt x="180" y="266"/>
                  </a:lnTo>
                  <a:lnTo>
                    <a:pt x="162" y="284"/>
                  </a:lnTo>
                  <a:lnTo>
                    <a:pt x="149" y="297"/>
                  </a:lnTo>
                  <a:lnTo>
                    <a:pt x="144" y="302"/>
                  </a:lnTo>
                  <a:lnTo>
                    <a:pt x="142" y="291"/>
                  </a:lnTo>
                  <a:lnTo>
                    <a:pt x="139" y="286"/>
                  </a:lnTo>
                  <a:lnTo>
                    <a:pt x="132" y="286"/>
                  </a:lnTo>
                  <a:lnTo>
                    <a:pt x="121" y="287"/>
                  </a:lnTo>
                  <a:lnTo>
                    <a:pt x="126" y="276"/>
                  </a:lnTo>
                  <a:lnTo>
                    <a:pt x="136" y="259"/>
                  </a:lnTo>
                  <a:lnTo>
                    <a:pt x="151" y="242"/>
                  </a:lnTo>
                  <a:lnTo>
                    <a:pt x="166" y="224"/>
                  </a:lnTo>
                  <a:lnTo>
                    <a:pt x="180" y="208"/>
                  </a:lnTo>
                  <a:lnTo>
                    <a:pt x="192" y="193"/>
                  </a:lnTo>
                  <a:lnTo>
                    <a:pt x="197" y="181"/>
                  </a:lnTo>
                  <a:lnTo>
                    <a:pt x="195" y="174"/>
                  </a:lnTo>
                  <a:lnTo>
                    <a:pt x="194" y="173"/>
                  </a:lnTo>
                  <a:lnTo>
                    <a:pt x="194" y="171"/>
                  </a:lnTo>
                  <a:lnTo>
                    <a:pt x="207" y="163"/>
                  </a:lnTo>
                  <a:lnTo>
                    <a:pt x="222" y="150"/>
                  </a:lnTo>
                  <a:lnTo>
                    <a:pt x="235" y="136"/>
                  </a:lnTo>
                  <a:lnTo>
                    <a:pt x="242" y="121"/>
                  </a:lnTo>
                  <a:lnTo>
                    <a:pt x="240" y="120"/>
                  </a:lnTo>
                  <a:lnTo>
                    <a:pt x="238" y="118"/>
                  </a:lnTo>
                  <a:lnTo>
                    <a:pt x="237" y="116"/>
                  </a:lnTo>
                  <a:lnTo>
                    <a:pt x="237" y="115"/>
                  </a:lnTo>
                  <a:lnTo>
                    <a:pt x="253" y="101"/>
                  </a:lnTo>
                  <a:lnTo>
                    <a:pt x="265" y="88"/>
                  </a:lnTo>
                  <a:lnTo>
                    <a:pt x="273" y="75"/>
                  </a:lnTo>
                  <a:lnTo>
                    <a:pt x="280" y="62"/>
                  </a:lnTo>
                  <a:lnTo>
                    <a:pt x="287" y="48"/>
                  </a:lnTo>
                  <a:lnTo>
                    <a:pt x="293" y="33"/>
                  </a:lnTo>
                  <a:lnTo>
                    <a:pt x="300" y="17"/>
                  </a:lnTo>
                  <a:lnTo>
                    <a:pt x="308" y="0"/>
                  </a:lnTo>
                  <a:lnTo>
                    <a:pt x="310" y="0"/>
                  </a:lnTo>
                  <a:lnTo>
                    <a:pt x="311" y="0"/>
                  </a:lnTo>
                  <a:lnTo>
                    <a:pt x="311" y="2"/>
                  </a:lnTo>
                  <a:lnTo>
                    <a:pt x="306" y="12"/>
                  </a:lnTo>
                  <a:lnTo>
                    <a:pt x="303" y="24"/>
                  </a:lnTo>
                  <a:lnTo>
                    <a:pt x="301" y="38"/>
                  </a:lnTo>
                  <a:lnTo>
                    <a:pt x="301" y="50"/>
                  </a:lnTo>
                  <a:lnTo>
                    <a:pt x="300" y="50"/>
                  </a:lnTo>
                  <a:lnTo>
                    <a:pt x="300" y="52"/>
                  </a:lnTo>
                  <a:lnTo>
                    <a:pt x="298" y="67"/>
                  </a:lnTo>
                  <a:lnTo>
                    <a:pt x="295" y="80"/>
                  </a:lnTo>
                  <a:lnTo>
                    <a:pt x="288" y="93"/>
                  </a:lnTo>
                  <a:lnTo>
                    <a:pt x="282" y="106"/>
                  </a:lnTo>
                  <a:lnTo>
                    <a:pt x="272" y="118"/>
                  </a:lnTo>
                  <a:lnTo>
                    <a:pt x="263" y="130"/>
                  </a:lnTo>
                  <a:lnTo>
                    <a:pt x="255" y="143"/>
                  </a:lnTo>
                  <a:lnTo>
                    <a:pt x="247" y="156"/>
                  </a:lnTo>
                  <a:lnTo>
                    <a:pt x="243" y="160"/>
                  </a:lnTo>
                  <a:lnTo>
                    <a:pt x="242" y="163"/>
                  </a:lnTo>
                  <a:lnTo>
                    <a:pt x="240" y="163"/>
                  </a:lnTo>
                  <a:lnTo>
                    <a:pt x="240" y="165"/>
                  </a:lnTo>
                  <a:lnTo>
                    <a:pt x="243" y="165"/>
                  </a:lnTo>
                  <a:lnTo>
                    <a:pt x="248" y="166"/>
                  </a:lnTo>
                  <a:lnTo>
                    <a:pt x="253" y="168"/>
                  </a:lnTo>
                  <a:lnTo>
                    <a:pt x="255" y="169"/>
                  </a:lnTo>
                  <a:lnTo>
                    <a:pt x="252" y="178"/>
                  </a:lnTo>
                  <a:lnTo>
                    <a:pt x="245" y="183"/>
                  </a:lnTo>
                  <a:lnTo>
                    <a:pt x="238" y="189"/>
                  </a:lnTo>
                  <a:lnTo>
                    <a:pt x="232" y="194"/>
                  </a:lnTo>
                  <a:lnTo>
                    <a:pt x="224" y="199"/>
                  </a:lnTo>
                  <a:lnTo>
                    <a:pt x="217" y="204"/>
                  </a:lnTo>
                  <a:lnTo>
                    <a:pt x="209" y="211"/>
                  </a:lnTo>
                  <a:lnTo>
                    <a:pt x="204" y="219"/>
                  </a:lnTo>
                  <a:lnTo>
                    <a:pt x="205" y="221"/>
                  </a:lnTo>
                  <a:lnTo>
                    <a:pt x="207" y="221"/>
                  </a:lnTo>
                  <a:lnTo>
                    <a:pt x="209" y="221"/>
                  </a:lnTo>
                  <a:lnTo>
                    <a:pt x="210" y="221"/>
                  </a:lnTo>
                  <a:lnTo>
                    <a:pt x="220" y="211"/>
                  </a:lnTo>
                  <a:lnTo>
                    <a:pt x="232" y="201"/>
                  </a:lnTo>
                  <a:lnTo>
                    <a:pt x="245" y="193"/>
                  </a:lnTo>
                  <a:lnTo>
                    <a:pt x="257" y="189"/>
                  </a:lnTo>
                  <a:lnTo>
                    <a:pt x="263" y="196"/>
                  </a:lnTo>
                  <a:lnTo>
                    <a:pt x="270" y="198"/>
                  </a:lnTo>
                  <a:lnTo>
                    <a:pt x="277" y="198"/>
                  </a:lnTo>
                  <a:lnTo>
                    <a:pt x="283" y="199"/>
                  </a:lnTo>
                  <a:lnTo>
                    <a:pt x="285" y="213"/>
                  </a:lnTo>
                  <a:lnTo>
                    <a:pt x="288" y="223"/>
                  </a:lnTo>
                  <a:lnTo>
                    <a:pt x="292" y="233"/>
                  </a:lnTo>
                  <a:lnTo>
                    <a:pt x="293" y="246"/>
                  </a:lnTo>
                  <a:lnTo>
                    <a:pt x="300" y="262"/>
                  </a:lnTo>
                  <a:lnTo>
                    <a:pt x="296" y="282"/>
                  </a:lnTo>
                  <a:lnTo>
                    <a:pt x="288" y="302"/>
                  </a:lnTo>
                  <a:lnTo>
                    <a:pt x="273" y="322"/>
                  </a:lnTo>
                  <a:lnTo>
                    <a:pt x="257" y="344"/>
                  </a:lnTo>
                  <a:lnTo>
                    <a:pt x="240" y="364"/>
                  </a:lnTo>
                  <a:lnTo>
                    <a:pt x="225" y="382"/>
                  </a:lnTo>
                  <a:lnTo>
                    <a:pt x="214" y="397"/>
                  </a:lnTo>
                  <a:lnTo>
                    <a:pt x="214" y="398"/>
                  </a:lnTo>
                  <a:lnTo>
                    <a:pt x="215" y="400"/>
                  </a:lnTo>
                  <a:lnTo>
                    <a:pt x="217" y="400"/>
                  </a:lnTo>
                  <a:lnTo>
                    <a:pt x="219" y="402"/>
                  </a:lnTo>
                  <a:lnTo>
                    <a:pt x="215" y="415"/>
                  </a:lnTo>
                  <a:lnTo>
                    <a:pt x="205" y="432"/>
                  </a:lnTo>
                  <a:lnTo>
                    <a:pt x="190" y="448"/>
                  </a:lnTo>
                  <a:lnTo>
                    <a:pt x="174" y="466"/>
                  </a:lnTo>
                  <a:lnTo>
                    <a:pt x="154" y="483"/>
                  </a:lnTo>
                  <a:lnTo>
                    <a:pt x="136" y="500"/>
                  </a:lnTo>
                  <a:lnTo>
                    <a:pt x="119" y="513"/>
                  </a:lnTo>
                  <a:lnTo>
                    <a:pt x="106" y="524"/>
                  </a:lnTo>
                  <a:lnTo>
                    <a:pt x="109" y="526"/>
                  </a:lnTo>
                  <a:lnTo>
                    <a:pt x="111" y="526"/>
                  </a:lnTo>
                  <a:lnTo>
                    <a:pt x="114" y="528"/>
                  </a:lnTo>
                  <a:lnTo>
                    <a:pt x="116" y="529"/>
                  </a:lnTo>
                  <a:lnTo>
                    <a:pt x="111" y="541"/>
                  </a:lnTo>
                  <a:lnTo>
                    <a:pt x="101" y="558"/>
                  </a:lnTo>
                  <a:lnTo>
                    <a:pt x="91" y="574"/>
                  </a:lnTo>
                  <a:lnTo>
                    <a:pt x="83" y="581"/>
                  </a:lnTo>
                  <a:lnTo>
                    <a:pt x="83" y="586"/>
                  </a:lnTo>
                  <a:lnTo>
                    <a:pt x="79" y="591"/>
                  </a:lnTo>
                  <a:lnTo>
                    <a:pt x="78" y="596"/>
                  </a:lnTo>
                  <a:lnTo>
                    <a:pt x="74" y="601"/>
                  </a:lnTo>
                  <a:lnTo>
                    <a:pt x="86" y="596"/>
                  </a:lnTo>
                  <a:lnTo>
                    <a:pt x="99" y="586"/>
                  </a:lnTo>
                  <a:lnTo>
                    <a:pt x="111" y="571"/>
                  </a:lnTo>
                  <a:lnTo>
                    <a:pt x="124" y="554"/>
                  </a:lnTo>
                  <a:lnTo>
                    <a:pt x="137" y="538"/>
                  </a:lnTo>
                  <a:lnTo>
                    <a:pt x="149" y="523"/>
                  </a:lnTo>
                  <a:lnTo>
                    <a:pt x="159" y="513"/>
                  </a:lnTo>
                  <a:lnTo>
                    <a:pt x="167" y="510"/>
                  </a:lnTo>
                  <a:lnTo>
                    <a:pt x="171" y="511"/>
                  </a:lnTo>
                  <a:lnTo>
                    <a:pt x="172" y="513"/>
                  </a:lnTo>
                  <a:lnTo>
                    <a:pt x="175" y="515"/>
                  </a:lnTo>
                  <a:lnTo>
                    <a:pt x="179" y="515"/>
                  </a:lnTo>
                  <a:lnTo>
                    <a:pt x="189" y="501"/>
                  </a:lnTo>
                  <a:lnTo>
                    <a:pt x="202" y="483"/>
                  </a:lnTo>
                  <a:lnTo>
                    <a:pt x="217" y="463"/>
                  </a:lnTo>
                  <a:lnTo>
                    <a:pt x="235" y="442"/>
                  </a:lnTo>
                  <a:lnTo>
                    <a:pt x="252" y="422"/>
                  </a:lnTo>
                  <a:lnTo>
                    <a:pt x="268" y="407"/>
                  </a:lnTo>
                  <a:lnTo>
                    <a:pt x="285" y="397"/>
                  </a:lnTo>
                  <a:lnTo>
                    <a:pt x="300" y="397"/>
                  </a:lnTo>
                  <a:lnTo>
                    <a:pt x="298" y="402"/>
                  </a:lnTo>
                  <a:lnTo>
                    <a:pt x="298" y="407"/>
                  </a:lnTo>
                  <a:lnTo>
                    <a:pt x="298" y="413"/>
                  </a:lnTo>
                  <a:lnTo>
                    <a:pt x="298" y="418"/>
                  </a:lnTo>
                  <a:lnTo>
                    <a:pt x="301" y="418"/>
                  </a:lnTo>
                  <a:lnTo>
                    <a:pt x="305" y="418"/>
                  </a:lnTo>
                  <a:lnTo>
                    <a:pt x="306" y="418"/>
                  </a:lnTo>
                  <a:lnTo>
                    <a:pt x="311" y="418"/>
                  </a:lnTo>
                  <a:lnTo>
                    <a:pt x="316" y="428"/>
                  </a:lnTo>
                  <a:lnTo>
                    <a:pt x="316" y="442"/>
                  </a:lnTo>
                  <a:lnTo>
                    <a:pt x="311" y="456"/>
                  </a:lnTo>
                  <a:lnTo>
                    <a:pt x="305" y="473"/>
                  </a:lnTo>
                  <a:lnTo>
                    <a:pt x="298" y="490"/>
                  </a:lnTo>
                  <a:lnTo>
                    <a:pt x="292" y="506"/>
                  </a:lnTo>
                  <a:lnTo>
                    <a:pt x="288" y="519"/>
                  </a:lnTo>
                  <a:lnTo>
                    <a:pt x="288" y="531"/>
                  </a:lnTo>
                  <a:lnTo>
                    <a:pt x="292" y="531"/>
                  </a:lnTo>
                  <a:lnTo>
                    <a:pt x="295" y="531"/>
                  </a:lnTo>
                  <a:lnTo>
                    <a:pt x="298" y="531"/>
                  </a:lnTo>
                  <a:lnTo>
                    <a:pt x="301" y="529"/>
                  </a:lnTo>
                  <a:lnTo>
                    <a:pt x="300" y="558"/>
                  </a:lnTo>
                  <a:lnTo>
                    <a:pt x="293" y="584"/>
                  </a:lnTo>
                  <a:lnTo>
                    <a:pt x="285" y="611"/>
                  </a:lnTo>
                  <a:lnTo>
                    <a:pt x="282" y="641"/>
                  </a:lnTo>
                  <a:lnTo>
                    <a:pt x="283" y="641"/>
                  </a:lnTo>
                  <a:lnTo>
                    <a:pt x="283" y="642"/>
                  </a:lnTo>
                  <a:lnTo>
                    <a:pt x="285" y="642"/>
                  </a:lnTo>
                  <a:lnTo>
                    <a:pt x="290" y="631"/>
                  </a:lnTo>
                  <a:lnTo>
                    <a:pt x="296" y="609"/>
                  </a:lnTo>
                  <a:lnTo>
                    <a:pt x="303" y="586"/>
                  </a:lnTo>
                  <a:lnTo>
                    <a:pt x="306" y="571"/>
                  </a:lnTo>
                  <a:lnTo>
                    <a:pt x="308" y="571"/>
                  </a:lnTo>
                  <a:lnTo>
                    <a:pt x="310" y="571"/>
                  </a:lnTo>
                  <a:lnTo>
                    <a:pt x="311" y="571"/>
                  </a:lnTo>
                  <a:lnTo>
                    <a:pt x="311" y="573"/>
                  </a:lnTo>
                  <a:lnTo>
                    <a:pt x="320" y="568"/>
                  </a:lnTo>
                  <a:lnTo>
                    <a:pt x="330" y="558"/>
                  </a:lnTo>
                  <a:lnTo>
                    <a:pt x="338" y="546"/>
                  </a:lnTo>
                  <a:lnTo>
                    <a:pt x="346" y="536"/>
                  </a:lnTo>
                  <a:lnTo>
                    <a:pt x="348" y="536"/>
                  </a:lnTo>
                  <a:lnTo>
                    <a:pt x="350" y="536"/>
                  </a:lnTo>
                  <a:lnTo>
                    <a:pt x="351" y="538"/>
                  </a:lnTo>
                  <a:lnTo>
                    <a:pt x="353" y="538"/>
                  </a:lnTo>
                  <a:lnTo>
                    <a:pt x="355" y="538"/>
                  </a:lnTo>
                  <a:lnTo>
                    <a:pt x="358" y="538"/>
                  </a:lnTo>
                  <a:lnTo>
                    <a:pt x="361" y="534"/>
                  </a:lnTo>
                  <a:lnTo>
                    <a:pt x="364" y="531"/>
                  </a:lnTo>
                  <a:lnTo>
                    <a:pt x="368" y="531"/>
                  </a:lnTo>
                  <a:lnTo>
                    <a:pt x="373" y="531"/>
                  </a:lnTo>
                  <a:lnTo>
                    <a:pt x="378" y="538"/>
                  </a:lnTo>
                  <a:lnTo>
                    <a:pt x="379" y="546"/>
                  </a:lnTo>
                  <a:lnTo>
                    <a:pt x="381" y="554"/>
                  </a:lnTo>
                  <a:lnTo>
                    <a:pt x="386" y="561"/>
                  </a:lnTo>
                  <a:lnTo>
                    <a:pt x="389" y="559"/>
                  </a:lnTo>
                  <a:lnTo>
                    <a:pt x="393" y="559"/>
                  </a:lnTo>
                  <a:lnTo>
                    <a:pt x="394" y="559"/>
                  </a:lnTo>
                  <a:lnTo>
                    <a:pt x="399" y="558"/>
                  </a:lnTo>
                  <a:lnTo>
                    <a:pt x="411" y="573"/>
                  </a:lnTo>
                  <a:lnTo>
                    <a:pt x="419" y="591"/>
                  </a:lnTo>
                  <a:lnTo>
                    <a:pt x="427" y="612"/>
                  </a:lnTo>
                  <a:lnTo>
                    <a:pt x="442" y="631"/>
                  </a:lnTo>
                  <a:lnTo>
                    <a:pt x="447" y="641"/>
                  </a:lnTo>
                  <a:lnTo>
                    <a:pt x="452" y="651"/>
                  </a:lnTo>
                  <a:lnTo>
                    <a:pt x="459" y="662"/>
                  </a:lnTo>
                  <a:lnTo>
                    <a:pt x="466" y="672"/>
                  </a:lnTo>
                  <a:lnTo>
                    <a:pt x="472" y="682"/>
                  </a:lnTo>
                  <a:lnTo>
                    <a:pt x="479" y="692"/>
                  </a:lnTo>
                  <a:lnTo>
                    <a:pt x="485" y="700"/>
                  </a:lnTo>
                  <a:lnTo>
                    <a:pt x="494" y="707"/>
                  </a:lnTo>
                  <a:lnTo>
                    <a:pt x="492" y="674"/>
                  </a:lnTo>
                  <a:lnTo>
                    <a:pt x="480" y="639"/>
                  </a:lnTo>
                  <a:lnTo>
                    <a:pt x="467" y="604"/>
                  </a:lnTo>
                  <a:lnTo>
                    <a:pt x="457" y="571"/>
                  </a:lnTo>
                  <a:lnTo>
                    <a:pt x="459" y="569"/>
                  </a:lnTo>
                  <a:lnTo>
                    <a:pt x="462" y="568"/>
                  </a:lnTo>
                  <a:lnTo>
                    <a:pt x="464" y="568"/>
                  </a:lnTo>
                  <a:lnTo>
                    <a:pt x="467" y="568"/>
                  </a:lnTo>
                  <a:lnTo>
                    <a:pt x="466" y="561"/>
                  </a:lnTo>
                  <a:lnTo>
                    <a:pt x="464" y="553"/>
                  </a:lnTo>
                  <a:lnTo>
                    <a:pt x="461" y="544"/>
                  </a:lnTo>
                  <a:lnTo>
                    <a:pt x="459" y="536"/>
                  </a:lnTo>
                  <a:lnTo>
                    <a:pt x="466" y="533"/>
                  </a:lnTo>
                  <a:lnTo>
                    <a:pt x="474" y="531"/>
                  </a:lnTo>
                  <a:lnTo>
                    <a:pt x="485" y="531"/>
                  </a:lnTo>
                  <a:lnTo>
                    <a:pt x="497" y="533"/>
                  </a:lnTo>
                  <a:lnTo>
                    <a:pt x="510" y="534"/>
                  </a:lnTo>
                  <a:lnTo>
                    <a:pt x="522" y="538"/>
                  </a:lnTo>
                  <a:lnTo>
                    <a:pt x="532" y="539"/>
                  </a:lnTo>
                  <a:lnTo>
                    <a:pt x="540" y="541"/>
                  </a:lnTo>
                  <a:lnTo>
                    <a:pt x="548" y="546"/>
                  </a:lnTo>
                  <a:lnTo>
                    <a:pt x="558" y="551"/>
                  </a:lnTo>
                  <a:lnTo>
                    <a:pt x="570" y="554"/>
                  </a:lnTo>
                  <a:lnTo>
                    <a:pt x="580" y="554"/>
                  </a:lnTo>
                  <a:lnTo>
                    <a:pt x="575" y="546"/>
                  </a:lnTo>
                  <a:lnTo>
                    <a:pt x="563" y="536"/>
                  </a:lnTo>
                  <a:lnTo>
                    <a:pt x="552" y="524"/>
                  </a:lnTo>
                  <a:lnTo>
                    <a:pt x="545" y="513"/>
                  </a:lnTo>
                  <a:lnTo>
                    <a:pt x="547" y="511"/>
                  </a:lnTo>
                  <a:lnTo>
                    <a:pt x="548" y="511"/>
                  </a:lnTo>
                  <a:lnTo>
                    <a:pt x="550" y="511"/>
                  </a:lnTo>
                  <a:lnTo>
                    <a:pt x="547" y="508"/>
                  </a:lnTo>
                  <a:lnTo>
                    <a:pt x="540" y="503"/>
                  </a:lnTo>
                  <a:lnTo>
                    <a:pt x="534" y="500"/>
                  </a:lnTo>
                  <a:lnTo>
                    <a:pt x="529" y="498"/>
                  </a:lnTo>
                  <a:lnTo>
                    <a:pt x="515" y="488"/>
                  </a:lnTo>
                  <a:lnTo>
                    <a:pt x="504" y="480"/>
                  </a:lnTo>
                  <a:lnTo>
                    <a:pt x="489" y="471"/>
                  </a:lnTo>
                  <a:lnTo>
                    <a:pt x="476" y="463"/>
                  </a:lnTo>
                  <a:lnTo>
                    <a:pt x="462" y="456"/>
                  </a:lnTo>
                  <a:lnTo>
                    <a:pt x="449" y="450"/>
                  </a:lnTo>
                  <a:lnTo>
                    <a:pt x="434" y="442"/>
                  </a:lnTo>
                  <a:lnTo>
                    <a:pt x="421" y="435"/>
                  </a:lnTo>
                  <a:lnTo>
                    <a:pt x="406" y="418"/>
                  </a:lnTo>
                  <a:lnTo>
                    <a:pt x="404" y="412"/>
                  </a:lnTo>
                  <a:lnTo>
                    <a:pt x="413" y="407"/>
                  </a:lnTo>
                  <a:lnTo>
                    <a:pt x="422" y="400"/>
                  </a:lnTo>
                  <a:lnTo>
                    <a:pt x="416" y="393"/>
                  </a:lnTo>
                  <a:lnTo>
                    <a:pt x="409" y="387"/>
                  </a:lnTo>
                  <a:lnTo>
                    <a:pt x="406" y="378"/>
                  </a:lnTo>
                  <a:lnTo>
                    <a:pt x="404" y="370"/>
                  </a:lnTo>
                  <a:lnTo>
                    <a:pt x="417" y="359"/>
                  </a:lnTo>
                  <a:lnTo>
                    <a:pt x="431" y="355"/>
                  </a:lnTo>
                  <a:lnTo>
                    <a:pt x="447" y="357"/>
                  </a:lnTo>
                  <a:lnTo>
                    <a:pt x="464" y="360"/>
                  </a:lnTo>
                  <a:lnTo>
                    <a:pt x="480" y="367"/>
                  </a:lnTo>
                  <a:lnTo>
                    <a:pt x="497" y="372"/>
                  </a:lnTo>
                  <a:lnTo>
                    <a:pt x="514" y="374"/>
                  </a:lnTo>
                  <a:lnTo>
                    <a:pt x="529" y="372"/>
                  </a:lnTo>
                  <a:lnTo>
                    <a:pt x="540" y="372"/>
                  </a:lnTo>
                  <a:lnTo>
                    <a:pt x="552" y="374"/>
                  </a:lnTo>
                  <a:lnTo>
                    <a:pt x="563" y="375"/>
                  </a:lnTo>
                  <a:lnTo>
                    <a:pt x="573" y="377"/>
                  </a:lnTo>
                  <a:lnTo>
                    <a:pt x="585" y="378"/>
                  </a:lnTo>
                  <a:lnTo>
                    <a:pt x="597" y="380"/>
                  </a:lnTo>
                  <a:lnTo>
                    <a:pt x="608" y="380"/>
                  </a:lnTo>
                  <a:lnTo>
                    <a:pt x="618" y="382"/>
                  </a:lnTo>
                  <a:lnTo>
                    <a:pt x="615" y="377"/>
                  </a:lnTo>
                  <a:lnTo>
                    <a:pt x="603" y="370"/>
                  </a:lnTo>
                  <a:lnTo>
                    <a:pt x="590" y="365"/>
                  </a:lnTo>
                  <a:lnTo>
                    <a:pt x="582" y="360"/>
                  </a:lnTo>
                  <a:lnTo>
                    <a:pt x="582" y="359"/>
                  </a:lnTo>
                  <a:lnTo>
                    <a:pt x="582" y="357"/>
                  </a:lnTo>
                  <a:lnTo>
                    <a:pt x="585" y="354"/>
                  </a:lnTo>
                  <a:lnTo>
                    <a:pt x="592" y="350"/>
                  </a:lnTo>
                  <a:lnTo>
                    <a:pt x="597" y="345"/>
                  </a:lnTo>
                  <a:lnTo>
                    <a:pt x="598" y="340"/>
                  </a:lnTo>
                  <a:lnTo>
                    <a:pt x="590" y="340"/>
                  </a:lnTo>
                  <a:lnTo>
                    <a:pt x="580" y="340"/>
                  </a:lnTo>
                  <a:lnTo>
                    <a:pt x="568" y="342"/>
                  </a:lnTo>
                  <a:lnTo>
                    <a:pt x="555" y="342"/>
                  </a:lnTo>
                  <a:lnTo>
                    <a:pt x="542" y="340"/>
                  </a:lnTo>
                  <a:lnTo>
                    <a:pt x="530" y="339"/>
                  </a:lnTo>
                  <a:lnTo>
                    <a:pt x="522" y="335"/>
                  </a:lnTo>
                  <a:lnTo>
                    <a:pt x="517" y="330"/>
                  </a:lnTo>
                  <a:lnTo>
                    <a:pt x="510" y="330"/>
                  </a:lnTo>
                  <a:lnTo>
                    <a:pt x="504" y="330"/>
                  </a:lnTo>
                  <a:lnTo>
                    <a:pt x="497" y="330"/>
                  </a:lnTo>
                  <a:lnTo>
                    <a:pt x="490" y="332"/>
                  </a:lnTo>
                  <a:lnTo>
                    <a:pt x="484" y="329"/>
                  </a:lnTo>
                  <a:lnTo>
                    <a:pt x="476" y="325"/>
                  </a:lnTo>
                  <a:lnTo>
                    <a:pt x="469" y="320"/>
                  </a:lnTo>
                  <a:lnTo>
                    <a:pt x="462" y="315"/>
                  </a:lnTo>
                  <a:lnTo>
                    <a:pt x="454" y="310"/>
                  </a:lnTo>
                  <a:lnTo>
                    <a:pt x="447" y="307"/>
                  </a:lnTo>
                  <a:lnTo>
                    <a:pt x="442" y="306"/>
                  </a:lnTo>
                  <a:lnTo>
                    <a:pt x="436" y="304"/>
                  </a:lnTo>
                  <a:lnTo>
                    <a:pt x="436" y="302"/>
                  </a:lnTo>
                  <a:lnTo>
                    <a:pt x="436" y="301"/>
                  </a:lnTo>
                  <a:lnTo>
                    <a:pt x="422" y="296"/>
                  </a:lnTo>
                  <a:lnTo>
                    <a:pt x="409" y="287"/>
                  </a:lnTo>
                  <a:lnTo>
                    <a:pt x="398" y="276"/>
                  </a:lnTo>
                  <a:lnTo>
                    <a:pt x="393" y="264"/>
                  </a:lnTo>
                  <a:lnTo>
                    <a:pt x="394" y="264"/>
                  </a:lnTo>
                  <a:lnTo>
                    <a:pt x="396" y="262"/>
                  </a:lnTo>
                  <a:lnTo>
                    <a:pt x="399" y="262"/>
                  </a:lnTo>
                  <a:lnTo>
                    <a:pt x="401" y="261"/>
                  </a:lnTo>
                  <a:lnTo>
                    <a:pt x="403" y="261"/>
                  </a:lnTo>
                  <a:lnTo>
                    <a:pt x="403" y="259"/>
                  </a:lnTo>
                  <a:lnTo>
                    <a:pt x="394" y="247"/>
                  </a:lnTo>
                  <a:lnTo>
                    <a:pt x="388" y="238"/>
                  </a:lnTo>
                  <a:lnTo>
                    <a:pt x="383" y="226"/>
                  </a:lnTo>
                  <a:lnTo>
                    <a:pt x="379" y="213"/>
                  </a:lnTo>
                  <a:lnTo>
                    <a:pt x="384" y="211"/>
                  </a:lnTo>
                  <a:lnTo>
                    <a:pt x="393" y="211"/>
                  </a:lnTo>
                  <a:lnTo>
                    <a:pt x="401" y="211"/>
                  </a:lnTo>
                  <a:lnTo>
                    <a:pt x="411" y="211"/>
                  </a:lnTo>
                  <a:lnTo>
                    <a:pt x="422" y="213"/>
                  </a:lnTo>
                  <a:lnTo>
                    <a:pt x="432" y="213"/>
                  </a:lnTo>
                  <a:lnTo>
                    <a:pt x="442" y="213"/>
                  </a:lnTo>
                  <a:lnTo>
                    <a:pt x="451" y="211"/>
                  </a:lnTo>
                  <a:lnTo>
                    <a:pt x="461" y="208"/>
                  </a:lnTo>
                  <a:lnTo>
                    <a:pt x="471" y="204"/>
                  </a:lnTo>
                  <a:lnTo>
                    <a:pt x="480" y="201"/>
                  </a:lnTo>
                  <a:lnTo>
                    <a:pt x="490" y="199"/>
                  </a:lnTo>
                  <a:lnTo>
                    <a:pt x="499" y="198"/>
                  </a:lnTo>
                  <a:lnTo>
                    <a:pt x="509" y="196"/>
                  </a:lnTo>
                  <a:lnTo>
                    <a:pt x="519" y="194"/>
                  </a:lnTo>
                  <a:lnTo>
                    <a:pt x="529" y="191"/>
                  </a:lnTo>
                  <a:lnTo>
                    <a:pt x="529" y="189"/>
                  </a:lnTo>
                  <a:lnTo>
                    <a:pt x="530" y="188"/>
                  </a:lnTo>
                  <a:lnTo>
                    <a:pt x="527" y="186"/>
                  </a:lnTo>
                  <a:lnTo>
                    <a:pt x="524" y="183"/>
                  </a:lnTo>
                  <a:lnTo>
                    <a:pt x="519" y="181"/>
                  </a:lnTo>
                  <a:lnTo>
                    <a:pt x="515" y="179"/>
                  </a:lnTo>
                  <a:lnTo>
                    <a:pt x="517" y="174"/>
                  </a:lnTo>
                  <a:lnTo>
                    <a:pt x="519" y="171"/>
                  </a:lnTo>
                  <a:lnTo>
                    <a:pt x="520" y="168"/>
                  </a:lnTo>
                  <a:lnTo>
                    <a:pt x="524" y="165"/>
                  </a:lnTo>
                  <a:lnTo>
                    <a:pt x="515" y="165"/>
                  </a:lnTo>
                  <a:lnTo>
                    <a:pt x="507" y="165"/>
                  </a:lnTo>
                  <a:lnTo>
                    <a:pt x="500" y="166"/>
                  </a:lnTo>
                  <a:lnTo>
                    <a:pt x="492" y="166"/>
                  </a:lnTo>
                  <a:lnTo>
                    <a:pt x="485" y="168"/>
                  </a:lnTo>
                  <a:lnTo>
                    <a:pt x="477" y="169"/>
                  </a:lnTo>
                  <a:lnTo>
                    <a:pt x="471" y="169"/>
                  </a:lnTo>
                  <a:lnTo>
                    <a:pt x="462" y="168"/>
                  </a:lnTo>
                  <a:lnTo>
                    <a:pt x="454" y="163"/>
                  </a:lnTo>
                  <a:lnTo>
                    <a:pt x="446" y="158"/>
                  </a:lnTo>
                  <a:lnTo>
                    <a:pt x="437" y="156"/>
                  </a:lnTo>
                  <a:lnTo>
                    <a:pt x="429" y="155"/>
                  </a:lnTo>
                  <a:lnTo>
                    <a:pt x="419" y="153"/>
                  </a:lnTo>
                  <a:lnTo>
                    <a:pt x="411" y="153"/>
                  </a:lnTo>
                  <a:lnTo>
                    <a:pt x="401" y="151"/>
                  </a:lnTo>
                  <a:lnTo>
                    <a:pt x="393" y="150"/>
                  </a:lnTo>
                  <a:lnTo>
                    <a:pt x="388" y="146"/>
                  </a:lnTo>
                  <a:lnTo>
                    <a:pt x="379" y="141"/>
                  </a:lnTo>
                  <a:lnTo>
                    <a:pt x="369" y="136"/>
                  </a:lnTo>
                  <a:lnTo>
                    <a:pt x="361" y="131"/>
                  </a:lnTo>
                  <a:lnTo>
                    <a:pt x="351" y="125"/>
                  </a:lnTo>
                  <a:lnTo>
                    <a:pt x="345" y="118"/>
                  </a:lnTo>
                  <a:lnTo>
                    <a:pt x="341" y="113"/>
                  </a:lnTo>
                  <a:lnTo>
                    <a:pt x="340" y="108"/>
                  </a:lnTo>
                  <a:lnTo>
                    <a:pt x="341" y="106"/>
                  </a:lnTo>
                  <a:lnTo>
                    <a:pt x="345" y="103"/>
                  </a:lnTo>
                  <a:lnTo>
                    <a:pt x="346" y="101"/>
                  </a:lnTo>
                  <a:lnTo>
                    <a:pt x="346" y="98"/>
                  </a:lnTo>
                  <a:lnTo>
                    <a:pt x="338" y="90"/>
                  </a:lnTo>
                  <a:lnTo>
                    <a:pt x="326" y="80"/>
                  </a:lnTo>
                  <a:lnTo>
                    <a:pt x="316" y="70"/>
                  </a:lnTo>
                  <a:lnTo>
                    <a:pt x="315" y="58"/>
                  </a:lnTo>
                  <a:lnTo>
                    <a:pt x="313" y="58"/>
                  </a:lnTo>
                  <a:lnTo>
                    <a:pt x="311" y="58"/>
                  </a:lnTo>
                  <a:lnTo>
                    <a:pt x="310" y="55"/>
                  </a:lnTo>
                  <a:lnTo>
                    <a:pt x="310" y="53"/>
                  </a:lnTo>
                  <a:lnTo>
                    <a:pt x="310" y="52"/>
                  </a:lnTo>
                  <a:lnTo>
                    <a:pt x="313" y="52"/>
                  </a:lnTo>
                  <a:lnTo>
                    <a:pt x="321" y="53"/>
                  </a:lnTo>
                  <a:lnTo>
                    <a:pt x="331" y="57"/>
                  </a:lnTo>
                  <a:lnTo>
                    <a:pt x="345" y="60"/>
                  </a:lnTo>
                  <a:lnTo>
                    <a:pt x="358" y="63"/>
                  </a:lnTo>
                  <a:lnTo>
                    <a:pt x="371" y="67"/>
                  </a:lnTo>
                  <a:lnTo>
                    <a:pt x="381" y="68"/>
                  </a:lnTo>
                  <a:lnTo>
                    <a:pt x="388" y="70"/>
                  </a:lnTo>
                  <a:lnTo>
                    <a:pt x="401" y="72"/>
                  </a:lnTo>
                  <a:lnTo>
                    <a:pt x="408" y="72"/>
                  </a:lnTo>
                  <a:lnTo>
                    <a:pt x="411" y="72"/>
                  </a:lnTo>
                  <a:lnTo>
                    <a:pt x="414" y="72"/>
                  </a:lnTo>
                  <a:lnTo>
                    <a:pt x="404" y="78"/>
                  </a:lnTo>
                  <a:lnTo>
                    <a:pt x="393" y="85"/>
                  </a:lnTo>
                  <a:lnTo>
                    <a:pt x="383" y="90"/>
                  </a:lnTo>
                  <a:lnTo>
                    <a:pt x="378" y="93"/>
                  </a:lnTo>
                  <a:lnTo>
                    <a:pt x="379" y="105"/>
                  </a:lnTo>
                  <a:lnTo>
                    <a:pt x="386" y="113"/>
                  </a:lnTo>
                  <a:lnTo>
                    <a:pt x="394" y="121"/>
                  </a:lnTo>
                  <a:lnTo>
                    <a:pt x="404" y="130"/>
                  </a:lnTo>
                  <a:lnTo>
                    <a:pt x="416" y="135"/>
                  </a:lnTo>
                  <a:lnTo>
                    <a:pt x="429" y="140"/>
                  </a:lnTo>
                  <a:lnTo>
                    <a:pt x="441" y="145"/>
                  </a:lnTo>
                  <a:lnTo>
                    <a:pt x="451" y="148"/>
                  </a:lnTo>
                  <a:lnTo>
                    <a:pt x="462" y="150"/>
                  </a:lnTo>
                  <a:lnTo>
                    <a:pt x="472" y="150"/>
                  </a:lnTo>
                  <a:lnTo>
                    <a:pt x="484" y="148"/>
                  </a:lnTo>
                  <a:lnTo>
                    <a:pt x="494" y="146"/>
                  </a:lnTo>
                  <a:lnTo>
                    <a:pt x="504" y="145"/>
                  </a:lnTo>
                  <a:lnTo>
                    <a:pt x="515" y="141"/>
                  </a:lnTo>
                  <a:lnTo>
                    <a:pt x="525" y="138"/>
                  </a:lnTo>
                  <a:lnTo>
                    <a:pt x="537" y="135"/>
                  </a:lnTo>
                  <a:lnTo>
                    <a:pt x="540" y="131"/>
                  </a:lnTo>
                  <a:lnTo>
                    <a:pt x="547" y="126"/>
                  </a:lnTo>
                  <a:lnTo>
                    <a:pt x="553" y="123"/>
                  </a:lnTo>
                  <a:lnTo>
                    <a:pt x="557" y="121"/>
                  </a:lnTo>
                  <a:lnTo>
                    <a:pt x="548" y="135"/>
                  </a:lnTo>
                  <a:lnTo>
                    <a:pt x="542" y="145"/>
                  </a:lnTo>
                  <a:lnTo>
                    <a:pt x="535" y="153"/>
                  </a:lnTo>
                  <a:lnTo>
                    <a:pt x="534" y="160"/>
                  </a:lnTo>
                  <a:lnTo>
                    <a:pt x="535" y="166"/>
                  </a:lnTo>
                  <a:lnTo>
                    <a:pt x="540" y="171"/>
                  </a:lnTo>
                  <a:lnTo>
                    <a:pt x="552" y="178"/>
                  </a:lnTo>
                  <a:lnTo>
                    <a:pt x="568" y="184"/>
                  </a:lnTo>
                  <a:lnTo>
                    <a:pt x="580" y="184"/>
                  </a:lnTo>
                  <a:lnTo>
                    <a:pt x="590" y="184"/>
                  </a:lnTo>
                  <a:lnTo>
                    <a:pt x="602" y="183"/>
                  </a:lnTo>
                  <a:lnTo>
                    <a:pt x="611" y="181"/>
                  </a:lnTo>
                  <a:lnTo>
                    <a:pt x="621" y="179"/>
                  </a:lnTo>
                  <a:lnTo>
                    <a:pt x="633" y="178"/>
                  </a:lnTo>
                  <a:lnTo>
                    <a:pt x="643" y="176"/>
                  </a:lnTo>
                  <a:lnTo>
                    <a:pt x="655" y="176"/>
                  </a:lnTo>
                  <a:lnTo>
                    <a:pt x="655" y="178"/>
                  </a:lnTo>
                  <a:lnTo>
                    <a:pt x="645" y="184"/>
                  </a:lnTo>
                  <a:lnTo>
                    <a:pt x="635" y="189"/>
                  </a:lnTo>
                  <a:lnTo>
                    <a:pt x="625" y="194"/>
                  </a:lnTo>
                  <a:lnTo>
                    <a:pt x="618" y="199"/>
                  </a:lnTo>
                  <a:lnTo>
                    <a:pt x="611" y="206"/>
                  </a:lnTo>
                  <a:lnTo>
                    <a:pt x="606" y="213"/>
                  </a:lnTo>
                  <a:lnTo>
                    <a:pt x="605" y="223"/>
                  </a:lnTo>
                  <a:lnTo>
                    <a:pt x="606" y="236"/>
                  </a:lnTo>
                  <a:lnTo>
                    <a:pt x="605" y="236"/>
                  </a:lnTo>
                  <a:lnTo>
                    <a:pt x="603" y="236"/>
                  </a:lnTo>
                  <a:lnTo>
                    <a:pt x="597" y="233"/>
                  </a:lnTo>
                  <a:lnTo>
                    <a:pt x="587" y="228"/>
                  </a:lnTo>
                  <a:lnTo>
                    <a:pt x="578" y="224"/>
                  </a:lnTo>
                  <a:lnTo>
                    <a:pt x="568" y="221"/>
                  </a:lnTo>
                  <a:lnTo>
                    <a:pt x="560" y="219"/>
                  </a:lnTo>
                  <a:lnTo>
                    <a:pt x="550" y="219"/>
                  </a:lnTo>
                  <a:lnTo>
                    <a:pt x="542" y="223"/>
                  </a:lnTo>
                  <a:lnTo>
                    <a:pt x="534" y="228"/>
                  </a:lnTo>
                  <a:lnTo>
                    <a:pt x="527" y="224"/>
                  </a:lnTo>
                  <a:lnTo>
                    <a:pt x="517" y="223"/>
                  </a:lnTo>
                  <a:lnTo>
                    <a:pt x="507" y="221"/>
                  </a:lnTo>
                  <a:lnTo>
                    <a:pt x="497" y="221"/>
                  </a:lnTo>
                  <a:lnTo>
                    <a:pt x="489" y="223"/>
                  </a:lnTo>
                  <a:lnTo>
                    <a:pt x="482" y="228"/>
                  </a:lnTo>
                  <a:lnTo>
                    <a:pt x="479" y="234"/>
                  </a:lnTo>
                  <a:lnTo>
                    <a:pt x="479" y="246"/>
                  </a:lnTo>
                  <a:lnTo>
                    <a:pt x="477" y="246"/>
                  </a:lnTo>
                  <a:lnTo>
                    <a:pt x="467" y="242"/>
                  </a:lnTo>
                  <a:lnTo>
                    <a:pt x="456" y="238"/>
                  </a:lnTo>
                  <a:lnTo>
                    <a:pt x="444" y="233"/>
                  </a:lnTo>
                  <a:lnTo>
                    <a:pt x="432" y="228"/>
                  </a:lnTo>
                  <a:lnTo>
                    <a:pt x="421" y="226"/>
                  </a:lnTo>
                  <a:lnTo>
                    <a:pt x="413" y="228"/>
                  </a:lnTo>
                  <a:lnTo>
                    <a:pt x="406" y="234"/>
                  </a:lnTo>
                  <a:lnTo>
                    <a:pt x="403" y="246"/>
                  </a:lnTo>
                  <a:lnTo>
                    <a:pt x="406" y="256"/>
                  </a:lnTo>
                  <a:lnTo>
                    <a:pt x="411" y="264"/>
                  </a:lnTo>
                  <a:lnTo>
                    <a:pt x="417" y="271"/>
                  </a:lnTo>
                  <a:lnTo>
                    <a:pt x="426" y="277"/>
                  </a:lnTo>
                  <a:lnTo>
                    <a:pt x="434" y="282"/>
                  </a:lnTo>
                  <a:lnTo>
                    <a:pt x="442" y="287"/>
                  </a:lnTo>
                  <a:lnTo>
                    <a:pt x="452" y="291"/>
                  </a:lnTo>
                  <a:lnTo>
                    <a:pt x="462" y="294"/>
                  </a:lnTo>
                  <a:lnTo>
                    <a:pt x="467" y="306"/>
                  </a:lnTo>
                  <a:lnTo>
                    <a:pt x="480" y="312"/>
                  </a:lnTo>
                  <a:lnTo>
                    <a:pt x="497" y="314"/>
                  </a:lnTo>
                  <a:lnTo>
                    <a:pt x="517" y="312"/>
                  </a:lnTo>
                  <a:lnTo>
                    <a:pt x="537" y="309"/>
                  </a:lnTo>
                  <a:lnTo>
                    <a:pt x="557" y="306"/>
                  </a:lnTo>
                  <a:lnTo>
                    <a:pt x="573" y="302"/>
                  </a:lnTo>
                  <a:lnTo>
                    <a:pt x="585" y="299"/>
                  </a:lnTo>
                  <a:lnTo>
                    <a:pt x="585" y="301"/>
                  </a:lnTo>
                  <a:lnTo>
                    <a:pt x="587" y="317"/>
                  </a:lnTo>
                  <a:lnTo>
                    <a:pt x="597" y="324"/>
                  </a:lnTo>
                  <a:lnTo>
                    <a:pt x="611" y="325"/>
                  </a:lnTo>
                  <a:lnTo>
                    <a:pt x="626" y="325"/>
                  </a:lnTo>
                  <a:lnTo>
                    <a:pt x="631" y="342"/>
                  </a:lnTo>
                  <a:lnTo>
                    <a:pt x="643" y="349"/>
                  </a:lnTo>
                  <a:lnTo>
                    <a:pt x="661" y="347"/>
                  </a:lnTo>
                  <a:lnTo>
                    <a:pt x="683" y="339"/>
                  </a:lnTo>
                  <a:lnTo>
                    <a:pt x="703" y="329"/>
                  </a:lnTo>
                  <a:lnTo>
                    <a:pt x="723" y="317"/>
                  </a:lnTo>
                  <a:lnTo>
                    <a:pt x="739" y="309"/>
                  </a:lnTo>
                  <a:lnTo>
                    <a:pt x="747" y="302"/>
                  </a:lnTo>
                  <a:lnTo>
                    <a:pt x="749" y="302"/>
                  </a:lnTo>
                  <a:lnTo>
                    <a:pt x="751" y="302"/>
                  </a:lnTo>
                  <a:lnTo>
                    <a:pt x="744" y="312"/>
                  </a:lnTo>
                  <a:lnTo>
                    <a:pt x="736" y="322"/>
                  </a:lnTo>
                  <a:lnTo>
                    <a:pt x="726" y="334"/>
                  </a:lnTo>
                  <a:lnTo>
                    <a:pt x="716" y="344"/>
                  </a:lnTo>
                  <a:lnTo>
                    <a:pt x="709" y="355"/>
                  </a:lnTo>
                  <a:lnTo>
                    <a:pt x="708" y="364"/>
                  </a:lnTo>
                  <a:lnTo>
                    <a:pt x="713" y="372"/>
                  </a:lnTo>
                  <a:lnTo>
                    <a:pt x="724" y="378"/>
                  </a:lnTo>
                  <a:lnTo>
                    <a:pt x="716" y="400"/>
                  </a:lnTo>
                  <a:lnTo>
                    <a:pt x="718" y="408"/>
                  </a:lnTo>
                  <a:lnTo>
                    <a:pt x="729" y="415"/>
                  </a:lnTo>
                  <a:lnTo>
                    <a:pt x="749" y="427"/>
                  </a:lnTo>
                  <a:lnTo>
                    <a:pt x="762" y="432"/>
                  </a:lnTo>
                  <a:lnTo>
                    <a:pt x="766" y="435"/>
                  </a:lnTo>
                  <a:lnTo>
                    <a:pt x="762" y="437"/>
                  </a:lnTo>
                  <a:lnTo>
                    <a:pt x="754" y="438"/>
                  </a:lnTo>
                  <a:lnTo>
                    <a:pt x="742" y="437"/>
                  </a:lnTo>
                  <a:lnTo>
                    <a:pt x="729" y="437"/>
                  </a:lnTo>
                  <a:lnTo>
                    <a:pt x="719" y="435"/>
                  </a:lnTo>
                  <a:lnTo>
                    <a:pt x="711" y="435"/>
                  </a:lnTo>
                  <a:lnTo>
                    <a:pt x="704" y="433"/>
                  </a:lnTo>
                  <a:lnTo>
                    <a:pt x="698" y="433"/>
                  </a:lnTo>
                  <a:lnTo>
                    <a:pt x="691" y="432"/>
                  </a:lnTo>
                  <a:lnTo>
                    <a:pt x="683" y="432"/>
                  </a:lnTo>
                  <a:lnTo>
                    <a:pt x="676" y="432"/>
                  </a:lnTo>
                  <a:lnTo>
                    <a:pt x="669" y="433"/>
                  </a:lnTo>
                  <a:lnTo>
                    <a:pt x="664" y="435"/>
                  </a:lnTo>
                  <a:lnTo>
                    <a:pt x="660" y="440"/>
                  </a:lnTo>
                  <a:lnTo>
                    <a:pt x="656" y="445"/>
                  </a:lnTo>
                  <a:lnTo>
                    <a:pt x="655" y="448"/>
                  </a:lnTo>
                  <a:lnTo>
                    <a:pt x="655" y="450"/>
                  </a:lnTo>
                  <a:lnTo>
                    <a:pt x="653" y="451"/>
                  </a:lnTo>
                  <a:lnTo>
                    <a:pt x="643" y="442"/>
                  </a:lnTo>
                  <a:lnTo>
                    <a:pt x="630" y="432"/>
                  </a:lnTo>
                  <a:lnTo>
                    <a:pt x="616" y="422"/>
                  </a:lnTo>
                  <a:lnTo>
                    <a:pt x="603" y="413"/>
                  </a:lnTo>
                  <a:lnTo>
                    <a:pt x="588" y="407"/>
                  </a:lnTo>
                  <a:lnTo>
                    <a:pt x="575" y="403"/>
                  </a:lnTo>
                  <a:lnTo>
                    <a:pt x="560" y="402"/>
                  </a:lnTo>
                  <a:lnTo>
                    <a:pt x="545" y="407"/>
                  </a:lnTo>
                  <a:lnTo>
                    <a:pt x="545" y="408"/>
                  </a:lnTo>
                  <a:lnTo>
                    <a:pt x="543" y="412"/>
                  </a:lnTo>
                  <a:lnTo>
                    <a:pt x="540" y="415"/>
                  </a:lnTo>
                  <a:lnTo>
                    <a:pt x="539" y="418"/>
                  </a:lnTo>
                  <a:lnTo>
                    <a:pt x="529" y="410"/>
                  </a:lnTo>
                  <a:lnTo>
                    <a:pt x="515" y="402"/>
                  </a:lnTo>
                  <a:lnTo>
                    <a:pt x="500" y="393"/>
                  </a:lnTo>
                  <a:lnTo>
                    <a:pt x="487" y="388"/>
                  </a:lnTo>
                  <a:lnTo>
                    <a:pt x="474" y="388"/>
                  </a:lnTo>
                  <a:lnTo>
                    <a:pt x="462" y="392"/>
                  </a:lnTo>
                  <a:lnTo>
                    <a:pt x="456" y="402"/>
                  </a:lnTo>
                  <a:lnTo>
                    <a:pt x="452" y="418"/>
                  </a:lnTo>
                  <a:lnTo>
                    <a:pt x="466" y="435"/>
                  </a:lnTo>
                  <a:lnTo>
                    <a:pt x="480" y="450"/>
                  </a:lnTo>
                  <a:lnTo>
                    <a:pt x="500" y="461"/>
                  </a:lnTo>
                  <a:lnTo>
                    <a:pt x="520" y="473"/>
                  </a:lnTo>
                  <a:lnTo>
                    <a:pt x="542" y="483"/>
                  </a:lnTo>
                  <a:lnTo>
                    <a:pt x="563" y="491"/>
                  </a:lnTo>
                  <a:lnTo>
                    <a:pt x="583" y="500"/>
                  </a:lnTo>
                  <a:lnTo>
                    <a:pt x="603" y="506"/>
                  </a:lnTo>
                  <a:lnTo>
                    <a:pt x="603" y="508"/>
                  </a:lnTo>
                  <a:lnTo>
                    <a:pt x="603" y="510"/>
                  </a:lnTo>
                  <a:lnTo>
                    <a:pt x="603" y="511"/>
                  </a:lnTo>
                  <a:lnTo>
                    <a:pt x="605" y="511"/>
                  </a:lnTo>
                  <a:lnTo>
                    <a:pt x="585" y="519"/>
                  </a:lnTo>
                  <a:lnTo>
                    <a:pt x="580" y="528"/>
                  </a:lnTo>
                  <a:lnTo>
                    <a:pt x="587" y="538"/>
                  </a:lnTo>
                  <a:lnTo>
                    <a:pt x="600" y="548"/>
                  </a:lnTo>
                  <a:lnTo>
                    <a:pt x="618" y="556"/>
                  </a:lnTo>
                  <a:lnTo>
                    <a:pt x="638" y="564"/>
                  </a:lnTo>
                  <a:lnTo>
                    <a:pt x="656" y="571"/>
                  </a:lnTo>
                  <a:lnTo>
                    <a:pt x="669" y="574"/>
                  </a:lnTo>
                  <a:lnTo>
                    <a:pt x="676" y="578"/>
                  </a:lnTo>
                  <a:lnTo>
                    <a:pt x="679" y="581"/>
                  </a:lnTo>
                  <a:lnTo>
                    <a:pt x="683" y="581"/>
                  </a:lnTo>
                  <a:lnTo>
                    <a:pt x="686" y="583"/>
                  </a:lnTo>
                  <a:lnTo>
                    <a:pt x="686" y="584"/>
                  </a:lnTo>
                  <a:lnTo>
                    <a:pt x="686" y="586"/>
                  </a:lnTo>
                  <a:lnTo>
                    <a:pt x="676" y="592"/>
                  </a:lnTo>
                  <a:lnTo>
                    <a:pt x="666" y="596"/>
                  </a:lnTo>
                  <a:lnTo>
                    <a:pt x="656" y="601"/>
                  </a:lnTo>
                  <a:lnTo>
                    <a:pt x="645" y="607"/>
                  </a:lnTo>
                  <a:lnTo>
                    <a:pt x="651" y="619"/>
                  </a:lnTo>
                  <a:lnTo>
                    <a:pt x="661" y="629"/>
                  </a:lnTo>
                  <a:lnTo>
                    <a:pt x="671" y="637"/>
                  </a:lnTo>
                  <a:lnTo>
                    <a:pt x="684" y="646"/>
                  </a:lnTo>
                  <a:lnTo>
                    <a:pt x="678" y="647"/>
                  </a:lnTo>
                  <a:lnTo>
                    <a:pt x="666" y="642"/>
                  </a:lnTo>
                  <a:lnTo>
                    <a:pt x="653" y="634"/>
                  </a:lnTo>
                  <a:lnTo>
                    <a:pt x="638" y="626"/>
                  </a:lnTo>
                  <a:lnTo>
                    <a:pt x="621" y="616"/>
                  </a:lnTo>
                  <a:lnTo>
                    <a:pt x="605" y="611"/>
                  </a:lnTo>
                  <a:lnTo>
                    <a:pt x="592" y="609"/>
                  </a:lnTo>
                  <a:lnTo>
                    <a:pt x="580" y="616"/>
                  </a:lnTo>
                  <a:lnTo>
                    <a:pt x="572" y="607"/>
                  </a:lnTo>
                  <a:lnTo>
                    <a:pt x="563" y="597"/>
                  </a:lnTo>
                  <a:lnTo>
                    <a:pt x="555" y="589"/>
                  </a:lnTo>
                  <a:lnTo>
                    <a:pt x="547" y="579"/>
                  </a:lnTo>
                  <a:lnTo>
                    <a:pt x="539" y="571"/>
                  </a:lnTo>
                  <a:lnTo>
                    <a:pt x="529" y="564"/>
                  </a:lnTo>
                  <a:lnTo>
                    <a:pt x="517" y="561"/>
                  </a:lnTo>
                  <a:lnTo>
                    <a:pt x="505" y="559"/>
                  </a:lnTo>
                  <a:lnTo>
                    <a:pt x="499" y="568"/>
                  </a:lnTo>
                  <a:lnTo>
                    <a:pt x="502" y="581"/>
                  </a:lnTo>
                  <a:lnTo>
                    <a:pt x="509" y="594"/>
                  </a:lnTo>
                  <a:lnTo>
                    <a:pt x="515" y="607"/>
                  </a:lnTo>
                  <a:lnTo>
                    <a:pt x="522" y="614"/>
                  </a:lnTo>
                  <a:lnTo>
                    <a:pt x="530" y="626"/>
                  </a:lnTo>
                  <a:lnTo>
                    <a:pt x="539" y="636"/>
                  </a:lnTo>
                  <a:lnTo>
                    <a:pt x="540" y="644"/>
                  </a:lnTo>
                  <a:lnTo>
                    <a:pt x="519" y="647"/>
                  </a:lnTo>
                  <a:lnTo>
                    <a:pt x="510" y="652"/>
                  </a:lnTo>
                  <a:lnTo>
                    <a:pt x="514" y="662"/>
                  </a:lnTo>
                  <a:lnTo>
                    <a:pt x="529" y="680"/>
                  </a:lnTo>
                  <a:lnTo>
                    <a:pt x="534" y="685"/>
                  </a:lnTo>
                  <a:lnTo>
                    <a:pt x="540" y="692"/>
                  </a:lnTo>
                  <a:lnTo>
                    <a:pt x="548" y="700"/>
                  </a:lnTo>
                  <a:lnTo>
                    <a:pt x="558" y="710"/>
                  </a:lnTo>
                  <a:lnTo>
                    <a:pt x="568" y="719"/>
                  </a:lnTo>
                  <a:lnTo>
                    <a:pt x="575" y="727"/>
                  </a:lnTo>
                  <a:lnTo>
                    <a:pt x="582" y="732"/>
                  </a:lnTo>
                  <a:lnTo>
                    <a:pt x="583" y="735"/>
                  </a:lnTo>
                  <a:lnTo>
                    <a:pt x="573" y="733"/>
                  </a:lnTo>
                  <a:lnTo>
                    <a:pt x="563" y="733"/>
                  </a:lnTo>
                  <a:lnTo>
                    <a:pt x="557" y="735"/>
                  </a:lnTo>
                  <a:lnTo>
                    <a:pt x="548" y="740"/>
                  </a:lnTo>
                  <a:lnTo>
                    <a:pt x="543" y="735"/>
                  </a:lnTo>
                  <a:lnTo>
                    <a:pt x="537" y="732"/>
                  </a:lnTo>
                  <a:lnTo>
                    <a:pt x="530" y="728"/>
                  </a:lnTo>
                  <a:lnTo>
                    <a:pt x="524" y="727"/>
                  </a:lnTo>
                  <a:lnTo>
                    <a:pt x="525" y="737"/>
                  </a:lnTo>
                  <a:lnTo>
                    <a:pt x="529" y="747"/>
                  </a:lnTo>
                  <a:lnTo>
                    <a:pt x="532" y="757"/>
                  </a:lnTo>
                  <a:lnTo>
                    <a:pt x="534" y="768"/>
                  </a:lnTo>
                  <a:lnTo>
                    <a:pt x="532" y="768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7" name="Freeform 270"/>
            <p:cNvSpPr>
              <a:spLocks/>
            </p:cNvSpPr>
            <p:nvPr/>
          </p:nvSpPr>
          <p:spPr bwMode="auto">
            <a:xfrm>
              <a:off x="2494" y="3514"/>
              <a:ext cx="15" cy="22"/>
            </a:xfrm>
            <a:custGeom>
              <a:avLst/>
              <a:gdLst>
                <a:gd name="T0" fmla="*/ 14 w 15"/>
                <a:gd name="T1" fmla="*/ 22 h 22"/>
                <a:gd name="T2" fmla="*/ 10 w 15"/>
                <a:gd name="T3" fmla="*/ 17 h 22"/>
                <a:gd name="T4" fmla="*/ 5 w 15"/>
                <a:gd name="T5" fmla="*/ 10 h 22"/>
                <a:gd name="T6" fmla="*/ 2 w 15"/>
                <a:gd name="T7" fmla="*/ 5 h 22"/>
                <a:gd name="T8" fmla="*/ 0 w 15"/>
                <a:gd name="T9" fmla="*/ 0 h 22"/>
                <a:gd name="T10" fmla="*/ 10 w 15"/>
                <a:gd name="T11" fmla="*/ 7 h 22"/>
                <a:gd name="T12" fmla="*/ 15 w 15"/>
                <a:gd name="T13" fmla="*/ 13 h 22"/>
                <a:gd name="T14" fmla="*/ 15 w 15"/>
                <a:gd name="T15" fmla="*/ 20 h 22"/>
                <a:gd name="T16" fmla="*/ 14 w 15"/>
                <a:gd name="T17" fmla="*/ 22 h 22"/>
                <a:gd name="T18" fmla="*/ 14 w 15"/>
                <a:gd name="T19" fmla="*/ 22 h 22"/>
                <a:gd name="T20" fmla="*/ 14 w 15"/>
                <a:gd name="T21" fmla="*/ 22 h 22"/>
                <a:gd name="T22" fmla="*/ 14 w 15"/>
                <a:gd name="T23" fmla="*/ 22 h 22"/>
                <a:gd name="T24" fmla="*/ 14 w 15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22">
                  <a:moveTo>
                    <a:pt x="14" y="22"/>
                  </a:moveTo>
                  <a:lnTo>
                    <a:pt x="10" y="17"/>
                  </a:lnTo>
                  <a:lnTo>
                    <a:pt x="5" y="10"/>
                  </a:lnTo>
                  <a:lnTo>
                    <a:pt x="2" y="5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5" y="13"/>
                  </a:lnTo>
                  <a:lnTo>
                    <a:pt x="15" y="20"/>
                  </a:lnTo>
                  <a:lnTo>
                    <a:pt x="14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8" name="Freeform 271"/>
            <p:cNvSpPr>
              <a:spLocks/>
            </p:cNvSpPr>
            <p:nvPr/>
          </p:nvSpPr>
          <p:spPr bwMode="auto">
            <a:xfrm>
              <a:off x="1672" y="2791"/>
              <a:ext cx="610" cy="738"/>
            </a:xfrm>
            <a:custGeom>
              <a:avLst/>
              <a:gdLst>
                <a:gd name="T0" fmla="*/ 184 w 610"/>
                <a:gd name="T1" fmla="*/ 526 h 738"/>
                <a:gd name="T2" fmla="*/ 113 w 610"/>
                <a:gd name="T3" fmla="*/ 501 h 738"/>
                <a:gd name="T4" fmla="*/ 50 w 610"/>
                <a:gd name="T5" fmla="*/ 569 h 738"/>
                <a:gd name="T6" fmla="*/ 40 w 610"/>
                <a:gd name="T7" fmla="*/ 504 h 738"/>
                <a:gd name="T8" fmla="*/ 134 w 610"/>
                <a:gd name="T9" fmla="*/ 388 h 738"/>
                <a:gd name="T10" fmla="*/ 163 w 610"/>
                <a:gd name="T11" fmla="*/ 343 h 738"/>
                <a:gd name="T12" fmla="*/ 307 w 610"/>
                <a:gd name="T13" fmla="*/ 216 h 738"/>
                <a:gd name="T14" fmla="*/ 227 w 610"/>
                <a:gd name="T15" fmla="*/ 201 h 738"/>
                <a:gd name="T16" fmla="*/ 163 w 610"/>
                <a:gd name="T17" fmla="*/ 202 h 738"/>
                <a:gd name="T18" fmla="*/ 139 w 610"/>
                <a:gd name="T19" fmla="*/ 189 h 738"/>
                <a:gd name="T20" fmla="*/ 260 w 610"/>
                <a:gd name="T21" fmla="*/ 172 h 738"/>
                <a:gd name="T22" fmla="*/ 395 w 610"/>
                <a:gd name="T23" fmla="*/ 129 h 738"/>
                <a:gd name="T24" fmla="*/ 411 w 610"/>
                <a:gd name="T25" fmla="*/ 70 h 738"/>
                <a:gd name="T26" fmla="*/ 353 w 610"/>
                <a:gd name="T27" fmla="*/ 35 h 738"/>
                <a:gd name="T28" fmla="*/ 333 w 610"/>
                <a:gd name="T29" fmla="*/ 20 h 738"/>
                <a:gd name="T30" fmla="*/ 420 w 610"/>
                <a:gd name="T31" fmla="*/ 28 h 738"/>
                <a:gd name="T32" fmla="*/ 542 w 610"/>
                <a:gd name="T33" fmla="*/ 0 h 738"/>
                <a:gd name="T34" fmla="*/ 438 w 610"/>
                <a:gd name="T35" fmla="*/ 128 h 738"/>
                <a:gd name="T36" fmla="*/ 289 w 610"/>
                <a:gd name="T37" fmla="*/ 179 h 738"/>
                <a:gd name="T38" fmla="*/ 423 w 610"/>
                <a:gd name="T39" fmla="*/ 146 h 738"/>
                <a:gd name="T40" fmla="*/ 232 w 610"/>
                <a:gd name="T41" fmla="*/ 362 h 738"/>
                <a:gd name="T42" fmla="*/ 255 w 610"/>
                <a:gd name="T43" fmla="*/ 358 h 738"/>
                <a:gd name="T44" fmla="*/ 227 w 610"/>
                <a:gd name="T45" fmla="*/ 496 h 738"/>
                <a:gd name="T46" fmla="*/ 308 w 610"/>
                <a:gd name="T47" fmla="*/ 322 h 738"/>
                <a:gd name="T48" fmla="*/ 357 w 610"/>
                <a:gd name="T49" fmla="*/ 373 h 738"/>
                <a:gd name="T50" fmla="*/ 451 w 610"/>
                <a:gd name="T51" fmla="*/ 158 h 738"/>
                <a:gd name="T52" fmla="*/ 461 w 610"/>
                <a:gd name="T53" fmla="*/ 129 h 738"/>
                <a:gd name="T54" fmla="*/ 585 w 610"/>
                <a:gd name="T55" fmla="*/ 28 h 738"/>
                <a:gd name="T56" fmla="*/ 600 w 610"/>
                <a:gd name="T57" fmla="*/ 46 h 738"/>
                <a:gd name="T58" fmla="*/ 594 w 610"/>
                <a:gd name="T59" fmla="*/ 63 h 738"/>
                <a:gd name="T60" fmla="*/ 537 w 610"/>
                <a:gd name="T61" fmla="*/ 86 h 738"/>
                <a:gd name="T62" fmla="*/ 516 w 610"/>
                <a:gd name="T63" fmla="*/ 100 h 738"/>
                <a:gd name="T64" fmla="*/ 509 w 610"/>
                <a:gd name="T65" fmla="*/ 124 h 738"/>
                <a:gd name="T66" fmla="*/ 516 w 610"/>
                <a:gd name="T67" fmla="*/ 139 h 738"/>
                <a:gd name="T68" fmla="*/ 532 w 610"/>
                <a:gd name="T69" fmla="*/ 146 h 738"/>
                <a:gd name="T70" fmla="*/ 496 w 610"/>
                <a:gd name="T71" fmla="*/ 171 h 738"/>
                <a:gd name="T72" fmla="*/ 481 w 610"/>
                <a:gd name="T73" fmla="*/ 204 h 738"/>
                <a:gd name="T74" fmla="*/ 426 w 610"/>
                <a:gd name="T75" fmla="*/ 234 h 738"/>
                <a:gd name="T76" fmla="*/ 446 w 610"/>
                <a:gd name="T77" fmla="*/ 252 h 738"/>
                <a:gd name="T78" fmla="*/ 433 w 610"/>
                <a:gd name="T79" fmla="*/ 265 h 738"/>
                <a:gd name="T80" fmla="*/ 403 w 610"/>
                <a:gd name="T81" fmla="*/ 285 h 738"/>
                <a:gd name="T82" fmla="*/ 481 w 610"/>
                <a:gd name="T83" fmla="*/ 305 h 738"/>
                <a:gd name="T84" fmla="*/ 546 w 610"/>
                <a:gd name="T85" fmla="*/ 265 h 738"/>
                <a:gd name="T86" fmla="*/ 574 w 610"/>
                <a:gd name="T87" fmla="*/ 277 h 738"/>
                <a:gd name="T88" fmla="*/ 564 w 610"/>
                <a:gd name="T89" fmla="*/ 287 h 738"/>
                <a:gd name="T90" fmla="*/ 546 w 610"/>
                <a:gd name="T91" fmla="*/ 297 h 738"/>
                <a:gd name="T92" fmla="*/ 529 w 610"/>
                <a:gd name="T93" fmla="*/ 315 h 738"/>
                <a:gd name="T94" fmla="*/ 504 w 610"/>
                <a:gd name="T95" fmla="*/ 340 h 738"/>
                <a:gd name="T96" fmla="*/ 479 w 610"/>
                <a:gd name="T97" fmla="*/ 360 h 738"/>
                <a:gd name="T98" fmla="*/ 410 w 610"/>
                <a:gd name="T99" fmla="*/ 385 h 738"/>
                <a:gd name="T100" fmla="*/ 401 w 610"/>
                <a:gd name="T101" fmla="*/ 413 h 738"/>
                <a:gd name="T102" fmla="*/ 454 w 610"/>
                <a:gd name="T103" fmla="*/ 420 h 738"/>
                <a:gd name="T104" fmla="*/ 425 w 610"/>
                <a:gd name="T105" fmla="*/ 453 h 738"/>
                <a:gd name="T106" fmla="*/ 441 w 610"/>
                <a:gd name="T107" fmla="*/ 461 h 738"/>
                <a:gd name="T108" fmla="*/ 410 w 610"/>
                <a:gd name="T109" fmla="*/ 496 h 738"/>
                <a:gd name="T110" fmla="*/ 396 w 610"/>
                <a:gd name="T111" fmla="*/ 526 h 738"/>
                <a:gd name="T112" fmla="*/ 304 w 610"/>
                <a:gd name="T113" fmla="*/ 410 h 738"/>
                <a:gd name="T114" fmla="*/ 287 w 610"/>
                <a:gd name="T115" fmla="*/ 503 h 738"/>
                <a:gd name="T116" fmla="*/ 255 w 610"/>
                <a:gd name="T117" fmla="*/ 572 h 738"/>
                <a:gd name="T118" fmla="*/ 244 w 610"/>
                <a:gd name="T119" fmla="*/ 645 h 738"/>
                <a:gd name="T120" fmla="*/ 244 w 610"/>
                <a:gd name="T121" fmla="*/ 738 h 7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610" h="738">
                  <a:moveTo>
                    <a:pt x="244" y="738"/>
                  </a:moveTo>
                  <a:lnTo>
                    <a:pt x="227" y="712"/>
                  </a:lnTo>
                  <a:lnTo>
                    <a:pt x="219" y="682"/>
                  </a:lnTo>
                  <a:lnTo>
                    <a:pt x="211" y="652"/>
                  </a:lnTo>
                  <a:lnTo>
                    <a:pt x="204" y="622"/>
                  </a:lnTo>
                  <a:lnTo>
                    <a:pt x="194" y="614"/>
                  </a:lnTo>
                  <a:lnTo>
                    <a:pt x="186" y="617"/>
                  </a:lnTo>
                  <a:lnTo>
                    <a:pt x="178" y="624"/>
                  </a:lnTo>
                  <a:lnTo>
                    <a:pt x="169" y="634"/>
                  </a:lnTo>
                  <a:lnTo>
                    <a:pt x="173" y="607"/>
                  </a:lnTo>
                  <a:lnTo>
                    <a:pt x="183" y="577"/>
                  </a:lnTo>
                  <a:lnTo>
                    <a:pt x="189" y="547"/>
                  </a:lnTo>
                  <a:lnTo>
                    <a:pt x="184" y="526"/>
                  </a:lnTo>
                  <a:lnTo>
                    <a:pt x="179" y="527"/>
                  </a:lnTo>
                  <a:lnTo>
                    <a:pt x="176" y="527"/>
                  </a:lnTo>
                  <a:lnTo>
                    <a:pt x="173" y="529"/>
                  </a:lnTo>
                  <a:lnTo>
                    <a:pt x="169" y="531"/>
                  </a:lnTo>
                  <a:lnTo>
                    <a:pt x="174" y="509"/>
                  </a:lnTo>
                  <a:lnTo>
                    <a:pt x="179" y="484"/>
                  </a:lnTo>
                  <a:lnTo>
                    <a:pt x="183" y="458"/>
                  </a:lnTo>
                  <a:lnTo>
                    <a:pt x="178" y="438"/>
                  </a:lnTo>
                  <a:lnTo>
                    <a:pt x="164" y="440"/>
                  </a:lnTo>
                  <a:lnTo>
                    <a:pt x="149" y="448"/>
                  </a:lnTo>
                  <a:lnTo>
                    <a:pt x="136" y="463"/>
                  </a:lnTo>
                  <a:lnTo>
                    <a:pt x="124" y="481"/>
                  </a:lnTo>
                  <a:lnTo>
                    <a:pt x="113" y="501"/>
                  </a:lnTo>
                  <a:lnTo>
                    <a:pt x="105" y="521"/>
                  </a:lnTo>
                  <a:lnTo>
                    <a:pt x="96" y="539"/>
                  </a:lnTo>
                  <a:lnTo>
                    <a:pt x="93" y="554"/>
                  </a:lnTo>
                  <a:lnTo>
                    <a:pt x="91" y="554"/>
                  </a:lnTo>
                  <a:lnTo>
                    <a:pt x="90" y="554"/>
                  </a:lnTo>
                  <a:lnTo>
                    <a:pt x="88" y="554"/>
                  </a:lnTo>
                  <a:lnTo>
                    <a:pt x="86" y="546"/>
                  </a:lnTo>
                  <a:lnTo>
                    <a:pt x="85" y="537"/>
                  </a:lnTo>
                  <a:lnTo>
                    <a:pt x="83" y="531"/>
                  </a:lnTo>
                  <a:lnTo>
                    <a:pt x="80" y="524"/>
                  </a:lnTo>
                  <a:lnTo>
                    <a:pt x="60" y="536"/>
                  </a:lnTo>
                  <a:lnTo>
                    <a:pt x="50" y="569"/>
                  </a:lnTo>
                  <a:lnTo>
                    <a:pt x="43" y="604"/>
                  </a:lnTo>
                  <a:lnTo>
                    <a:pt x="33" y="625"/>
                  </a:lnTo>
                  <a:lnTo>
                    <a:pt x="20" y="620"/>
                  </a:lnTo>
                  <a:lnTo>
                    <a:pt x="12" y="629"/>
                  </a:lnTo>
                  <a:lnTo>
                    <a:pt x="5" y="644"/>
                  </a:lnTo>
                  <a:lnTo>
                    <a:pt x="0" y="654"/>
                  </a:lnTo>
                  <a:lnTo>
                    <a:pt x="0" y="617"/>
                  </a:lnTo>
                  <a:lnTo>
                    <a:pt x="7" y="584"/>
                  </a:lnTo>
                  <a:lnTo>
                    <a:pt x="18" y="552"/>
                  </a:lnTo>
                  <a:lnTo>
                    <a:pt x="33" y="521"/>
                  </a:lnTo>
                  <a:lnTo>
                    <a:pt x="38" y="516"/>
                  </a:lnTo>
                  <a:lnTo>
                    <a:pt x="40" y="509"/>
                  </a:lnTo>
                  <a:lnTo>
                    <a:pt x="40" y="504"/>
                  </a:lnTo>
                  <a:lnTo>
                    <a:pt x="40" y="498"/>
                  </a:lnTo>
                  <a:lnTo>
                    <a:pt x="38" y="496"/>
                  </a:lnTo>
                  <a:lnTo>
                    <a:pt x="37" y="494"/>
                  </a:lnTo>
                  <a:lnTo>
                    <a:pt x="35" y="493"/>
                  </a:lnTo>
                  <a:lnTo>
                    <a:pt x="38" y="483"/>
                  </a:lnTo>
                  <a:lnTo>
                    <a:pt x="48" y="471"/>
                  </a:lnTo>
                  <a:lnTo>
                    <a:pt x="63" y="456"/>
                  </a:lnTo>
                  <a:lnTo>
                    <a:pt x="80" y="440"/>
                  </a:lnTo>
                  <a:lnTo>
                    <a:pt x="98" y="425"/>
                  </a:lnTo>
                  <a:lnTo>
                    <a:pt x="113" y="410"/>
                  </a:lnTo>
                  <a:lnTo>
                    <a:pt x="126" y="396"/>
                  </a:lnTo>
                  <a:lnTo>
                    <a:pt x="134" y="388"/>
                  </a:lnTo>
                  <a:lnTo>
                    <a:pt x="141" y="383"/>
                  </a:lnTo>
                  <a:lnTo>
                    <a:pt x="149" y="377"/>
                  </a:lnTo>
                  <a:lnTo>
                    <a:pt x="154" y="370"/>
                  </a:lnTo>
                  <a:lnTo>
                    <a:pt x="158" y="362"/>
                  </a:lnTo>
                  <a:lnTo>
                    <a:pt x="154" y="358"/>
                  </a:lnTo>
                  <a:lnTo>
                    <a:pt x="153" y="358"/>
                  </a:lnTo>
                  <a:lnTo>
                    <a:pt x="149" y="357"/>
                  </a:lnTo>
                  <a:lnTo>
                    <a:pt x="146" y="357"/>
                  </a:lnTo>
                  <a:lnTo>
                    <a:pt x="146" y="355"/>
                  </a:lnTo>
                  <a:lnTo>
                    <a:pt x="146" y="353"/>
                  </a:lnTo>
                  <a:lnTo>
                    <a:pt x="163" y="343"/>
                  </a:lnTo>
                  <a:lnTo>
                    <a:pt x="181" y="335"/>
                  </a:lnTo>
                  <a:lnTo>
                    <a:pt x="197" y="325"/>
                  </a:lnTo>
                  <a:lnTo>
                    <a:pt x="212" y="315"/>
                  </a:lnTo>
                  <a:lnTo>
                    <a:pt x="229" y="305"/>
                  </a:lnTo>
                  <a:lnTo>
                    <a:pt x="242" y="294"/>
                  </a:lnTo>
                  <a:lnTo>
                    <a:pt x="257" y="279"/>
                  </a:lnTo>
                  <a:lnTo>
                    <a:pt x="269" y="264"/>
                  </a:lnTo>
                  <a:lnTo>
                    <a:pt x="279" y="255"/>
                  </a:lnTo>
                  <a:lnTo>
                    <a:pt x="294" y="244"/>
                  </a:lnTo>
                  <a:lnTo>
                    <a:pt x="307" y="231"/>
                  </a:lnTo>
                  <a:lnTo>
                    <a:pt x="313" y="221"/>
                  </a:lnTo>
                  <a:lnTo>
                    <a:pt x="310" y="219"/>
                  </a:lnTo>
                  <a:lnTo>
                    <a:pt x="307" y="216"/>
                  </a:lnTo>
                  <a:lnTo>
                    <a:pt x="304" y="214"/>
                  </a:lnTo>
                  <a:lnTo>
                    <a:pt x="300" y="212"/>
                  </a:lnTo>
                  <a:lnTo>
                    <a:pt x="300" y="211"/>
                  </a:lnTo>
                  <a:lnTo>
                    <a:pt x="300" y="207"/>
                  </a:lnTo>
                  <a:lnTo>
                    <a:pt x="300" y="206"/>
                  </a:lnTo>
                  <a:lnTo>
                    <a:pt x="300" y="204"/>
                  </a:lnTo>
                  <a:lnTo>
                    <a:pt x="292" y="197"/>
                  </a:lnTo>
                  <a:lnTo>
                    <a:pt x="282" y="196"/>
                  </a:lnTo>
                  <a:lnTo>
                    <a:pt x="270" y="194"/>
                  </a:lnTo>
                  <a:lnTo>
                    <a:pt x="259" y="194"/>
                  </a:lnTo>
                  <a:lnTo>
                    <a:pt x="247" y="196"/>
                  </a:lnTo>
                  <a:lnTo>
                    <a:pt x="237" y="199"/>
                  </a:lnTo>
                  <a:lnTo>
                    <a:pt x="227" y="201"/>
                  </a:lnTo>
                  <a:lnTo>
                    <a:pt x="219" y="201"/>
                  </a:lnTo>
                  <a:lnTo>
                    <a:pt x="217" y="201"/>
                  </a:lnTo>
                  <a:lnTo>
                    <a:pt x="217" y="199"/>
                  </a:lnTo>
                  <a:lnTo>
                    <a:pt x="216" y="197"/>
                  </a:lnTo>
                  <a:lnTo>
                    <a:pt x="214" y="196"/>
                  </a:lnTo>
                  <a:lnTo>
                    <a:pt x="207" y="196"/>
                  </a:lnTo>
                  <a:lnTo>
                    <a:pt x="201" y="197"/>
                  </a:lnTo>
                  <a:lnTo>
                    <a:pt x="194" y="197"/>
                  </a:lnTo>
                  <a:lnTo>
                    <a:pt x="189" y="199"/>
                  </a:lnTo>
                  <a:lnTo>
                    <a:pt x="183" y="201"/>
                  </a:lnTo>
                  <a:lnTo>
                    <a:pt x="176" y="201"/>
                  </a:lnTo>
                  <a:lnTo>
                    <a:pt x="169" y="202"/>
                  </a:lnTo>
                  <a:lnTo>
                    <a:pt x="163" y="202"/>
                  </a:lnTo>
                  <a:lnTo>
                    <a:pt x="163" y="201"/>
                  </a:lnTo>
                  <a:lnTo>
                    <a:pt x="163" y="199"/>
                  </a:lnTo>
                  <a:lnTo>
                    <a:pt x="161" y="197"/>
                  </a:lnTo>
                  <a:lnTo>
                    <a:pt x="161" y="196"/>
                  </a:lnTo>
                  <a:lnTo>
                    <a:pt x="153" y="194"/>
                  </a:lnTo>
                  <a:lnTo>
                    <a:pt x="144" y="194"/>
                  </a:lnTo>
                  <a:lnTo>
                    <a:pt x="136" y="194"/>
                  </a:lnTo>
                  <a:lnTo>
                    <a:pt x="128" y="194"/>
                  </a:lnTo>
                  <a:lnTo>
                    <a:pt x="128" y="192"/>
                  </a:lnTo>
                  <a:lnTo>
                    <a:pt x="128" y="191"/>
                  </a:lnTo>
                  <a:lnTo>
                    <a:pt x="139" y="189"/>
                  </a:lnTo>
                  <a:lnTo>
                    <a:pt x="146" y="187"/>
                  </a:lnTo>
                  <a:lnTo>
                    <a:pt x="149" y="187"/>
                  </a:lnTo>
                  <a:lnTo>
                    <a:pt x="153" y="186"/>
                  </a:lnTo>
                  <a:lnTo>
                    <a:pt x="153" y="182"/>
                  </a:lnTo>
                  <a:lnTo>
                    <a:pt x="153" y="179"/>
                  </a:lnTo>
                  <a:lnTo>
                    <a:pt x="153" y="177"/>
                  </a:lnTo>
                  <a:lnTo>
                    <a:pt x="151" y="174"/>
                  </a:lnTo>
                  <a:lnTo>
                    <a:pt x="169" y="172"/>
                  </a:lnTo>
                  <a:lnTo>
                    <a:pt x="189" y="172"/>
                  </a:lnTo>
                  <a:lnTo>
                    <a:pt x="207" y="172"/>
                  </a:lnTo>
                  <a:lnTo>
                    <a:pt x="226" y="172"/>
                  </a:lnTo>
                  <a:lnTo>
                    <a:pt x="244" y="172"/>
                  </a:lnTo>
                  <a:lnTo>
                    <a:pt x="260" y="172"/>
                  </a:lnTo>
                  <a:lnTo>
                    <a:pt x="279" y="171"/>
                  </a:lnTo>
                  <a:lnTo>
                    <a:pt x="297" y="168"/>
                  </a:lnTo>
                  <a:lnTo>
                    <a:pt x="299" y="164"/>
                  </a:lnTo>
                  <a:lnTo>
                    <a:pt x="300" y="161"/>
                  </a:lnTo>
                  <a:lnTo>
                    <a:pt x="302" y="158"/>
                  </a:lnTo>
                  <a:lnTo>
                    <a:pt x="304" y="153"/>
                  </a:lnTo>
                  <a:lnTo>
                    <a:pt x="320" y="151"/>
                  </a:lnTo>
                  <a:lnTo>
                    <a:pt x="333" y="149"/>
                  </a:lnTo>
                  <a:lnTo>
                    <a:pt x="347" y="148"/>
                  </a:lnTo>
                  <a:lnTo>
                    <a:pt x="358" y="144"/>
                  </a:lnTo>
                  <a:lnTo>
                    <a:pt x="370" y="141"/>
                  </a:lnTo>
                  <a:lnTo>
                    <a:pt x="381" y="136"/>
                  </a:lnTo>
                  <a:lnTo>
                    <a:pt x="395" y="129"/>
                  </a:lnTo>
                  <a:lnTo>
                    <a:pt x="408" y="123"/>
                  </a:lnTo>
                  <a:lnTo>
                    <a:pt x="408" y="118"/>
                  </a:lnTo>
                  <a:lnTo>
                    <a:pt x="406" y="113"/>
                  </a:lnTo>
                  <a:lnTo>
                    <a:pt x="405" y="108"/>
                  </a:lnTo>
                  <a:lnTo>
                    <a:pt x="405" y="103"/>
                  </a:lnTo>
                  <a:lnTo>
                    <a:pt x="413" y="96"/>
                  </a:lnTo>
                  <a:lnTo>
                    <a:pt x="420" y="88"/>
                  </a:lnTo>
                  <a:lnTo>
                    <a:pt x="420" y="80"/>
                  </a:lnTo>
                  <a:lnTo>
                    <a:pt x="410" y="73"/>
                  </a:lnTo>
                  <a:lnTo>
                    <a:pt x="411" y="71"/>
                  </a:lnTo>
                  <a:lnTo>
                    <a:pt x="411" y="70"/>
                  </a:lnTo>
                  <a:lnTo>
                    <a:pt x="415" y="68"/>
                  </a:lnTo>
                  <a:lnTo>
                    <a:pt x="416" y="68"/>
                  </a:lnTo>
                  <a:lnTo>
                    <a:pt x="420" y="66"/>
                  </a:lnTo>
                  <a:lnTo>
                    <a:pt x="421" y="65"/>
                  </a:lnTo>
                  <a:lnTo>
                    <a:pt x="421" y="63"/>
                  </a:lnTo>
                  <a:lnTo>
                    <a:pt x="421" y="61"/>
                  </a:lnTo>
                  <a:lnTo>
                    <a:pt x="421" y="60"/>
                  </a:lnTo>
                  <a:lnTo>
                    <a:pt x="408" y="51"/>
                  </a:lnTo>
                  <a:lnTo>
                    <a:pt x="395" y="46"/>
                  </a:lnTo>
                  <a:lnTo>
                    <a:pt x="381" y="41"/>
                  </a:lnTo>
                  <a:lnTo>
                    <a:pt x="368" y="38"/>
                  </a:lnTo>
                  <a:lnTo>
                    <a:pt x="353" y="35"/>
                  </a:lnTo>
                  <a:lnTo>
                    <a:pt x="340" y="35"/>
                  </a:lnTo>
                  <a:lnTo>
                    <a:pt x="325" y="33"/>
                  </a:lnTo>
                  <a:lnTo>
                    <a:pt x="312" y="33"/>
                  </a:lnTo>
                  <a:lnTo>
                    <a:pt x="312" y="32"/>
                  </a:lnTo>
                  <a:lnTo>
                    <a:pt x="312" y="30"/>
                  </a:lnTo>
                  <a:lnTo>
                    <a:pt x="312" y="28"/>
                  </a:lnTo>
                  <a:lnTo>
                    <a:pt x="312" y="27"/>
                  </a:lnTo>
                  <a:lnTo>
                    <a:pt x="308" y="25"/>
                  </a:lnTo>
                  <a:lnTo>
                    <a:pt x="305" y="22"/>
                  </a:lnTo>
                  <a:lnTo>
                    <a:pt x="304" y="20"/>
                  </a:lnTo>
                  <a:lnTo>
                    <a:pt x="304" y="18"/>
                  </a:lnTo>
                  <a:lnTo>
                    <a:pt x="318" y="18"/>
                  </a:lnTo>
                  <a:lnTo>
                    <a:pt x="333" y="20"/>
                  </a:lnTo>
                  <a:lnTo>
                    <a:pt x="348" y="22"/>
                  </a:lnTo>
                  <a:lnTo>
                    <a:pt x="363" y="23"/>
                  </a:lnTo>
                  <a:lnTo>
                    <a:pt x="376" y="27"/>
                  </a:lnTo>
                  <a:lnTo>
                    <a:pt x="391" y="30"/>
                  </a:lnTo>
                  <a:lnTo>
                    <a:pt x="406" y="32"/>
                  </a:lnTo>
                  <a:lnTo>
                    <a:pt x="421" y="35"/>
                  </a:lnTo>
                  <a:lnTo>
                    <a:pt x="421" y="33"/>
                  </a:lnTo>
                  <a:lnTo>
                    <a:pt x="423" y="33"/>
                  </a:lnTo>
                  <a:lnTo>
                    <a:pt x="421" y="32"/>
                  </a:lnTo>
                  <a:lnTo>
                    <a:pt x="421" y="30"/>
                  </a:lnTo>
                  <a:lnTo>
                    <a:pt x="420" y="28"/>
                  </a:lnTo>
                  <a:lnTo>
                    <a:pt x="418" y="27"/>
                  </a:lnTo>
                  <a:lnTo>
                    <a:pt x="430" y="27"/>
                  </a:lnTo>
                  <a:lnTo>
                    <a:pt x="444" y="28"/>
                  </a:lnTo>
                  <a:lnTo>
                    <a:pt x="458" y="27"/>
                  </a:lnTo>
                  <a:lnTo>
                    <a:pt x="464" y="18"/>
                  </a:lnTo>
                  <a:lnTo>
                    <a:pt x="481" y="18"/>
                  </a:lnTo>
                  <a:lnTo>
                    <a:pt x="488" y="18"/>
                  </a:lnTo>
                  <a:lnTo>
                    <a:pt x="491" y="13"/>
                  </a:lnTo>
                  <a:lnTo>
                    <a:pt x="494" y="3"/>
                  </a:lnTo>
                  <a:lnTo>
                    <a:pt x="502" y="2"/>
                  </a:lnTo>
                  <a:lnTo>
                    <a:pt x="514" y="2"/>
                  </a:lnTo>
                  <a:lnTo>
                    <a:pt x="527" y="0"/>
                  </a:lnTo>
                  <a:lnTo>
                    <a:pt x="542" y="0"/>
                  </a:lnTo>
                  <a:lnTo>
                    <a:pt x="557" y="0"/>
                  </a:lnTo>
                  <a:lnTo>
                    <a:pt x="570" y="0"/>
                  </a:lnTo>
                  <a:lnTo>
                    <a:pt x="580" y="2"/>
                  </a:lnTo>
                  <a:lnTo>
                    <a:pt x="585" y="3"/>
                  </a:lnTo>
                  <a:lnTo>
                    <a:pt x="567" y="17"/>
                  </a:lnTo>
                  <a:lnTo>
                    <a:pt x="549" y="32"/>
                  </a:lnTo>
                  <a:lnTo>
                    <a:pt x="531" y="46"/>
                  </a:lnTo>
                  <a:lnTo>
                    <a:pt x="514" y="61"/>
                  </a:lnTo>
                  <a:lnTo>
                    <a:pt x="497" y="78"/>
                  </a:lnTo>
                  <a:lnTo>
                    <a:pt x="481" y="93"/>
                  </a:lnTo>
                  <a:lnTo>
                    <a:pt x="464" y="109"/>
                  </a:lnTo>
                  <a:lnTo>
                    <a:pt x="446" y="124"/>
                  </a:lnTo>
                  <a:lnTo>
                    <a:pt x="438" y="128"/>
                  </a:lnTo>
                  <a:lnTo>
                    <a:pt x="430" y="133"/>
                  </a:lnTo>
                  <a:lnTo>
                    <a:pt x="421" y="136"/>
                  </a:lnTo>
                  <a:lnTo>
                    <a:pt x="413" y="141"/>
                  </a:lnTo>
                  <a:lnTo>
                    <a:pt x="405" y="144"/>
                  </a:lnTo>
                  <a:lnTo>
                    <a:pt x="396" y="149"/>
                  </a:lnTo>
                  <a:lnTo>
                    <a:pt x="388" y="153"/>
                  </a:lnTo>
                  <a:lnTo>
                    <a:pt x="380" y="158"/>
                  </a:lnTo>
                  <a:lnTo>
                    <a:pt x="358" y="163"/>
                  </a:lnTo>
                  <a:lnTo>
                    <a:pt x="338" y="168"/>
                  </a:lnTo>
                  <a:lnTo>
                    <a:pt x="322" y="171"/>
                  </a:lnTo>
                  <a:lnTo>
                    <a:pt x="308" y="174"/>
                  </a:lnTo>
                  <a:lnTo>
                    <a:pt x="297" y="177"/>
                  </a:lnTo>
                  <a:lnTo>
                    <a:pt x="289" y="179"/>
                  </a:lnTo>
                  <a:lnTo>
                    <a:pt x="284" y="182"/>
                  </a:lnTo>
                  <a:lnTo>
                    <a:pt x="282" y="184"/>
                  </a:lnTo>
                  <a:lnTo>
                    <a:pt x="290" y="186"/>
                  </a:lnTo>
                  <a:lnTo>
                    <a:pt x="302" y="186"/>
                  </a:lnTo>
                  <a:lnTo>
                    <a:pt x="317" y="184"/>
                  </a:lnTo>
                  <a:lnTo>
                    <a:pt x="333" y="179"/>
                  </a:lnTo>
                  <a:lnTo>
                    <a:pt x="348" y="176"/>
                  </a:lnTo>
                  <a:lnTo>
                    <a:pt x="365" y="171"/>
                  </a:lnTo>
                  <a:lnTo>
                    <a:pt x="378" y="168"/>
                  </a:lnTo>
                  <a:lnTo>
                    <a:pt x="388" y="164"/>
                  </a:lnTo>
                  <a:lnTo>
                    <a:pt x="395" y="159"/>
                  </a:lnTo>
                  <a:lnTo>
                    <a:pt x="408" y="151"/>
                  </a:lnTo>
                  <a:lnTo>
                    <a:pt x="423" y="146"/>
                  </a:lnTo>
                  <a:lnTo>
                    <a:pt x="431" y="144"/>
                  </a:lnTo>
                  <a:lnTo>
                    <a:pt x="413" y="166"/>
                  </a:lnTo>
                  <a:lnTo>
                    <a:pt x="396" y="187"/>
                  </a:lnTo>
                  <a:lnTo>
                    <a:pt x="380" y="209"/>
                  </a:lnTo>
                  <a:lnTo>
                    <a:pt x="363" y="231"/>
                  </a:lnTo>
                  <a:lnTo>
                    <a:pt x="347" y="252"/>
                  </a:lnTo>
                  <a:lnTo>
                    <a:pt x="332" y="274"/>
                  </a:lnTo>
                  <a:lnTo>
                    <a:pt x="315" y="297"/>
                  </a:lnTo>
                  <a:lnTo>
                    <a:pt x="300" y="318"/>
                  </a:lnTo>
                  <a:lnTo>
                    <a:pt x="289" y="327"/>
                  </a:lnTo>
                  <a:lnTo>
                    <a:pt x="272" y="337"/>
                  </a:lnTo>
                  <a:lnTo>
                    <a:pt x="252" y="350"/>
                  </a:lnTo>
                  <a:lnTo>
                    <a:pt x="232" y="362"/>
                  </a:lnTo>
                  <a:lnTo>
                    <a:pt x="212" y="375"/>
                  </a:lnTo>
                  <a:lnTo>
                    <a:pt x="196" y="388"/>
                  </a:lnTo>
                  <a:lnTo>
                    <a:pt x="183" y="398"/>
                  </a:lnTo>
                  <a:lnTo>
                    <a:pt x="178" y="406"/>
                  </a:lnTo>
                  <a:lnTo>
                    <a:pt x="186" y="405"/>
                  </a:lnTo>
                  <a:lnTo>
                    <a:pt x="192" y="400"/>
                  </a:lnTo>
                  <a:lnTo>
                    <a:pt x="197" y="395"/>
                  </a:lnTo>
                  <a:lnTo>
                    <a:pt x="204" y="390"/>
                  </a:lnTo>
                  <a:lnTo>
                    <a:pt x="209" y="386"/>
                  </a:lnTo>
                  <a:lnTo>
                    <a:pt x="219" y="381"/>
                  </a:lnTo>
                  <a:lnTo>
                    <a:pt x="231" y="373"/>
                  </a:lnTo>
                  <a:lnTo>
                    <a:pt x="242" y="365"/>
                  </a:lnTo>
                  <a:lnTo>
                    <a:pt x="255" y="358"/>
                  </a:lnTo>
                  <a:lnTo>
                    <a:pt x="267" y="352"/>
                  </a:lnTo>
                  <a:lnTo>
                    <a:pt x="277" y="348"/>
                  </a:lnTo>
                  <a:lnTo>
                    <a:pt x="284" y="347"/>
                  </a:lnTo>
                  <a:lnTo>
                    <a:pt x="275" y="363"/>
                  </a:lnTo>
                  <a:lnTo>
                    <a:pt x="265" y="380"/>
                  </a:lnTo>
                  <a:lnTo>
                    <a:pt x="257" y="398"/>
                  </a:lnTo>
                  <a:lnTo>
                    <a:pt x="247" y="416"/>
                  </a:lnTo>
                  <a:lnTo>
                    <a:pt x="241" y="436"/>
                  </a:lnTo>
                  <a:lnTo>
                    <a:pt x="232" y="456"/>
                  </a:lnTo>
                  <a:lnTo>
                    <a:pt x="229" y="474"/>
                  </a:lnTo>
                  <a:lnTo>
                    <a:pt x="226" y="493"/>
                  </a:lnTo>
                  <a:lnTo>
                    <a:pt x="227" y="494"/>
                  </a:lnTo>
                  <a:lnTo>
                    <a:pt x="227" y="496"/>
                  </a:lnTo>
                  <a:lnTo>
                    <a:pt x="229" y="496"/>
                  </a:lnTo>
                  <a:lnTo>
                    <a:pt x="231" y="496"/>
                  </a:lnTo>
                  <a:lnTo>
                    <a:pt x="232" y="494"/>
                  </a:lnTo>
                  <a:lnTo>
                    <a:pt x="232" y="493"/>
                  </a:lnTo>
                  <a:lnTo>
                    <a:pt x="234" y="491"/>
                  </a:lnTo>
                  <a:lnTo>
                    <a:pt x="241" y="473"/>
                  </a:lnTo>
                  <a:lnTo>
                    <a:pt x="249" y="448"/>
                  </a:lnTo>
                  <a:lnTo>
                    <a:pt x="259" y="420"/>
                  </a:lnTo>
                  <a:lnTo>
                    <a:pt x="270" y="391"/>
                  </a:lnTo>
                  <a:lnTo>
                    <a:pt x="284" y="363"/>
                  </a:lnTo>
                  <a:lnTo>
                    <a:pt x="297" y="340"/>
                  </a:lnTo>
                  <a:lnTo>
                    <a:pt x="308" y="322"/>
                  </a:lnTo>
                  <a:lnTo>
                    <a:pt x="320" y="312"/>
                  </a:lnTo>
                  <a:lnTo>
                    <a:pt x="328" y="340"/>
                  </a:lnTo>
                  <a:lnTo>
                    <a:pt x="340" y="370"/>
                  </a:lnTo>
                  <a:lnTo>
                    <a:pt x="353" y="400"/>
                  </a:lnTo>
                  <a:lnTo>
                    <a:pt x="365" y="431"/>
                  </a:lnTo>
                  <a:lnTo>
                    <a:pt x="367" y="431"/>
                  </a:lnTo>
                  <a:lnTo>
                    <a:pt x="368" y="431"/>
                  </a:lnTo>
                  <a:lnTo>
                    <a:pt x="370" y="431"/>
                  </a:lnTo>
                  <a:lnTo>
                    <a:pt x="371" y="431"/>
                  </a:lnTo>
                  <a:lnTo>
                    <a:pt x="373" y="425"/>
                  </a:lnTo>
                  <a:lnTo>
                    <a:pt x="370" y="411"/>
                  </a:lnTo>
                  <a:lnTo>
                    <a:pt x="363" y="393"/>
                  </a:lnTo>
                  <a:lnTo>
                    <a:pt x="357" y="373"/>
                  </a:lnTo>
                  <a:lnTo>
                    <a:pt x="347" y="352"/>
                  </a:lnTo>
                  <a:lnTo>
                    <a:pt x="340" y="332"/>
                  </a:lnTo>
                  <a:lnTo>
                    <a:pt x="333" y="315"/>
                  </a:lnTo>
                  <a:lnTo>
                    <a:pt x="330" y="302"/>
                  </a:lnTo>
                  <a:lnTo>
                    <a:pt x="332" y="294"/>
                  </a:lnTo>
                  <a:lnTo>
                    <a:pt x="343" y="275"/>
                  </a:lnTo>
                  <a:lnTo>
                    <a:pt x="362" y="249"/>
                  </a:lnTo>
                  <a:lnTo>
                    <a:pt x="383" y="219"/>
                  </a:lnTo>
                  <a:lnTo>
                    <a:pt x="405" y="191"/>
                  </a:lnTo>
                  <a:lnTo>
                    <a:pt x="426" y="164"/>
                  </a:lnTo>
                  <a:lnTo>
                    <a:pt x="441" y="146"/>
                  </a:lnTo>
                  <a:lnTo>
                    <a:pt x="451" y="138"/>
                  </a:lnTo>
                  <a:lnTo>
                    <a:pt x="451" y="158"/>
                  </a:lnTo>
                  <a:lnTo>
                    <a:pt x="451" y="181"/>
                  </a:lnTo>
                  <a:lnTo>
                    <a:pt x="456" y="202"/>
                  </a:lnTo>
                  <a:lnTo>
                    <a:pt x="466" y="219"/>
                  </a:lnTo>
                  <a:lnTo>
                    <a:pt x="468" y="219"/>
                  </a:lnTo>
                  <a:lnTo>
                    <a:pt x="468" y="217"/>
                  </a:lnTo>
                  <a:lnTo>
                    <a:pt x="469" y="217"/>
                  </a:lnTo>
                  <a:lnTo>
                    <a:pt x="471" y="217"/>
                  </a:lnTo>
                  <a:lnTo>
                    <a:pt x="469" y="199"/>
                  </a:lnTo>
                  <a:lnTo>
                    <a:pt x="466" y="179"/>
                  </a:lnTo>
                  <a:lnTo>
                    <a:pt x="463" y="158"/>
                  </a:lnTo>
                  <a:lnTo>
                    <a:pt x="463" y="136"/>
                  </a:lnTo>
                  <a:lnTo>
                    <a:pt x="461" y="133"/>
                  </a:lnTo>
                  <a:lnTo>
                    <a:pt x="461" y="129"/>
                  </a:lnTo>
                  <a:lnTo>
                    <a:pt x="461" y="128"/>
                  </a:lnTo>
                  <a:lnTo>
                    <a:pt x="461" y="124"/>
                  </a:lnTo>
                  <a:lnTo>
                    <a:pt x="478" y="108"/>
                  </a:lnTo>
                  <a:lnTo>
                    <a:pt x="494" y="91"/>
                  </a:lnTo>
                  <a:lnTo>
                    <a:pt x="511" y="73"/>
                  </a:lnTo>
                  <a:lnTo>
                    <a:pt x="529" y="56"/>
                  </a:lnTo>
                  <a:lnTo>
                    <a:pt x="547" y="41"/>
                  </a:lnTo>
                  <a:lnTo>
                    <a:pt x="567" y="28"/>
                  </a:lnTo>
                  <a:lnTo>
                    <a:pt x="589" y="20"/>
                  </a:lnTo>
                  <a:lnTo>
                    <a:pt x="610" y="17"/>
                  </a:lnTo>
                  <a:lnTo>
                    <a:pt x="605" y="23"/>
                  </a:lnTo>
                  <a:lnTo>
                    <a:pt x="595" y="27"/>
                  </a:lnTo>
                  <a:lnTo>
                    <a:pt x="585" y="28"/>
                  </a:lnTo>
                  <a:lnTo>
                    <a:pt x="575" y="28"/>
                  </a:lnTo>
                  <a:lnTo>
                    <a:pt x="575" y="30"/>
                  </a:lnTo>
                  <a:lnTo>
                    <a:pt x="575" y="32"/>
                  </a:lnTo>
                  <a:lnTo>
                    <a:pt x="575" y="33"/>
                  </a:lnTo>
                  <a:lnTo>
                    <a:pt x="580" y="36"/>
                  </a:lnTo>
                  <a:lnTo>
                    <a:pt x="587" y="36"/>
                  </a:lnTo>
                  <a:lnTo>
                    <a:pt x="595" y="36"/>
                  </a:lnTo>
                  <a:lnTo>
                    <a:pt x="604" y="35"/>
                  </a:lnTo>
                  <a:lnTo>
                    <a:pt x="602" y="38"/>
                  </a:lnTo>
                  <a:lnTo>
                    <a:pt x="602" y="41"/>
                  </a:lnTo>
                  <a:lnTo>
                    <a:pt x="600" y="43"/>
                  </a:lnTo>
                  <a:lnTo>
                    <a:pt x="600" y="46"/>
                  </a:lnTo>
                  <a:lnTo>
                    <a:pt x="589" y="48"/>
                  </a:lnTo>
                  <a:lnTo>
                    <a:pt x="574" y="48"/>
                  </a:lnTo>
                  <a:lnTo>
                    <a:pt x="560" y="51"/>
                  </a:lnTo>
                  <a:lnTo>
                    <a:pt x="554" y="58"/>
                  </a:lnTo>
                  <a:lnTo>
                    <a:pt x="562" y="60"/>
                  </a:lnTo>
                  <a:lnTo>
                    <a:pt x="572" y="60"/>
                  </a:lnTo>
                  <a:lnTo>
                    <a:pt x="582" y="60"/>
                  </a:lnTo>
                  <a:lnTo>
                    <a:pt x="592" y="58"/>
                  </a:lnTo>
                  <a:lnTo>
                    <a:pt x="594" y="60"/>
                  </a:lnTo>
                  <a:lnTo>
                    <a:pt x="595" y="61"/>
                  </a:lnTo>
                  <a:lnTo>
                    <a:pt x="594" y="63"/>
                  </a:lnTo>
                  <a:lnTo>
                    <a:pt x="592" y="66"/>
                  </a:lnTo>
                  <a:lnTo>
                    <a:pt x="592" y="68"/>
                  </a:lnTo>
                  <a:lnTo>
                    <a:pt x="590" y="71"/>
                  </a:lnTo>
                  <a:lnTo>
                    <a:pt x="582" y="73"/>
                  </a:lnTo>
                  <a:lnTo>
                    <a:pt x="575" y="73"/>
                  </a:lnTo>
                  <a:lnTo>
                    <a:pt x="567" y="75"/>
                  </a:lnTo>
                  <a:lnTo>
                    <a:pt x="559" y="75"/>
                  </a:lnTo>
                  <a:lnTo>
                    <a:pt x="551" y="76"/>
                  </a:lnTo>
                  <a:lnTo>
                    <a:pt x="544" y="78"/>
                  </a:lnTo>
                  <a:lnTo>
                    <a:pt x="536" y="80"/>
                  </a:lnTo>
                  <a:lnTo>
                    <a:pt x="529" y="81"/>
                  </a:lnTo>
                  <a:lnTo>
                    <a:pt x="532" y="85"/>
                  </a:lnTo>
                  <a:lnTo>
                    <a:pt x="537" y="86"/>
                  </a:lnTo>
                  <a:lnTo>
                    <a:pt x="544" y="86"/>
                  </a:lnTo>
                  <a:lnTo>
                    <a:pt x="552" y="86"/>
                  </a:lnTo>
                  <a:lnTo>
                    <a:pt x="562" y="86"/>
                  </a:lnTo>
                  <a:lnTo>
                    <a:pt x="570" y="85"/>
                  </a:lnTo>
                  <a:lnTo>
                    <a:pt x="577" y="83"/>
                  </a:lnTo>
                  <a:lnTo>
                    <a:pt x="584" y="83"/>
                  </a:lnTo>
                  <a:lnTo>
                    <a:pt x="575" y="90"/>
                  </a:lnTo>
                  <a:lnTo>
                    <a:pt x="565" y="93"/>
                  </a:lnTo>
                  <a:lnTo>
                    <a:pt x="555" y="95"/>
                  </a:lnTo>
                  <a:lnTo>
                    <a:pt x="544" y="95"/>
                  </a:lnTo>
                  <a:lnTo>
                    <a:pt x="532" y="96"/>
                  </a:lnTo>
                  <a:lnTo>
                    <a:pt x="522" y="96"/>
                  </a:lnTo>
                  <a:lnTo>
                    <a:pt x="516" y="100"/>
                  </a:lnTo>
                  <a:lnTo>
                    <a:pt x="511" y="106"/>
                  </a:lnTo>
                  <a:lnTo>
                    <a:pt x="519" y="108"/>
                  </a:lnTo>
                  <a:lnTo>
                    <a:pt x="534" y="108"/>
                  </a:lnTo>
                  <a:lnTo>
                    <a:pt x="547" y="106"/>
                  </a:lnTo>
                  <a:lnTo>
                    <a:pt x="557" y="106"/>
                  </a:lnTo>
                  <a:lnTo>
                    <a:pt x="551" y="111"/>
                  </a:lnTo>
                  <a:lnTo>
                    <a:pt x="544" y="113"/>
                  </a:lnTo>
                  <a:lnTo>
                    <a:pt x="536" y="113"/>
                  </a:lnTo>
                  <a:lnTo>
                    <a:pt x="527" y="113"/>
                  </a:lnTo>
                  <a:lnTo>
                    <a:pt x="519" y="114"/>
                  </a:lnTo>
                  <a:lnTo>
                    <a:pt x="514" y="114"/>
                  </a:lnTo>
                  <a:lnTo>
                    <a:pt x="511" y="118"/>
                  </a:lnTo>
                  <a:lnTo>
                    <a:pt x="509" y="124"/>
                  </a:lnTo>
                  <a:lnTo>
                    <a:pt x="517" y="126"/>
                  </a:lnTo>
                  <a:lnTo>
                    <a:pt x="526" y="126"/>
                  </a:lnTo>
                  <a:lnTo>
                    <a:pt x="536" y="124"/>
                  </a:lnTo>
                  <a:lnTo>
                    <a:pt x="546" y="124"/>
                  </a:lnTo>
                  <a:lnTo>
                    <a:pt x="547" y="124"/>
                  </a:lnTo>
                  <a:lnTo>
                    <a:pt x="549" y="124"/>
                  </a:lnTo>
                  <a:lnTo>
                    <a:pt x="552" y="124"/>
                  </a:lnTo>
                  <a:lnTo>
                    <a:pt x="554" y="124"/>
                  </a:lnTo>
                  <a:lnTo>
                    <a:pt x="551" y="131"/>
                  </a:lnTo>
                  <a:lnTo>
                    <a:pt x="544" y="136"/>
                  </a:lnTo>
                  <a:lnTo>
                    <a:pt x="536" y="138"/>
                  </a:lnTo>
                  <a:lnTo>
                    <a:pt x="526" y="139"/>
                  </a:lnTo>
                  <a:lnTo>
                    <a:pt x="516" y="139"/>
                  </a:lnTo>
                  <a:lnTo>
                    <a:pt x="504" y="141"/>
                  </a:lnTo>
                  <a:lnTo>
                    <a:pt x="494" y="143"/>
                  </a:lnTo>
                  <a:lnTo>
                    <a:pt x="486" y="144"/>
                  </a:lnTo>
                  <a:lnTo>
                    <a:pt x="486" y="146"/>
                  </a:lnTo>
                  <a:lnTo>
                    <a:pt x="486" y="148"/>
                  </a:lnTo>
                  <a:lnTo>
                    <a:pt x="486" y="149"/>
                  </a:lnTo>
                  <a:lnTo>
                    <a:pt x="496" y="151"/>
                  </a:lnTo>
                  <a:lnTo>
                    <a:pt x="509" y="149"/>
                  </a:lnTo>
                  <a:lnTo>
                    <a:pt x="521" y="148"/>
                  </a:lnTo>
                  <a:lnTo>
                    <a:pt x="531" y="146"/>
                  </a:lnTo>
                  <a:lnTo>
                    <a:pt x="532" y="146"/>
                  </a:lnTo>
                  <a:lnTo>
                    <a:pt x="532" y="148"/>
                  </a:lnTo>
                  <a:lnTo>
                    <a:pt x="526" y="153"/>
                  </a:lnTo>
                  <a:lnTo>
                    <a:pt x="519" y="156"/>
                  </a:lnTo>
                  <a:lnTo>
                    <a:pt x="512" y="158"/>
                  </a:lnTo>
                  <a:lnTo>
                    <a:pt x="504" y="159"/>
                  </a:lnTo>
                  <a:lnTo>
                    <a:pt x="497" y="159"/>
                  </a:lnTo>
                  <a:lnTo>
                    <a:pt x="491" y="159"/>
                  </a:lnTo>
                  <a:lnTo>
                    <a:pt x="484" y="163"/>
                  </a:lnTo>
                  <a:lnTo>
                    <a:pt x="479" y="166"/>
                  </a:lnTo>
                  <a:lnTo>
                    <a:pt x="484" y="171"/>
                  </a:lnTo>
                  <a:lnTo>
                    <a:pt x="489" y="171"/>
                  </a:lnTo>
                  <a:lnTo>
                    <a:pt x="496" y="171"/>
                  </a:lnTo>
                  <a:lnTo>
                    <a:pt x="502" y="171"/>
                  </a:lnTo>
                  <a:lnTo>
                    <a:pt x="501" y="174"/>
                  </a:lnTo>
                  <a:lnTo>
                    <a:pt x="501" y="176"/>
                  </a:lnTo>
                  <a:lnTo>
                    <a:pt x="501" y="179"/>
                  </a:lnTo>
                  <a:lnTo>
                    <a:pt x="501" y="182"/>
                  </a:lnTo>
                  <a:lnTo>
                    <a:pt x="506" y="184"/>
                  </a:lnTo>
                  <a:lnTo>
                    <a:pt x="507" y="186"/>
                  </a:lnTo>
                  <a:lnTo>
                    <a:pt x="509" y="186"/>
                  </a:lnTo>
                  <a:lnTo>
                    <a:pt x="499" y="191"/>
                  </a:lnTo>
                  <a:lnTo>
                    <a:pt x="489" y="194"/>
                  </a:lnTo>
                  <a:lnTo>
                    <a:pt x="483" y="197"/>
                  </a:lnTo>
                  <a:lnTo>
                    <a:pt x="481" y="204"/>
                  </a:lnTo>
                  <a:lnTo>
                    <a:pt x="483" y="206"/>
                  </a:lnTo>
                  <a:lnTo>
                    <a:pt x="486" y="206"/>
                  </a:lnTo>
                  <a:lnTo>
                    <a:pt x="488" y="206"/>
                  </a:lnTo>
                  <a:lnTo>
                    <a:pt x="489" y="207"/>
                  </a:lnTo>
                  <a:lnTo>
                    <a:pt x="484" y="212"/>
                  </a:lnTo>
                  <a:lnTo>
                    <a:pt x="479" y="217"/>
                  </a:lnTo>
                  <a:lnTo>
                    <a:pt x="474" y="224"/>
                  </a:lnTo>
                  <a:lnTo>
                    <a:pt x="471" y="229"/>
                  </a:lnTo>
                  <a:lnTo>
                    <a:pt x="464" y="231"/>
                  </a:lnTo>
                  <a:lnTo>
                    <a:pt x="456" y="231"/>
                  </a:lnTo>
                  <a:lnTo>
                    <a:pt x="446" y="232"/>
                  </a:lnTo>
                  <a:lnTo>
                    <a:pt x="436" y="232"/>
                  </a:lnTo>
                  <a:lnTo>
                    <a:pt x="426" y="234"/>
                  </a:lnTo>
                  <a:lnTo>
                    <a:pt x="418" y="236"/>
                  </a:lnTo>
                  <a:lnTo>
                    <a:pt x="413" y="237"/>
                  </a:lnTo>
                  <a:lnTo>
                    <a:pt x="410" y="241"/>
                  </a:lnTo>
                  <a:lnTo>
                    <a:pt x="411" y="242"/>
                  </a:lnTo>
                  <a:lnTo>
                    <a:pt x="421" y="244"/>
                  </a:lnTo>
                  <a:lnTo>
                    <a:pt x="430" y="244"/>
                  </a:lnTo>
                  <a:lnTo>
                    <a:pt x="439" y="244"/>
                  </a:lnTo>
                  <a:lnTo>
                    <a:pt x="458" y="242"/>
                  </a:lnTo>
                  <a:lnTo>
                    <a:pt x="453" y="249"/>
                  </a:lnTo>
                  <a:lnTo>
                    <a:pt x="446" y="252"/>
                  </a:lnTo>
                  <a:lnTo>
                    <a:pt x="439" y="255"/>
                  </a:lnTo>
                  <a:lnTo>
                    <a:pt x="433" y="255"/>
                  </a:lnTo>
                  <a:lnTo>
                    <a:pt x="426" y="257"/>
                  </a:lnTo>
                  <a:lnTo>
                    <a:pt x="420" y="257"/>
                  </a:lnTo>
                  <a:lnTo>
                    <a:pt x="411" y="259"/>
                  </a:lnTo>
                  <a:lnTo>
                    <a:pt x="405" y="260"/>
                  </a:lnTo>
                  <a:lnTo>
                    <a:pt x="405" y="262"/>
                  </a:lnTo>
                  <a:lnTo>
                    <a:pt x="405" y="264"/>
                  </a:lnTo>
                  <a:lnTo>
                    <a:pt x="413" y="265"/>
                  </a:lnTo>
                  <a:lnTo>
                    <a:pt x="423" y="267"/>
                  </a:lnTo>
                  <a:lnTo>
                    <a:pt x="433" y="265"/>
                  </a:lnTo>
                  <a:lnTo>
                    <a:pt x="441" y="265"/>
                  </a:lnTo>
                  <a:lnTo>
                    <a:pt x="439" y="269"/>
                  </a:lnTo>
                  <a:lnTo>
                    <a:pt x="439" y="270"/>
                  </a:lnTo>
                  <a:lnTo>
                    <a:pt x="438" y="274"/>
                  </a:lnTo>
                  <a:lnTo>
                    <a:pt x="436" y="277"/>
                  </a:lnTo>
                  <a:lnTo>
                    <a:pt x="428" y="277"/>
                  </a:lnTo>
                  <a:lnTo>
                    <a:pt x="420" y="277"/>
                  </a:lnTo>
                  <a:lnTo>
                    <a:pt x="413" y="277"/>
                  </a:lnTo>
                  <a:lnTo>
                    <a:pt x="405" y="277"/>
                  </a:lnTo>
                  <a:lnTo>
                    <a:pt x="403" y="279"/>
                  </a:lnTo>
                  <a:lnTo>
                    <a:pt x="403" y="282"/>
                  </a:lnTo>
                  <a:lnTo>
                    <a:pt x="403" y="284"/>
                  </a:lnTo>
                  <a:lnTo>
                    <a:pt x="403" y="285"/>
                  </a:lnTo>
                  <a:lnTo>
                    <a:pt x="410" y="287"/>
                  </a:lnTo>
                  <a:lnTo>
                    <a:pt x="416" y="287"/>
                  </a:lnTo>
                  <a:lnTo>
                    <a:pt x="425" y="287"/>
                  </a:lnTo>
                  <a:lnTo>
                    <a:pt x="431" y="287"/>
                  </a:lnTo>
                  <a:lnTo>
                    <a:pt x="430" y="300"/>
                  </a:lnTo>
                  <a:lnTo>
                    <a:pt x="434" y="302"/>
                  </a:lnTo>
                  <a:lnTo>
                    <a:pt x="444" y="299"/>
                  </a:lnTo>
                  <a:lnTo>
                    <a:pt x="453" y="297"/>
                  </a:lnTo>
                  <a:lnTo>
                    <a:pt x="454" y="305"/>
                  </a:lnTo>
                  <a:lnTo>
                    <a:pt x="456" y="313"/>
                  </a:lnTo>
                  <a:lnTo>
                    <a:pt x="459" y="318"/>
                  </a:lnTo>
                  <a:lnTo>
                    <a:pt x="468" y="315"/>
                  </a:lnTo>
                  <a:lnTo>
                    <a:pt x="481" y="305"/>
                  </a:lnTo>
                  <a:lnTo>
                    <a:pt x="494" y="290"/>
                  </a:lnTo>
                  <a:lnTo>
                    <a:pt x="509" y="277"/>
                  </a:lnTo>
                  <a:lnTo>
                    <a:pt x="524" y="262"/>
                  </a:lnTo>
                  <a:lnTo>
                    <a:pt x="539" y="252"/>
                  </a:lnTo>
                  <a:lnTo>
                    <a:pt x="555" y="245"/>
                  </a:lnTo>
                  <a:lnTo>
                    <a:pt x="572" y="245"/>
                  </a:lnTo>
                  <a:lnTo>
                    <a:pt x="590" y="254"/>
                  </a:lnTo>
                  <a:lnTo>
                    <a:pt x="580" y="257"/>
                  </a:lnTo>
                  <a:lnTo>
                    <a:pt x="569" y="259"/>
                  </a:lnTo>
                  <a:lnTo>
                    <a:pt x="557" y="260"/>
                  </a:lnTo>
                  <a:lnTo>
                    <a:pt x="546" y="264"/>
                  </a:lnTo>
                  <a:lnTo>
                    <a:pt x="546" y="265"/>
                  </a:lnTo>
                  <a:lnTo>
                    <a:pt x="546" y="267"/>
                  </a:lnTo>
                  <a:lnTo>
                    <a:pt x="555" y="269"/>
                  </a:lnTo>
                  <a:lnTo>
                    <a:pt x="567" y="267"/>
                  </a:lnTo>
                  <a:lnTo>
                    <a:pt x="580" y="265"/>
                  </a:lnTo>
                  <a:lnTo>
                    <a:pt x="592" y="265"/>
                  </a:lnTo>
                  <a:lnTo>
                    <a:pt x="592" y="269"/>
                  </a:lnTo>
                  <a:lnTo>
                    <a:pt x="592" y="270"/>
                  </a:lnTo>
                  <a:lnTo>
                    <a:pt x="590" y="274"/>
                  </a:lnTo>
                  <a:lnTo>
                    <a:pt x="590" y="277"/>
                  </a:lnTo>
                  <a:lnTo>
                    <a:pt x="587" y="277"/>
                  </a:lnTo>
                  <a:lnTo>
                    <a:pt x="580" y="277"/>
                  </a:lnTo>
                  <a:lnTo>
                    <a:pt x="574" y="277"/>
                  </a:lnTo>
                  <a:lnTo>
                    <a:pt x="565" y="277"/>
                  </a:lnTo>
                  <a:lnTo>
                    <a:pt x="555" y="279"/>
                  </a:lnTo>
                  <a:lnTo>
                    <a:pt x="549" y="280"/>
                  </a:lnTo>
                  <a:lnTo>
                    <a:pt x="542" y="282"/>
                  </a:lnTo>
                  <a:lnTo>
                    <a:pt x="539" y="284"/>
                  </a:lnTo>
                  <a:lnTo>
                    <a:pt x="539" y="285"/>
                  </a:lnTo>
                  <a:lnTo>
                    <a:pt x="539" y="287"/>
                  </a:lnTo>
                  <a:lnTo>
                    <a:pt x="546" y="287"/>
                  </a:lnTo>
                  <a:lnTo>
                    <a:pt x="551" y="287"/>
                  </a:lnTo>
                  <a:lnTo>
                    <a:pt x="557" y="287"/>
                  </a:lnTo>
                  <a:lnTo>
                    <a:pt x="564" y="287"/>
                  </a:lnTo>
                  <a:lnTo>
                    <a:pt x="570" y="285"/>
                  </a:lnTo>
                  <a:lnTo>
                    <a:pt x="577" y="285"/>
                  </a:lnTo>
                  <a:lnTo>
                    <a:pt x="582" y="284"/>
                  </a:lnTo>
                  <a:lnTo>
                    <a:pt x="589" y="284"/>
                  </a:lnTo>
                  <a:lnTo>
                    <a:pt x="587" y="287"/>
                  </a:lnTo>
                  <a:lnTo>
                    <a:pt x="585" y="289"/>
                  </a:lnTo>
                  <a:lnTo>
                    <a:pt x="585" y="292"/>
                  </a:lnTo>
                  <a:lnTo>
                    <a:pt x="585" y="295"/>
                  </a:lnTo>
                  <a:lnTo>
                    <a:pt x="580" y="295"/>
                  </a:lnTo>
                  <a:lnTo>
                    <a:pt x="572" y="295"/>
                  </a:lnTo>
                  <a:lnTo>
                    <a:pt x="564" y="295"/>
                  </a:lnTo>
                  <a:lnTo>
                    <a:pt x="554" y="295"/>
                  </a:lnTo>
                  <a:lnTo>
                    <a:pt x="546" y="297"/>
                  </a:lnTo>
                  <a:lnTo>
                    <a:pt x="537" y="299"/>
                  </a:lnTo>
                  <a:lnTo>
                    <a:pt x="534" y="302"/>
                  </a:lnTo>
                  <a:lnTo>
                    <a:pt x="532" y="307"/>
                  </a:lnTo>
                  <a:lnTo>
                    <a:pt x="551" y="307"/>
                  </a:lnTo>
                  <a:lnTo>
                    <a:pt x="562" y="307"/>
                  </a:lnTo>
                  <a:lnTo>
                    <a:pt x="569" y="307"/>
                  </a:lnTo>
                  <a:lnTo>
                    <a:pt x="575" y="307"/>
                  </a:lnTo>
                  <a:lnTo>
                    <a:pt x="569" y="312"/>
                  </a:lnTo>
                  <a:lnTo>
                    <a:pt x="562" y="315"/>
                  </a:lnTo>
                  <a:lnTo>
                    <a:pt x="554" y="317"/>
                  </a:lnTo>
                  <a:lnTo>
                    <a:pt x="547" y="318"/>
                  </a:lnTo>
                  <a:lnTo>
                    <a:pt x="541" y="315"/>
                  </a:lnTo>
                  <a:lnTo>
                    <a:pt x="529" y="315"/>
                  </a:lnTo>
                  <a:lnTo>
                    <a:pt x="516" y="318"/>
                  </a:lnTo>
                  <a:lnTo>
                    <a:pt x="509" y="325"/>
                  </a:lnTo>
                  <a:lnTo>
                    <a:pt x="512" y="325"/>
                  </a:lnTo>
                  <a:lnTo>
                    <a:pt x="516" y="325"/>
                  </a:lnTo>
                  <a:lnTo>
                    <a:pt x="519" y="325"/>
                  </a:lnTo>
                  <a:lnTo>
                    <a:pt x="522" y="325"/>
                  </a:lnTo>
                  <a:lnTo>
                    <a:pt x="522" y="328"/>
                  </a:lnTo>
                  <a:lnTo>
                    <a:pt x="521" y="332"/>
                  </a:lnTo>
                  <a:lnTo>
                    <a:pt x="522" y="333"/>
                  </a:lnTo>
                  <a:lnTo>
                    <a:pt x="524" y="335"/>
                  </a:lnTo>
                  <a:lnTo>
                    <a:pt x="521" y="338"/>
                  </a:lnTo>
                  <a:lnTo>
                    <a:pt x="512" y="340"/>
                  </a:lnTo>
                  <a:lnTo>
                    <a:pt x="504" y="340"/>
                  </a:lnTo>
                  <a:lnTo>
                    <a:pt x="501" y="342"/>
                  </a:lnTo>
                  <a:lnTo>
                    <a:pt x="501" y="343"/>
                  </a:lnTo>
                  <a:lnTo>
                    <a:pt x="501" y="345"/>
                  </a:lnTo>
                  <a:lnTo>
                    <a:pt x="501" y="347"/>
                  </a:lnTo>
                  <a:lnTo>
                    <a:pt x="504" y="348"/>
                  </a:lnTo>
                  <a:lnTo>
                    <a:pt x="509" y="350"/>
                  </a:lnTo>
                  <a:lnTo>
                    <a:pt x="514" y="350"/>
                  </a:lnTo>
                  <a:lnTo>
                    <a:pt x="521" y="350"/>
                  </a:lnTo>
                  <a:lnTo>
                    <a:pt x="512" y="355"/>
                  </a:lnTo>
                  <a:lnTo>
                    <a:pt x="501" y="357"/>
                  </a:lnTo>
                  <a:lnTo>
                    <a:pt x="488" y="360"/>
                  </a:lnTo>
                  <a:lnTo>
                    <a:pt x="479" y="360"/>
                  </a:lnTo>
                  <a:lnTo>
                    <a:pt x="476" y="347"/>
                  </a:lnTo>
                  <a:lnTo>
                    <a:pt x="469" y="333"/>
                  </a:lnTo>
                  <a:lnTo>
                    <a:pt x="459" y="325"/>
                  </a:lnTo>
                  <a:lnTo>
                    <a:pt x="446" y="332"/>
                  </a:lnTo>
                  <a:lnTo>
                    <a:pt x="443" y="327"/>
                  </a:lnTo>
                  <a:lnTo>
                    <a:pt x="439" y="322"/>
                  </a:lnTo>
                  <a:lnTo>
                    <a:pt x="436" y="317"/>
                  </a:lnTo>
                  <a:lnTo>
                    <a:pt x="430" y="313"/>
                  </a:lnTo>
                  <a:lnTo>
                    <a:pt x="416" y="322"/>
                  </a:lnTo>
                  <a:lnTo>
                    <a:pt x="415" y="342"/>
                  </a:lnTo>
                  <a:lnTo>
                    <a:pt x="416" y="365"/>
                  </a:lnTo>
                  <a:lnTo>
                    <a:pt x="418" y="380"/>
                  </a:lnTo>
                  <a:lnTo>
                    <a:pt x="410" y="385"/>
                  </a:lnTo>
                  <a:lnTo>
                    <a:pt x="400" y="386"/>
                  </a:lnTo>
                  <a:lnTo>
                    <a:pt x="391" y="388"/>
                  </a:lnTo>
                  <a:lnTo>
                    <a:pt x="388" y="395"/>
                  </a:lnTo>
                  <a:lnTo>
                    <a:pt x="395" y="396"/>
                  </a:lnTo>
                  <a:lnTo>
                    <a:pt x="406" y="398"/>
                  </a:lnTo>
                  <a:lnTo>
                    <a:pt x="421" y="401"/>
                  </a:lnTo>
                  <a:lnTo>
                    <a:pt x="431" y="406"/>
                  </a:lnTo>
                  <a:lnTo>
                    <a:pt x="426" y="408"/>
                  </a:lnTo>
                  <a:lnTo>
                    <a:pt x="418" y="408"/>
                  </a:lnTo>
                  <a:lnTo>
                    <a:pt x="410" y="408"/>
                  </a:lnTo>
                  <a:lnTo>
                    <a:pt x="401" y="410"/>
                  </a:lnTo>
                  <a:lnTo>
                    <a:pt x="401" y="411"/>
                  </a:lnTo>
                  <a:lnTo>
                    <a:pt x="401" y="413"/>
                  </a:lnTo>
                  <a:lnTo>
                    <a:pt x="401" y="415"/>
                  </a:lnTo>
                  <a:lnTo>
                    <a:pt x="401" y="416"/>
                  </a:lnTo>
                  <a:lnTo>
                    <a:pt x="406" y="418"/>
                  </a:lnTo>
                  <a:lnTo>
                    <a:pt x="413" y="418"/>
                  </a:lnTo>
                  <a:lnTo>
                    <a:pt x="420" y="418"/>
                  </a:lnTo>
                  <a:lnTo>
                    <a:pt x="426" y="418"/>
                  </a:lnTo>
                  <a:lnTo>
                    <a:pt x="434" y="416"/>
                  </a:lnTo>
                  <a:lnTo>
                    <a:pt x="441" y="416"/>
                  </a:lnTo>
                  <a:lnTo>
                    <a:pt x="448" y="415"/>
                  </a:lnTo>
                  <a:lnTo>
                    <a:pt x="454" y="415"/>
                  </a:lnTo>
                  <a:lnTo>
                    <a:pt x="454" y="416"/>
                  </a:lnTo>
                  <a:lnTo>
                    <a:pt x="454" y="418"/>
                  </a:lnTo>
                  <a:lnTo>
                    <a:pt x="454" y="420"/>
                  </a:lnTo>
                  <a:lnTo>
                    <a:pt x="454" y="421"/>
                  </a:lnTo>
                  <a:lnTo>
                    <a:pt x="444" y="425"/>
                  </a:lnTo>
                  <a:lnTo>
                    <a:pt x="431" y="425"/>
                  </a:lnTo>
                  <a:lnTo>
                    <a:pt x="418" y="426"/>
                  </a:lnTo>
                  <a:lnTo>
                    <a:pt x="411" y="436"/>
                  </a:lnTo>
                  <a:lnTo>
                    <a:pt x="416" y="438"/>
                  </a:lnTo>
                  <a:lnTo>
                    <a:pt x="423" y="436"/>
                  </a:lnTo>
                  <a:lnTo>
                    <a:pt x="430" y="436"/>
                  </a:lnTo>
                  <a:lnTo>
                    <a:pt x="433" y="438"/>
                  </a:lnTo>
                  <a:lnTo>
                    <a:pt x="430" y="441"/>
                  </a:lnTo>
                  <a:lnTo>
                    <a:pt x="428" y="445"/>
                  </a:lnTo>
                  <a:lnTo>
                    <a:pt x="426" y="448"/>
                  </a:lnTo>
                  <a:lnTo>
                    <a:pt x="425" y="453"/>
                  </a:lnTo>
                  <a:lnTo>
                    <a:pt x="410" y="456"/>
                  </a:lnTo>
                  <a:lnTo>
                    <a:pt x="403" y="459"/>
                  </a:lnTo>
                  <a:lnTo>
                    <a:pt x="398" y="459"/>
                  </a:lnTo>
                  <a:lnTo>
                    <a:pt x="396" y="461"/>
                  </a:lnTo>
                  <a:lnTo>
                    <a:pt x="396" y="463"/>
                  </a:lnTo>
                  <a:lnTo>
                    <a:pt x="396" y="464"/>
                  </a:lnTo>
                  <a:lnTo>
                    <a:pt x="396" y="466"/>
                  </a:lnTo>
                  <a:lnTo>
                    <a:pt x="396" y="468"/>
                  </a:lnTo>
                  <a:lnTo>
                    <a:pt x="408" y="466"/>
                  </a:lnTo>
                  <a:lnTo>
                    <a:pt x="420" y="464"/>
                  </a:lnTo>
                  <a:lnTo>
                    <a:pt x="430" y="461"/>
                  </a:lnTo>
                  <a:lnTo>
                    <a:pt x="441" y="459"/>
                  </a:lnTo>
                  <a:lnTo>
                    <a:pt x="441" y="461"/>
                  </a:lnTo>
                  <a:lnTo>
                    <a:pt x="441" y="463"/>
                  </a:lnTo>
                  <a:lnTo>
                    <a:pt x="441" y="464"/>
                  </a:lnTo>
                  <a:lnTo>
                    <a:pt x="439" y="464"/>
                  </a:lnTo>
                  <a:lnTo>
                    <a:pt x="433" y="468"/>
                  </a:lnTo>
                  <a:lnTo>
                    <a:pt x="426" y="471"/>
                  </a:lnTo>
                  <a:lnTo>
                    <a:pt x="418" y="473"/>
                  </a:lnTo>
                  <a:lnTo>
                    <a:pt x="413" y="476"/>
                  </a:lnTo>
                  <a:lnTo>
                    <a:pt x="410" y="479"/>
                  </a:lnTo>
                  <a:lnTo>
                    <a:pt x="410" y="481"/>
                  </a:lnTo>
                  <a:lnTo>
                    <a:pt x="418" y="481"/>
                  </a:lnTo>
                  <a:lnTo>
                    <a:pt x="431" y="481"/>
                  </a:lnTo>
                  <a:lnTo>
                    <a:pt x="421" y="493"/>
                  </a:lnTo>
                  <a:lnTo>
                    <a:pt x="410" y="496"/>
                  </a:lnTo>
                  <a:lnTo>
                    <a:pt x="398" y="501"/>
                  </a:lnTo>
                  <a:lnTo>
                    <a:pt x="393" y="508"/>
                  </a:lnTo>
                  <a:lnTo>
                    <a:pt x="396" y="508"/>
                  </a:lnTo>
                  <a:lnTo>
                    <a:pt x="403" y="508"/>
                  </a:lnTo>
                  <a:lnTo>
                    <a:pt x="408" y="508"/>
                  </a:lnTo>
                  <a:lnTo>
                    <a:pt x="413" y="508"/>
                  </a:lnTo>
                  <a:lnTo>
                    <a:pt x="410" y="513"/>
                  </a:lnTo>
                  <a:lnTo>
                    <a:pt x="406" y="518"/>
                  </a:lnTo>
                  <a:lnTo>
                    <a:pt x="401" y="522"/>
                  </a:lnTo>
                  <a:lnTo>
                    <a:pt x="396" y="526"/>
                  </a:lnTo>
                  <a:lnTo>
                    <a:pt x="395" y="526"/>
                  </a:lnTo>
                  <a:lnTo>
                    <a:pt x="391" y="513"/>
                  </a:lnTo>
                  <a:lnTo>
                    <a:pt x="385" y="501"/>
                  </a:lnTo>
                  <a:lnTo>
                    <a:pt x="376" y="496"/>
                  </a:lnTo>
                  <a:lnTo>
                    <a:pt x="362" y="499"/>
                  </a:lnTo>
                  <a:lnTo>
                    <a:pt x="360" y="486"/>
                  </a:lnTo>
                  <a:lnTo>
                    <a:pt x="357" y="471"/>
                  </a:lnTo>
                  <a:lnTo>
                    <a:pt x="352" y="456"/>
                  </a:lnTo>
                  <a:lnTo>
                    <a:pt x="345" y="443"/>
                  </a:lnTo>
                  <a:lnTo>
                    <a:pt x="338" y="431"/>
                  </a:lnTo>
                  <a:lnTo>
                    <a:pt x="328" y="421"/>
                  </a:lnTo>
                  <a:lnTo>
                    <a:pt x="317" y="413"/>
                  </a:lnTo>
                  <a:lnTo>
                    <a:pt x="304" y="410"/>
                  </a:lnTo>
                  <a:lnTo>
                    <a:pt x="299" y="413"/>
                  </a:lnTo>
                  <a:lnTo>
                    <a:pt x="295" y="415"/>
                  </a:lnTo>
                  <a:lnTo>
                    <a:pt x="294" y="415"/>
                  </a:lnTo>
                  <a:lnTo>
                    <a:pt x="292" y="416"/>
                  </a:lnTo>
                  <a:lnTo>
                    <a:pt x="295" y="440"/>
                  </a:lnTo>
                  <a:lnTo>
                    <a:pt x="299" y="464"/>
                  </a:lnTo>
                  <a:lnTo>
                    <a:pt x="300" y="489"/>
                  </a:lnTo>
                  <a:lnTo>
                    <a:pt x="302" y="514"/>
                  </a:lnTo>
                  <a:lnTo>
                    <a:pt x="300" y="514"/>
                  </a:lnTo>
                  <a:lnTo>
                    <a:pt x="287" y="503"/>
                  </a:lnTo>
                  <a:lnTo>
                    <a:pt x="274" y="496"/>
                  </a:lnTo>
                  <a:lnTo>
                    <a:pt x="267" y="499"/>
                  </a:lnTo>
                  <a:lnTo>
                    <a:pt x="272" y="518"/>
                  </a:lnTo>
                  <a:lnTo>
                    <a:pt x="272" y="519"/>
                  </a:lnTo>
                  <a:lnTo>
                    <a:pt x="272" y="521"/>
                  </a:lnTo>
                  <a:lnTo>
                    <a:pt x="270" y="521"/>
                  </a:lnTo>
                  <a:lnTo>
                    <a:pt x="265" y="516"/>
                  </a:lnTo>
                  <a:lnTo>
                    <a:pt x="262" y="513"/>
                  </a:lnTo>
                  <a:lnTo>
                    <a:pt x="257" y="511"/>
                  </a:lnTo>
                  <a:lnTo>
                    <a:pt x="252" y="508"/>
                  </a:lnTo>
                  <a:lnTo>
                    <a:pt x="250" y="539"/>
                  </a:lnTo>
                  <a:lnTo>
                    <a:pt x="255" y="572"/>
                  </a:lnTo>
                  <a:lnTo>
                    <a:pt x="264" y="604"/>
                  </a:lnTo>
                  <a:lnTo>
                    <a:pt x="275" y="634"/>
                  </a:lnTo>
                  <a:lnTo>
                    <a:pt x="277" y="637"/>
                  </a:lnTo>
                  <a:lnTo>
                    <a:pt x="277" y="639"/>
                  </a:lnTo>
                  <a:lnTo>
                    <a:pt x="275" y="639"/>
                  </a:lnTo>
                  <a:lnTo>
                    <a:pt x="259" y="632"/>
                  </a:lnTo>
                  <a:lnTo>
                    <a:pt x="254" y="637"/>
                  </a:lnTo>
                  <a:lnTo>
                    <a:pt x="255" y="647"/>
                  </a:lnTo>
                  <a:lnTo>
                    <a:pt x="255" y="654"/>
                  </a:lnTo>
                  <a:lnTo>
                    <a:pt x="252" y="650"/>
                  </a:lnTo>
                  <a:lnTo>
                    <a:pt x="247" y="647"/>
                  </a:lnTo>
                  <a:lnTo>
                    <a:pt x="244" y="645"/>
                  </a:lnTo>
                  <a:lnTo>
                    <a:pt x="239" y="642"/>
                  </a:lnTo>
                  <a:lnTo>
                    <a:pt x="234" y="662"/>
                  </a:lnTo>
                  <a:lnTo>
                    <a:pt x="236" y="688"/>
                  </a:lnTo>
                  <a:lnTo>
                    <a:pt x="241" y="715"/>
                  </a:lnTo>
                  <a:lnTo>
                    <a:pt x="246" y="736"/>
                  </a:lnTo>
                  <a:lnTo>
                    <a:pt x="244" y="736"/>
                  </a:lnTo>
                  <a:lnTo>
                    <a:pt x="244" y="738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49" name="Freeform 272"/>
            <p:cNvSpPr>
              <a:spLocks/>
            </p:cNvSpPr>
            <p:nvPr/>
          </p:nvSpPr>
          <p:spPr bwMode="auto">
            <a:xfrm>
              <a:off x="2876" y="3166"/>
              <a:ext cx="187" cy="333"/>
            </a:xfrm>
            <a:custGeom>
              <a:avLst/>
              <a:gdLst>
                <a:gd name="T0" fmla="*/ 15 w 187"/>
                <a:gd name="T1" fmla="*/ 257 h 333"/>
                <a:gd name="T2" fmla="*/ 25 w 187"/>
                <a:gd name="T3" fmla="*/ 182 h 333"/>
                <a:gd name="T4" fmla="*/ 13 w 187"/>
                <a:gd name="T5" fmla="*/ 181 h 333"/>
                <a:gd name="T6" fmla="*/ 33 w 187"/>
                <a:gd name="T7" fmla="*/ 146 h 333"/>
                <a:gd name="T8" fmla="*/ 18 w 187"/>
                <a:gd name="T9" fmla="*/ 131 h 333"/>
                <a:gd name="T10" fmla="*/ 8 w 187"/>
                <a:gd name="T11" fmla="*/ 118 h 333"/>
                <a:gd name="T12" fmla="*/ 34 w 187"/>
                <a:gd name="T13" fmla="*/ 71 h 333"/>
                <a:gd name="T14" fmla="*/ 61 w 187"/>
                <a:gd name="T15" fmla="*/ 26 h 333"/>
                <a:gd name="T16" fmla="*/ 71 w 187"/>
                <a:gd name="T17" fmla="*/ 2 h 333"/>
                <a:gd name="T18" fmla="*/ 69 w 187"/>
                <a:gd name="T19" fmla="*/ 30 h 333"/>
                <a:gd name="T20" fmla="*/ 36 w 187"/>
                <a:gd name="T21" fmla="*/ 133 h 333"/>
                <a:gd name="T22" fmla="*/ 41 w 187"/>
                <a:gd name="T23" fmla="*/ 133 h 333"/>
                <a:gd name="T24" fmla="*/ 53 w 187"/>
                <a:gd name="T25" fmla="*/ 114 h 333"/>
                <a:gd name="T26" fmla="*/ 63 w 187"/>
                <a:gd name="T27" fmla="*/ 109 h 333"/>
                <a:gd name="T28" fmla="*/ 63 w 187"/>
                <a:gd name="T29" fmla="*/ 134 h 333"/>
                <a:gd name="T30" fmla="*/ 64 w 187"/>
                <a:gd name="T31" fmla="*/ 134 h 333"/>
                <a:gd name="T32" fmla="*/ 71 w 187"/>
                <a:gd name="T33" fmla="*/ 129 h 333"/>
                <a:gd name="T34" fmla="*/ 76 w 187"/>
                <a:gd name="T35" fmla="*/ 124 h 333"/>
                <a:gd name="T36" fmla="*/ 79 w 187"/>
                <a:gd name="T37" fmla="*/ 124 h 333"/>
                <a:gd name="T38" fmla="*/ 68 w 187"/>
                <a:gd name="T39" fmla="*/ 201 h 333"/>
                <a:gd name="T40" fmla="*/ 84 w 187"/>
                <a:gd name="T41" fmla="*/ 189 h 333"/>
                <a:gd name="T42" fmla="*/ 102 w 187"/>
                <a:gd name="T43" fmla="*/ 143 h 333"/>
                <a:gd name="T44" fmla="*/ 104 w 187"/>
                <a:gd name="T45" fmla="*/ 141 h 333"/>
                <a:gd name="T46" fmla="*/ 104 w 187"/>
                <a:gd name="T47" fmla="*/ 147 h 333"/>
                <a:gd name="T48" fmla="*/ 107 w 187"/>
                <a:gd name="T49" fmla="*/ 149 h 333"/>
                <a:gd name="T50" fmla="*/ 117 w 187"/>
                <a:gd name="T51" fmla="*/ 134 h 333"/>
                <a:gd name="T52" fmla="*/ 134 w 187"/>
                <a:gd name="T53" fmla="*/ 78 h 333"/>
                <a:gd name="T54" fmla="*/ 137 w 187"/>
                <a:gd name="T55" fmla="*/ 78 h 333"/>
                <a:gd name="T56" fmla="*/ 139 w 187"/>
                <a:gd name="T57" fmla="*/ 88 h 333"/>
                <a:gd name="T58" fmla="*/ 144 w 187"/>
                <a:gd name="T59" fmla="*/ 98 h 333"/>
                <a:gd name="T60" fmla="*/ 146 w 187"/>
                <a:gd name="T61" fmla="*/ 98 h 333"/>
                <a:gd name="T62" fmla="*/ 154 w 187"/>
                <a:gd name="T63" fmla="*/ 76 h 333"/>
                <a:gd name="T64" fmla="*/ 177 w 187"/>
                <a:gd name="T65" fmla="*/ 109 h 333"/>
                <a:gd name="T66" fmla="*/ 184 w 187"/>
                <a:gd name="T67" fmla="*/ 152 h 333"/>
                <a:gd name="T68" fmla="*/ 180 w 187"/>
                <a:gd name="T69" fmla="*/ 152 h 333"/>
                <a:gd name="T70" fmla="*/ 164 w 187"/>
                <a:gd name="T71" fmla="*/ 131 h 333"/>
                <a:gd name="T72" fmla="*/ 154 w 187"/>
                <a:gd name="T73" fmla="*/ 124 h 333"/>
                <a:gd name="T74" fmla="*/ 149 w 187"/>
                <a:gd name="T75" fmla="*/ 141 h 333"/>
                <a:gd name="T76" fmla="*/ 151 w 187"/>
                <a:gd name="T77" fmla="*/ 192 h 333"/>
                <a:gd name="T78" fmla="*/ 136 w 187"/>
                <a:gd name="T79" fmla="*/ 177 h 333"/>
                <a:gd name="T80" fmla="*/ 126 w 187"/>
                <a:gd name="T81" fmla="*/ 216 h 333"/>
                <a:gd name="T82" fmla="*/ 124 w 187"/>
                <a:gd name="T83" fmla="*/ 259 h 333"/>
                <a:gd name="T84" fmla="*/ 122 w 187"/>
                <a:gd name="T85" fmla="*/ 260 h 333"/>
                <a:gd name="T86" fmla="*/ 124 w 187"/>
                <a:gd name="T87" fmla="*/ 264 h 333"/>
                <a:gd name="T88" fmla="*/ 124 w 187"/>
                <a:gd name="T89" fmla="*/ 265 h 333"/>
                <a:gd name="T90" fmla="*/ 117 w 187"/>
                <a:gd name="T91" fmla="*/ 254 h 333"/>
                <a:gd name="T92" fmla="*/ 89 w 187"/>
                <a:gd name="T93" fmla="*/ 235 h 333"/>
                <a:gd name="T94" fmla="*/ 74 w 187"/>
                <a:gd name="T95" fmla="*/ 272 h 333"/>
                <a:gd name="T96" fmla="*/ 68 w 187"/>
                <a:gd name="T97" fmla="*/ 305 h 333"/>
                <a:gd name="T98" fmla="*/ 59 w 187"/>
                <a:gd name="T99" fmla="*/ 307 h 333"/>
                <a:gd name="T100" fmla="*/ 29 w 187"/>
                <a:gd name="T101" fmla="*/ 282 h 333"/>
                <a:gd name="T102" fmla="*/ 15 w 187"/>
                <a:gd name="T103" fmla="*/ 328 h 333"/>
                <a:gd name="T104" fmla="*/ 13 w 187"/>
                <a:gd name="T105" fmla="*/ 333 h 33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7" h="333">
                  <a:moveTo>
                    <a:pt x="13" y="333"/>
                  </a:moveTo>
                  <a:lnTo>
                    <a:pt x="8" y="295"/>
                  </a:lnTo>
                  <a:lnTo>
                    <a:pt x="15" y="257"/>
                  </a:lnTo>
                  <a:lnTo>
                    <a:pt x="25" y="222"/>
                  </a:lnTo>
                  <a:lnTo>
                    <a:pt x="29" y="186"/>
                  </a:lnTo>
                  <a:lnTo>
                    <a:pt x="25" y="182"/>
                  </a:lnTo>
                  <a:lnTo>
                    <a:pt x="21" y="181"/>
                  </a:lnTo>
                  <a:lnTo>
                    <a:pt x="18" y="181"/>
                  </a:lnTo>
                  <a:lnTo>
                    <a:pt x="13" y="181"/>
                  </a:lnTo>
                  <a:lnTo>
                    <a:pt x="20" y="169"/>
                  </a:lnTo>
                  <a:lnTo>
                    <a:pt x="26" y="157"/>
                  </a:lnTo>
                  <a:lnTo>
                    <a:pt x="33" y="146"/>
                  </a:lnTo>
                  <a:lnTo>
                    <a:pt x="34" y="134"/>
                  </a:lnTo>
                  <a:lnTo>
                    <a:pt x="26" y="133"/>
                  </a:lnTo>
                  <a:lnTo>
                    <a:pt x="18" y="131"/>
                  </a:lnTo>
                  <a:lnTo>
                    <a:pt x="8" y="133"/>
                  </a:lnTo>
                  <a:lnTo>
                    <a:pt x="0" y="134"/>
                  </a:lnTo>
                  <a:lnTo>
                    <a:pt x="8" y="118"/>
                  </a:lnTo>
                  <a:lnTo>
                    <a:pt x="16" y="103"/>
                  </a:lnTo>
                  <a:lnTo>
                    <a:pt x="25" y="88"/>
                  </a:lnTo>
                  <a:lnTo>
                    <a:pt x="34" y="71"/>
                  </a:lnTo>
                  <a:lnTo>
                    <a:pt x="43" y="56"/>
                  </a:lnTo>
                  <a:lnTo>
                    <a:pt x="53" y="41"/>
                  </a:lnTo>
                  <a:lnTo>
                    <a:pt x="61" y="26"/>
                  </a:lnTo>
                  <a:lnTo>
                    <a:pt x="69" y="10"/>
                  </a:lnTo>
                  <a:lnTo>
                    <a:pt x="69" y="5"/>
                  </a:lnTo>
                  <a:lnTo>
                    <a:pt x="71" y="2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69" y="30"/>
                  </a:lnTo>
                  <a:lnTo>
                    <a:pt x="59" y="66"/>
                  </a:lnTo>
                  <a:lnTo>
                    <a:pt x="46" y="103"/>
                  </a:lnTo>
                  <a:lnTo>
                    <a:pt x="36" y="133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1" y="133"/>
                  </a:lnTo>
                  <a:lnTo>
                    <a:pt x="46" y="124"/>
                  </a:lnTo>
                  <a:lnTo>
                    <a:pt x="53" y="114"/>
                  </a:lnTo>
                  <a:lnTo>
                    <a:pt x="59" y="108"/>
                  </a:lnTo>
                  <a:lnTo>
                    <a:pt x="64" y="103"/>
                  </a:lnTo>
                  <a:lnTo>
                    <a:pt x="63" y="109"/>
                  </a:lnTo>
                  <a:lnTo>
                    <a:pt x="61" y="118"/>
                  </a:lnTo>
                  <a:lnTo>
                    <a:pt x="61" y="128"/>
                  </a:lnTo>
                  <a:lnTo>
                    <a:pt x="63" y="134"/>
                  </a:lnTo>
                  <a:lnTo>
                    <a:pt x="64" y="134"/>
                  </a:lnTo>
                  <a:lnTo>
                    <a:pt x="66" y="134"/>
                  </a:lnTo>
                  <a:lnTo>
                    <a:pt x="69" y="133"/>
                  </a:lnTo>
                  <a:lnTo>
                    <a:pt x="71" y="129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78" y="124"/>
                  </a:lnTo>
                  <a:lnTo>
                    <a:pt x="79" y="124"/>
                  </a:lnTo>
                  <a:lnTo>
                    <a:pt x="76" y="151"/>
                  </a:lnTo>
                  <a:lnTo>
                    <a:pt x="73" y="176"/>
                  </a:lnTo>
                  <a:lnTo>
                    <a:pt x="68" y="201"/>
                  </a:lnTo>
                  <a:lnTo>
                    <a:pt x="64" y="225"/>
                  </a:lnTo>
                  <a:lnTo>
                    <a:pt x="74" y="214"/>
                  </a:lnTo>
                  <a:lnTo>
                    <a:pt x="84" y="189"/>
                  </a:lnTo>
                  <a:lnTo>
                    <a:pt x="94" y="161"/>
                  </a:lnTo>
                  <a:lnTo>
                    <a:pt x="101" y="143"/>
                  </a:lnTo>
                  <a:lnTo>
                    <a:pt x="102" y="143"/>
                  </a:lnTo>
                  <a:lnTo>
                    <a:pt x="104" y="143"/>
                  </a:lnTo>
                  <a:lnTo>
                    <a:pt x="104" y="141"/>
                  </a:lnTo>
                  <a:lnTo>
                    <a:pt x="104" y="143"/>
                  </a:lnTo>
                  <a:lnTo>
                    <a:pt x="104" y="144"/>
                  </a:lnTo>
                  <a:lnTo>
                    <a:pt x="104" y="147"/>
                  </a:lnTo>
                  <a:lnTo>
                    <a:pt x="104" y="149"/>
                  </a:lnTo>
                  <a:lnTo>
                    <a:pt x="106" y="149"/>
                  </a:lnTo>
                  <a:lnTo>
                    <a:pt x="107" y="149"/>
                  </a:lnTo>
                  <a:lnTo>
                    <a:pt x="109" y="151"/>
                  </a:lnTo>
                  <a:lnTo>
                    <a:pt x="117" y="134"/>
                  </a:lnTo>
                  <a:lnTo>
                    <a:pt x="124" y="114"/>
                  </a:lnTo>
                  <a:lnTo>
                    <a:pt x="129" y="96"/>
                  </a:lnTo>
                  <a:lnTo>
                    <a:pt x="134" y="78"/>
                  </a:lnTo>
                  <a:lnTo>
                    <a:pt x="136" y="78"/>
                  </a:lnTo>
                  <a:lnTo>
                    <a:pt x="137" y="78"/>
                  </a:lnTo>
                  <a:lnTo>
                    <a:pt x="139" y="83"/>
                  </a:lnTo>
                  <a:lnTo>
                    <a:pt x="139" y="88"/>
                  </a:lnTo>
                  <a:lnTo>
                    <a:pt x="141" y="93"/>
                  </a:lnTo>
                  <a:lnTo>
                    <a:pt x="142" y="98"/>
                  </a:lnTo>
                  <a:lnTo>
                    <a:pt x="144" y="98"/>
                  </a:lnTo>
                  <a:lnTo>
                    <a:pt x="146" y="98"/>
                  </a:lnTo>
                  <a:lnTo>
                    <a:pt x="149" y="91"/>
                  </a:lnTo>
                  <a:lnTo>
                    <a:pt x="151" y="83"/>
                  </a:lnTo>
                  <a:lnTo>
                    <a:pt x="154" y="76"/>
                  </a:lnTo>
                  <a:lnTo>
                    <a:pt x="159" y="73"/>
                  </a:lnTo>
                  <a:lnTo>
                    <a:pt x="169" y="89"/>
                  </a:lnTo>
                  <a:lnTo>
                    <a:pt x="177" y="109"/>
                  </a:lnTo>
                  <a:lnTo>
                    <a:pt x="182" y="131"/>
                  </a:lnTo>
                  <a:lnTo>
                    <a:pt x="187" y="151"/>
                  </a:lnTo>
                  <a:lnTo>
                    <a:pt x="184" y="152"/>
                  </a:lnTo>
                  <a:lnTo>
                    <a:pt x="182" y="152"/>
                  </a:lnTo>
                  <a:lnTo>
                    <a:pt x="180" y="152"/>
                  </a:lnTo>
                  <a:lnTo>
                    <a:pt x="175" y="144"/>
                  </a:lnTo>
                  <a:lnTo>
                    <a:pt x="170" y="138"/>
                  </a:lnTo>
                  <a:lnTo>
                    <a:pt x="164" y="131"/>
                  </a:lnTo>
                  <a:lnTo>
                    <a:pt x="159" y="124"/>
                  </a:lnTo>
                  <a:lnTo>
                    <a:pt x="155" y="124"/>
                  </a:lnTo>
                  <a:lnTo>
                    <a:pt x="154" y="124"/>
                  </a:lnTo>
                  <a:lnTo>
                    <a:pt x="151" y="124"/>
                  </a:lnTo>
                  <a:lnTo>
                    <a:pt x="147" y="124"/>
                  </a:lnTo>
                  <a:lnTo>
                    <a:pt x="149" y="141"/>
                  </a:lnTo>
                  <a:lnTo>
                    <a:pt x="151" y="157"/>
                  </a:lnTo>
                  <a:lnTo>
                    <a:pt x="152" y="176"/>
                  </a:lnTo>
                  <a:lnTo>
                    <a:pt x="151" y="192"/>
                  </a:lnTo>
                  <a:lnTo>
                    <a:pt x="149" y="189"/>
                  </a:lnTo>
                  <a:lnTo>
                    <a:pt x="144" y="182"/>
                  </a:lnTo>
                  <a:lnTo>
                    <a:pt x="136" y="177"/>
                  </a:lnTo>
                  <a:lnTo>
                    <a:pt x="126" y="174"/>
                  </a:lnTo>
                  <a:lnTo>
                    <a:pt x="126" y="196"/>
                  </a:lnTo>
                  <a:lnTo>
                    <a:pt x="126" y="216"/>
                  </a:lnTo>
                  <a:lnTo>
                    <a:pt x="126" y="237"/>
                  </a:lnTo>
                  <a:lnTo>
                    <a:pt x="126" y="259"/>
                  </a:lnTo>
                  <a:lnTo>
                    <a:pt x="124" y="259"/>
                  </a:lnTo>
                  <a:lnTo>
                    <a:pt x="124" y="260"/>
                  </a:lnTo>
                  <a:lnTo>
                    <a:pt x="122" y="260"/>
                  </a:lnTo>
                  <a:lnTo>
                    <a:pt x="124" y="260"/>
                  </a:lnTo>
                  <a:lnTo>
                    <a:pt x="124" y="262"/>
                  </a:lnTo>
                  <a:lnTo>
                    <a:pt x="124" y="264"/>
                  </a:lnTo>
                  <a:lnTo>
                    <a:pt x="124" y="265"/>
                  </a:lnTo>
                  <a:lnTo>
                    <a:pt x="122" y="267"/>
                  </a:lnTo>
                  <a:lnTo>
                    <a:pt x="117" y="254"/>
                  </a:lnTo>
                  <a:lnTo>
                    <a:pt x="111" y="244"/>
                  </a:lnTo>
                  <a:lnTo>
                    <a:pt x="102" y="237"/>
                  </a:lnTo>
                  <a:lnTo>
                    <a:pt x="89" y="235"/>
                  </a:lnTo>
                  <a:lnTo>
                    <a:pt x="83" y="247"/>
                  </a:lnTo>
                  <a:lnTo>
                    <a:pt x="79" y="260"/>
                  </a:lnTo>
                  <a:lnTo>
                    <a:pt x="74" y="272"/>
                  </a:lnTo>
                  <a:lnTo>
                    <a:pt x="69" y="284"/>
                  </a:lnTo>
                  <a:lnTo>
                    <a:pt x="68" y="292"/>
                  </a:lnTo>
                  <a:lnTo>
                    <a:pt x="68" y="305"/>
                  </a:lnTo>
                  <a:lnTo>
                    <a:pt x="66" y="318"/>
                  </a:lnTo>
                  <a:lnTo>
                    <a:pt x="64" y="327"/>
                  </a:lnTo>
                  <a:lnTo>
                    <a:pt x="59" y="307"/>
                  </a:lnTo>
                  <a:lnTo>
                    <a:pt x="54" y="282"/>
                  </a:lnTo>
                  <a:lnTo>
                    <a:pt x="46" y="269"/>
                  </a:lnTo>
                  <a:lnTo>
                    <a:pt x="29" y="282"/>
                  </a:lnTo>
                  <a:lnTo>
                    <a:pt x="23" y="305"/>
                  </a:lnTo>
                  <a:lnTo>
                    <a:pt x="18" y="320"/>
                  </a:lnTo>
                  <a:lnTo>
                    <a:pt x="15" y="328"/>
                  </a:lnTo>
                  <a:lnTo>
                    <a:pt x="13" y="333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0" name="Freeform 273"/>
            <p:cNvSpPr>
              <a:spLocks/>
            </p:cNvSpPr>
            <p:nvPr/>
          </p:nvSpPr>
          <p:spPr bwMode="auto">
            <a:xfrm>
              <a:off x="2304" y="2861"/>
              <a:ext cx="293" cy="617"/>
            </a:xfrm>
            <a:custGeom>
              <a:avLst/>
              <a:gdLst>
                <a:gd name="T0" fmla="*/ 152 w 293"/>
                <a:gd name="T1" fmla="*/ 574 h 617"/>
                <a:gd name="T2" fmla="*/ 136 w 293"/>
                <a:gd name="T3" fmla="*/ 545 h 617"/>
                <a:gd name="T4" fmla="*/ 86 w 293"/>
                <a:gd name="T5" fmla="*/ 428 h 617"/>
                <a:gd name="T6" fmla="*/ 71 w 293"/>
                <a:gd name="T7" fmla="*/ 380 h 617"/>
                <a:gd name="T8" fmla="*/ 99 w 293"/>
                <a:gd name="T9" fmla="*/ 398 h 617"/>
                <a:gd name="T10" fmla="*/ 139 w 293"/>
                <a:gd name="T11" fmla="*/ 411 h 617"/>
                <a:gd name="T12" fmla="*/ 192 w 293"/>
                <a:gd name="T13" fmla="*/ 434 h 617"/>
                <a:gd name="T14" fmla="*/ 209 w 293"/>
                <a:gd name="T15" fmla="*/ 436 h 617"/>
                <a:gd name="T16" fmla="*/ 129 w 293"/>
                <a:gd name="T17" fmla="*/ 401 h 617"/>
                <a:gd name="T18" fmla="*/ 64 w 293"/>
                <a:gd name="T19" fmla="*/ 351 h 617"/>
                <a:gd name="T20" fmla="*/ 45 w 293"/>
                <a:gd name="T21" fmla="*/ 295 h 617"/>
                <a:gd name="T22" fmla="*/ 31 w 293"/>
                <a:gd name="T23" fmla="*/ 240 h 617"/>
                <a:gd name="T24" fmla="*/ 88 w 293"/>
                <a:gd name="T25" fmla="*/ 263 h 617"/>
                <a:gd name="T26" fmla="*/ 154 w 293"/>
                <a:gd name="T27" fmla="*/ 277 h 617"/>
                <a:gd name="T28" fmla="*/ 152 w 293"/>
                <a:gd name="T29" fmla="*/ 265 h 617"/>
                <a:gd name="T30" fmla="*/ 51 w 293"/>
                <a:gd name="T31" fmla="*/ 243 h 617"/>
                <a:gd name="T32" fmla="*/ 8 w 293"/>
                <a:gd name="T33" fmla="*/ 88 h 617"/>
                <a:gd name="T34" fmla="*/ 96 w 293"/>
                <a:gd name="T35" fmla="*/ 127 h 617"/>
                <a:gd name="T36" fmla="*/ 149 w 293"/>
                <a:gd name="T37" fmla="*/ 124 h 617"/>
                <a:gd name="T38" fmla="*/ 93 w 293"/>
                <a:gd name="T39" fmla="*/ 117 h 617"/>
                <a:gd name="T40" fmla="*/ 10 w 293"/>
                <a:gd name="T41" fmla="*/ 74 h 617"/>
                <a:gd name="T42" fmla="*/ 3 w 293"/>
                <a:gd name="T43" fmla="*/ 56 h 617"/>
                <a:gd name="T44" fmla="*/ 13 w 293"/>
                <a:gd name="T45" fmla="*/ 15 h 617"/>
                <a:gd name="T46" fmla="*/ 30 w 293"/>
                <a:gd name="T47" fmla="*/ 33 h 617"/>
                <a:gd name="T48" fmla="*/ 23 w 293"/>
                <a:gd name="T49" fmla="*/ 41 h 617"/>
                <a:gd name="T50" fmla="*/ 64 w 293"/>
                <a:gd name="T51" fmla="*/ 74 h 617"/>
                <a:gd name="T52" fmla="*/ 111 w 293"/>
                <a:gd name="T53" fmla="*/ 89 h 617"/>
                <a:gd name="T54" fmla="*/ 147 w 293"/>
                <a:gd name="T55" fmla="*/ 99 h 617"/>
                <a:gd name="T56" fmla="*/ 185 w 293"/>
                <a:gd name="T57" fmla="*/ 102 h 617"/>
                <a:gd name="T58" fmla="*/ 205 w 293"/>
                <a:gd name="T59" fmla="*/ 102 h 617"/>
                <a:gd name="T60" fmla="*/ 205 w 293"/>
                <a:gd name="T61" fmla="*/ 117 h 617"/>
                <a:gd name="T62" fmla="*/ 197 w 293"/>
                <a:gd name="T63" fmla="*/ 129 h 617"/>
                <a:gd name="T64" fmla="*/ 157 w 293"/>
                <a:gd name="T65" fmla="*/ 132 h 617"/>
                <a:gd name="T66" fmla="*/ 98 w 293"/>
                <a:gd name="T67" fmla="*/ 141 h 617"/>
                <a:gd name="T68" fmla="*/ 73 w 293"/>
                <a:gd name="T69" fmla="*/ 171 h 617"/>
                <a:gd name="T70" fmla="*/ 88 w 293"/>
                <a:gd name="T71" fmla="*/ 217 h 617"/>
                <a:gd name="T72" fmla="*/ 151 w 293"/>
                <a:gd name="T73" fmla="*/ 252 h 617"/>
                <a:gd name="T74" fmla="*/ 182 w 293"/>
                <a:gd name="T75" fmla="*/ 265 h 617"/>
                <a:gd name="T76" fmla="*/ 219 w 293"/>
                <a:gd name="T77" fmla="*/ 275 h 617"/>
                <a:gd name="T78" fmla="*/ 273 w 293"/>
                <a:gd name="T79" fmla="*/ 275 h 617"/>
                <a:gd name="T80" fmla="*/ 265 w 293"/>
                <a:gd name="T81" fmla="*/ 290 h 617"/>
                <a:gd name="T82" fmla="*/ 272 w 293"/>
                <a:gd name="T83" fmla="*/ 298 h 617"/>
                <a:gd name="T84" fmla="*/ 293 w 293"/>
                <a:gd name="T85" fmla="*/ 310 h 617"/>
                <a:gd name="T86" fmla="*/ 258 w 293"/>
                <a:gd name="T87" fmla="*/ 307 h 617"/>
                <a:gd name="T88" fmla="*/ 210 w 293"/>
                <a:gd name="T89" fmla="*/ 305 h 617"/>
                <a:gd name="T90" fmla="*/ 126 w 293"/>
                <a:gd name="T91" fmla="*/ 287 h 617"/>
                <a:gd name="T92" fmla="*/ 98 w 293"/>
                <a:gd name="T93" fmla="*/ 321 h 617"/>
                <a:gd name="T94" fmla="*/ 99 w 293"/>
                <a:gd name="T95" fmla="*/ 361 h 617"/>
                <a:gd name="T96" fmla="*/ 174 w 293"/>
                <a:gd name="T97" fmla="*/ 403 h 617"/>
                <a:gd name="T98" fmla="*/ 230 w 293"/>
                <a:gd name="T99" fmla="*/ 444 h 617"/>
                <a:gd name="T100" fmla="*/ 243 w 293"/>
                <a:gd name="T101" fmla="*/ 464 h 617"/>
                <a:gd name="T102" fmla="*/ 232 w 293"/>
                <a:gd name="T103" fmla="*/ 472 h 617"/>
                <a:gd name="T104" fmla="*/ 146 w 293"/>
                <a:gd name="T105" fmla="*/ 469 h 617"/>
                <a:gd name="T106" fmla="*/ 142 w 293"/>
                <a:gd name="T107" fmla="*/ 507 h 617"/>
                <a:gd name="T108" fmla="*/ 162 w 293"/>
                <a:gd name="T109" fmla="*/ 567 h 617"/>
                <a:gd name="T110" fmla="*/ 177 w 293"/>
                <a:gd name="T111" fmla="*/ 612 h 617"/>
                <a:gd name="T112" fmla="*/ 175 w 293"/>
                <a:gd name="T113" fmla="*/ 617 h 6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3" h="617">
                  <a:moveTo>
                    <a:pt x="175" y="617"/>
                  </a:moveTo>
                  <a:lnTo>
                    <a:pt x="169" y="607"/>
                  </a:lnTo>
                  <a:lnTo>
                    <a:pt x="162" y="595"/>
                  </a:lnTo>
                  <a:lnTo>
                    <a:pt x="156" y="585"/>
                  </a:lnTo>
                  <a:lnTo>
                    <a:pt x="152" y="574"/>
                  </a:lnTo>
                  <a:lnTo>
                    <a:pt x="151" y="572"/>
                  </a:lnTo>
                  <a:lnTo>
                    <a:pt x="149" y="572"/>
                  </a:lnTo>
                  <a:lnTo>
                    <a:pt x="149" y="570"/>
                  </a:lnTo>
                  <a:lnTo>
                    <a:pt x="147" y="569"/>
                  </a:lnTo>
                  <a:lnTo>
                    <a:pt x="136" y="545"/>
                  </a:lnTo>
                  <a:lnTo>
                    <a:pt x="124" y="522"/>
                  </a:lnTo>
                  <a:lnTo>
                    <a:pt x="114" y="499"/>
                  </a:lnTo>
                  <a:lnTo>
                    <a:pt x="104" y="476"/>
                  </a:lnTo>
                  <a:lnTo>
                    <a:pt x="96" y="451"/>
                  </a:lnTo>
                  <a:lnTo>
                    <a:pt x="86" y="428"/>
                  </a:lnTo>
                  <a:lnTo>
                    <a:pt x="78" y="404"/>
                  </a:lnTo>
                  <a:lnTo>
                    <a:pt x="69" y="380"/>
                  </a:lnTo>
                  <a:lnTo>
                    <a:pt x="71" y="380"/>
                  </a:lnTo>
                  <a:lnTo>
                    <a:pt x="79" y="386"/>
                  </a:lnTo>
                  <a:lnTo>
                    <a:pt x="86" y="391"/>
                  </a:lnTo>
                  <a:lnTo>
                    <a:pt x="93" y="394"/>
                  </a:lnTo>
                  <a:lnTo>
                    <a:pt x="99" y="398"/>
                  </a:lnTo>
                  <a:lnTo>
                    <a:pt x="107" y="401"/>
                  </a:lnTo>
                  <a:lnTo>
                    <a:pt x="114" y="403"/>
                  </a:lnTo>
                  <a:lnTo>
                    <a:pt x="122" y="406"/>
                  </a:lnTo>
                  <a:lnTo>
                    <a:pt x="132" y="408"/>
                  </a:lnTo>
                  <a:lnTo>
                    <a:pt x="139" y="411"/>
                  </a:lnTo>
                  <a:lnTo>
                    <a:pt x="149" y="416"/>
                  </a:lnTo>
                  <a:lnTo>
                    <a:pt x="159" y="421"/>
                  </a:lnTo>
                  <a:lnTo>
                    <a:pt x="170" y="426"/>
                  </a:lnTo>
                  <a:lnTo>
                    <a:pt x="180" y="431"/>
                  </a:lnTo>
                  <a:lnTo>
                    <a:pt x="192" y="434"/>
                  </a:lnTo>
                  <a:lnTo>
                    <a:pt x="202" y="438"/>
                  </a:lnTo>
                  <a:lnTo>
                    <a:pt x="209" y="438"/>
                  </a:lnTo>
                  <a:lnTo>
                    <a:pt x="209" y="436"/>
                  </a:lnTo>
                  <a:lnTo>
                    <a:pt x="210" y="436"/>
                  </a:lnTo>
                  <a:lnTo>
                    <a:pt x="192" y="426"/>
                  </a:lnTo>
                  <a:lnTo>
                    <a:pt x="170" y="418"/>
                  </a:lnTo>
                  <a:lnTo>
                    <a:pt x="151" y="409"/>
                  </a:lnTo>
                  <a:lnTo>
                    <a:pt x="129" y="401"/>
                  </a:lnTo>
                  <a:lnTo>
                    <a:pt x="109" y="393"/>
                  </a:lnTo>
                  <a:lnTo>
                    <a:pt x="93" y="383"/>
                  </a:lnTo>
                  <a:lnTo>
                    <a:pt x="78" y="370"/>
                  </a:lnTo>
                  <a:lnTo>
                    <a:pt x="66" y="353"/>
                  </a:lnTo>
                  <a:lnTo>
                    <a:pt x="64" y="351"/>
                  </a:lnTo>
                  <a:lnTo>
                    <a:pt x="63" y="351"/>
                  </a:lnTo>
                  <a:lnTo>
                    <a:pt x="61" y="351"/>
                  </a:lnTo>
                  <a:lnTo>
                    <a:pt x="53" y="323"/>
                  </a:lnTo>
                  <a:lnTo>
                    <a:pt x="45" y="295"/>
                  </a:lnTo>
                  <a:lnTo>
                    <a:pt x="38" y="268"/>
                  </a:lnTo>
                  <a:lnTo>
                    <a:pt x="30" y="240"/>
                  </a:lnTo>
                  <a:lnTo>
                    <a:pt x="31" y="240"/>
                  </a:lnTo>
                  <a:lnTo>
                    <a:pt x="33" y="240"/>
                  </a:lnTo>
                  <a:lnTo>
                    <a:pt x="46" y="250"/>
                  </a:lnTo>
                  <a:lnTo>
                    <a:pt x="59" y="257"/>
                  </a:lnTo>
                  <a:lnTo>
                    <a:pt x="73" y="260"/>
                  </a:lnTo>
                  <a:lnTo>
                    <a:pt x="88" y="263"/>
                  </a:lnTo>
                  <a:lnTo>
                    <a:pt x="103" y="265"/>
                  </a:lnTo>
                  <a:lnTo>
                    <a:pt x="117" y="267"/>
                  </a:lnTo>
                  <a:lnTo>
                    <a:pt x="132" y="268"/>
                  </a:lnTo>
                  <a:lnTo>
                    <a:pt x="147" y="272"/>
                  </a:lnTo>
                  <a:lnTo>
                    <a:pt x="154" y="277"/>
                  </a:lnTo>
                  <a:lnTo>
                    <a:pt x="166" y="282"/>
                  </a:lnTo>
                  <a:lnTo>
                    <a:pt x="177" y="285"/>
                  </a:lnTo>
                  <a:lnTo>
                    <a:pt x="187" y="283"/>
                  </a:lnTo>
                  <a:lnTo>
                    <a:pt x="170" y="272"/>
                  </a:lnTo>
                  <a:lnTo>
                    <a:pt x="152" y="265"/>
                  </a:lnTo>
                  <a:lnTo>
                    <a:pt x="131" y="262"/>
                  </a:lnTo>
                  <a:lnTo>
                    <a:pt x="109" y="260"/>
                  </a:lnTo>
                  <a:lnTo>
                    <a:pt x="89" y="257"/>
                  </a:lnTo>
                  <a:lnTo>
                    <a:pt x="69" y="252"/>
                  </a:lnTo>
                  <a:lnTo>
                    <a:pt x="51" y="243"/>
                  </a:lnTo>
                  <a:lnTo>
                    <a:pt x="36" y="229"/>
                  </a:lnTo>
                  <a:lnTo>
                    <a:pt x="23" y="204"/>
                  </a:lnTo>
                  <a:lnTo>
                    <a:pt x="15" y="164"/>
                  </a:lnTo>
                  <a:lnTo>
                    <a:pt x="11" y="121"/>
                  </a:lnTo>
                  <a:lnTo>
                    <a:pt x="8" y="88"/>
                  </a:lnTo>
                  <a:lnTo>
                    <a:pt x="21" y="96"/>
                  </a:lnTo>
                  <a:lnTo>
                    <a:pt x="38" y="104"/>
                  </a:lnTo>
                  <a:lnTo>
                    <a:pt x="56" y="112"/>
                  </a:lnTo>
                  <a:lnTo>
                    <a:pt x="76" y="121"/>
                  </a:lnTo>
                  <a:lnTo>
                    <a:pt x="96" y="127"/>
                  </a:lnTo>
                  <a:lnTo>
                    <a:pt x="116" y="131"/>
                  </a:lnTo>
                  <a:lnTo>
                    <a:pt x="132" y="131"/>
                  </a:lnTo>
                  <a:lnTo>
                    <a:pt x="147" y="126"/>
                  </a:lnTo>
                  <a:lnTo>
                    <a:pt x="149" y="124"/>
                  </a:lnTo>
                  <a:lnTo>
                    <a:pt x="131" y="122"/>
                  </a:lnTo>
                  <a:lnTo>
                    <a:pt x="112" y="121"/>
                  </a:lnTo>
                  <a:lnTo>
                    <a:pt x="93" y="117"/>
                  </a:lnTo>
                  <a:lnTo>
                    <a:pt x="74" y="112"/>
                  </a:lnTo>
                  <a:lnTo>
                    <a:pt x="54" y="106"/>
                  </a:lnTo>
                  <a:lnTo>
                    <a:pt x="38" y="98"/>
                  </a:lnTo>
                  <a:lnTo>
                    <a:pt x="23" y="88"/>
                  </a:lnTo>
                  <a:lnTo>
                    <a:pt x="10" y="74"/>
                  </a:lnTo>
                  <a:lnTo>
                    <a:pt x="8" y="74"/>
                  </a:lnTo>
                  <a:lnTo>
                    <a:pt x="8" y="73"/>
                  </a:lnTo>
                  <a:lnTo>
                    <a:pt x="6" y="73"/>
                  </a:lnTo>
                  <a:lnTo>
                    <a:pt x="3" y="56"/>
                  </a:lnTo>
                  <a:lnTo>
                    <a:pt x="1" y="3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" y="5"/>
                  </a:lnTo>
                  <a:lnTo>
                    <a:pt x="13" y="15"/>
                  </a:lnTo>
                  <a:lnTo>
                    <a:pt x="21" y="25"/>
                  </a:lnTo>
                  <a:lnTo>
                    <a:pt x="30" y="31"/>
                  </a:lnTo>
                  <a:lnTo>
                    <a:pt x="30" y="33"/>
                  </a:lnTo>
                  <a:lnTo>
                    <a:pt x="31" y="34"/>
                  </a:lnTo>
                  <a:lnTo>
                    <a:pt x="30" y="38"/>
                  </a:lnTo>
                  <a:lnTo>
                    <a:pt x="28" y="39"/>
                  </a:lnTo>
                  <a:lnTo>
                    <a:pt x="26" y="39"/>
                  </a:lnTo>
                  <a:lnTo>
                    <a:pt x="23" y="41"/>
                  </a:lnTo>
                  <a:lnTo>
                    <a:pt x="25" y="48"/>
                  </a:lnTo>
                  <a:lnTo>
                    <a:pt x="31" y="54"/>
                  </a:lnTo>
                  <a:lnTo>
                    <a:pt x="41" y="61"/>
                  </a:lnTo>
                  <a:lnTo>
                    <a:pt x="53" y="68"/>
                  </a:lnTo>
                  <a:lnTo>
                    <a:pt x="64" y="74"/>
                  </a:lnTo>
                  <a:lnTo>
                    <a:pt x="74" y="81"/>
                  </a:lnTo>
                  <a:lnTo>
                    <a:pt x="84" y="86"/>
                  </a:lnTo>
                  <a:lnTo>
                    <a:pt x="91" y="89"/>
                  </a:lnTo>
                  <a:lnTo>
                    <a:pt x="103" y="89"/>
                  </a:lnTo>
                  <a:lnTo>
                    <a:pt x="111" y="89"/>
                  </a:lnTo>
                  <a:lnTo>
                    <a:pt x="119" y="91"/>
                  </a:lnTo>
                  <a:lnTo>
                    <a:pt x="126" y="91"/>
                  </a:lnTo>
                  <a:lnTo>
                    <a:pt x="132" y="94"/>
                  </a:lnTo>
                  <a:lnTo>
                    <a:pt x="139" y="96"/>
                  </a:lnTo>
                  <a:lnTo>
                    <a:pt x="147" y="99"/>
                  </a:lnTo>
                  <a:lnTo>
                    <a:pt x="156" y="104"/>
                  </a:lnTo>
                  <a:lnTo>
                    <a:pt x="166" y="104"/>
                  </a:lnTo>
                  <a:lnTo>
                    <a:pt x="174" y="102"/>
                  </a:lnTo>
                  <a:lnTo>
                    <a:pt x="180" y="102"/>
                  </a:lnTo>
                  <a:lnTo>
                    <a:pt x="185" y="102"/>
                  </a:lnTo>
                  <a:lnTo>
                    <a:pt x="190" y="102"/>
                  </a:lnTo>
                  <a:lnTo>
                    <a:pt x="195" y="101"/>
                  </a:lnTo>
                  <a:lnTo>
                    <a:pt x="200" y="101"/>
                  </a:lnTo>
                  <a:lnTo>
                    <a:pt x="207" y="99"/>
                  </a:lnTo>
                  <a:lnTo>
                    <a:pt x="205" y="102"/>
                  </a:lnTo>
                  <a:lnTo>
                    <a:pt x="204" y="104"/>
                  </a:lnTo>
                  <a:lnTo>
                    <a:pt x="202" y="107"/>
                  </a:lnTo>
                  <a:lnTo>
                    <a:pt x="199" y="111"/>
                  </a:lnTo>
                  <a:lnTo>
                    <a:pt x="200" y="114"/>
                  </a:lnTo>
                  <a:lnTo>
                    <a:pt x="205" y="117"/>
                  </a:lnTo>
                  <a:lnTo>
                    <a:pt x="209" y="119"/>
                  </a:lnTo>
                  <a:lnTo>
                    <a:pt x="214" y="122"/>
                  </a:lnTo>
                  <a:lnTo>
                    <a:pt x="209" y="126"/>
                  </a:lnTo>
                  <a:lnTo>
                    <a:pt x="204" y="127"/>
                  </a:lnTo>
                  <a:lnTo>
                    <a:pt x="197" y="129"/>
                  </a:lnTo>
                  <a:lnTo>
                    <a:pt x="189" y="129"/>
                  </a:lnTo>
                  <a:lnTo>
                    <a:pt x="180" y="131"/>
                  </a:lnTo>
                  <a:lnTo>
                    <a:pt x="172" y="131"/>
                  </a:lnTo>
                  <a:lnTo>
                    <a:pt x="164" y="132"/>
                  </a:lnTo>
                  <a:lnTo>
                    <a:pt x="157" y="132"/>
                  </a:lnTo>
                  <a:lnTo>
                    <a:pt x="144" y="137"/>
                  </a:lnTo>
                  <a:lnTo>
                    <a:pt x="132" y="141"/>
                  </a:lnTo>
                  <a:lnTo>
                    <a:pt x="121" y="141"/>
                  </a:lnTo>
                  <a:lnTo>
                    <a:pt x="109" y="141"/>
                  </a:lnTo>
                  <a:lnTo>
                    <a:pt x="98" y="141"/>
                  </a:lnTo>
                  <a:lnTo>
                    <a:pt x="88" y="141"/>
                  </a:lnTo>
                  <a:lnTo>
                    <a:pt x="76" y="141"/>
                  </a:lnTo>
                  <a:lnTo>
                    <a:pt x="64" y="144"/>
                  </a:lnTo>
                  <a:lnTo>
                    <a:pt x="66" y="159"/>
                  </a:lnTo>
                  <a:lnTo>
                    <a:pt x="73" y="171"/>
                  </a:lnTo>
                  <a:lnTo>
                    <a:pt x="79" y="180"/>
                  </a:lnTo>
                  <a:lnTo>
                    <a:pt x="84" y="192"/>
                  </a:lnTo>
                  <a:lnTo>
                    <a:pt x="76" y="199"/>
                  </a:lnTo>
                  <a:lnTo>
                    <a:pt x="79" y="207"/>
                  </a:lnTo>
                  <a:lnTo>
                    <a:pt x="88" y="217"/>
                  </a:lnTo>
                  <a:lnTo>
                    <a:pt x="101" y="227"/>
                  </a:lnTo>
                  <a:lnTo>
                    <a:pt x="116" y="235"/>
                  </a:lnTo>
                  <a:lnTo>
                    <a:pt x="131" y="243"/>
                  </a:lnTo>
                  <a:lnTo>
                    <a:pt x="144" y="248"/>
                  </a:lnTo>
                  <a:lnTo>
                    <a:pt x="151" y="252"/>
                  </a:lnTo>
                  <a:lnTo>
                    <a:pt x="157" y="257"/>
                  </a:lnTo>
                  <a:lnTo>
                    <a:pt x="164" y="260"/>
                  </a:lnTo>
                  <a:lnTo>
                    <a:pt x="170" y="263"/>
                  </a:lnTo>
                  <a:lnTo>
                    <a:pt x="175" y="263"/>
                  </a:lnTo>
                  <a:lnTo>
                    <a:pt x="182" y="265"/>
                  </a:lnTo>
                  <a:lnTo>
                    <a:pt x="189" y="265"/>
                  </a:lnTo>
                  <a:lnTo>
                    <a:pt x="195" y="267"/>
                  </a:lnTo>
                  <a:lnTo>
                    <a:pt x="204" y="267"/>
                  </a:lnTo>
                  <a:lnTo>
                    <a:pt x="210" y="273"/>
                  </a:lnTo>
                  <a:lnTo>
                    <a:pt x="219" y="275"/>
                  </a:lnTo>
                  <a:lnTo>
                    <a:pt x="229" y="277"/>
                  </a:lnTo>
                  <a:lnTo>
                    <a:pt x="240" y="277"/>
                  </a:lnTo>
                  <a:lnTo>
                    <a:pt x="252" y="277"/>
                  </a:lnTo>
                  <a:lnTo>
                    <a:pt x="262" y="275"/>
                  </a:lnTo>
                  <a:lnTo>
                    <a:pt x="273" y="275"/>
                  </a:lnTo>
                  <a:lnTo>
                    <a:pt x="282" y="277"/>
                  </a:lnTo>
                  <a:lnTo>
                    <a:pt x="278" y="280"/>
                  </a:lnTo>
                  <a:lnTo>
                    <a:pt x="273" y="283"/>
                  </a:lnTo>
                  <a:lnTo>
                    <a:pt x="270" y="287"/>
                  </a:lnTo>
                  <a:lnTo>
                    <a:pt x="265" y="290"/>
                  </a:lnTo>
                  <a:lnTo>
                    <a:pt x="265" y="292"/>
                  </a:lnTo>
                  <a:lnTo>
                    <a:pt x="265" y="293"/>
                  </a:lnTo>
                  <a:lnTo>
                    <a:pt x="265" y="295"/>
                  </a:lnTo>
                  <a:lnTo>
                    <a:pt x="272" y="298"/>
                  </a:lnTo>
                  <a:lnTo>
                    <a:pt x="277" y="302"/>
                  </a:lnTo>
                  <a:lnTo>
                    <a:pt x="283" y="305"/>
                  </a:lnTo>
                  <a:lnTo>
                    <a:pt x="293" y="308"/>
                  </a:lnTo>
                  <a:lnTo>
                    <a:pt x="293" y="310"/>
                  </a:lnTo>
                  <a:lnTo>
                    <a:pt x="292" y="310"/>
                  </a:lnTo>
                  <a:lnTo>
                    <a:pt x="292" y="311"/>
                  </a:lnTo>
                  <a:lnTo>
                    <a:pt x="280" y="310"/>
                  </a:lnTo>
                  <a:lnTo>
                    <a:pt x="270" y="308"/>
                  </a:lnTo>
                  <a:lnTo>
                    <a:pt x="258" y="307"/>
                  </a:lnTo>
                  <a:lnTo>
                    <a:pt x="248" y="305"/>
                  </a:lnTo>
                  <a:lnTo>
                    <a:pt x="240" y="303"/>
                  </a:lnTo>
                  <a:lnTo>
                    <a:pt x="230" y="303"/>
                  </a:lnTo>
                  <a:lnTo>
                    <a:pt x="220" y="303"/>
                  </a:lnTo>
                  <a:lnTo>
                    <a:pt x="210" y="305"/>
                  </a:lnTo>
                  <a:lnTo>
                    <a:pt x="197" y="303"/>
                  </a:lnTo>
                  <a:lnTo>
                    <a:pt x="180" y="298"/>
                  </a:lnTo>
                  <a:lnTo>
                    <a:pt x="162" y="293"/>
                  </a:lnTo>
                  <a:lnTo>
                    <a:pt x="144" y="288"/>
                  </a:lnTo>
                  <a:lnTo>
                    <a:pt x="126" y="287"/>
                  </a:lnTo>
                  <a:lnTo>
                    <a:pt x="111" y="288"/>
                  </a:lnTo>
                  <a:lnTo>
                    <a:pt x="98" y="295"/>
                  </a:lnTo>
                  <a:lnTo>
                    <a:pt x="89" y="308"/>
                  </a:lnTo>
                  <a:lnTo>
                    <a:pt x="93" y="315"/>
                  </a:lnTo>
                  <a:lnTo>
                    <a:pt x="98" y="321"/>
                  </a:lnTo>
                  <a:lnTo>
                    <a:pt x="101" y="326"/>
                  </a:lnTo>
                  <a:lnTo>
                    <a:pt x="104" y="333"/>
                  </a:lnTo>
                  <a:lnTo>
                    <a:pt x="91" y="343"/>
                  </a:lnTo>
                  <a:lnTo>
                    <a:pt x="91" y="353"/>
                  </a:lnTo>
                  <a:lnTo>
                    <a:pt x="99" y="361"/>
                  </a:lnTo>
                  <a:lnTo>
                    <a:pt x="112" y="375"/>
                  </a:lnTo>
                  <a:lnTo>
                    <a:pt x="129" y="381"/>
                  </a:lnTo>
                  <a:lnTo>
                    <a:pt x="144" y="388"/>
                  </a:lnTo>
                  <a:lnTo>
                    <a:pt x="159" y="394"/>
                  </a:lnTo>
                  <a:lnTo>
                    <a:pt x="174" y="403"/>
                  </a:lnTo>
                  <a:lnTo>
                    <a:pt x="189" y="413"/>
                  </a:lnTo>
                  <a:lnTo>
                    <a:pt x="204" y="423"/>
                  </a:lnTo>
                  <a:lnTo>
                    <a:pt x="217" y="433"/>
                  </a:lnTo>
                  <a:lnTo>
                    <a:pt x="230" y="444"/>
                  </a:lnTo>
                  <a:lnTo>
                    <a:pt x="230" y="446"/>
                  </a:lnTo>
                  <a:lnTo>
                    <a:pt x="229" y="446"/>
                  </a:lnTo>
                  <a:lnTo>
                    <a:pt x="229" y="448"/>
                  </a:lnTo>
                  <a:lnTo>
                    <a:pt x="235" y="456"/>
                  </a:lnTo>
                  <a:lnTo>
                    <a:pt x="243" y="464"/>
                  </a:lnTo>
                  <a:lnTo>
                    <a:pt x="253" y="474"/>
                  </a:lnTo>
                  <a:lnTo>
                    <a:pt x="262" y="482"/>
                  </a:lnTo>
                  <a:lnTo>
                    <a:pt x="257" y="482"/>
                  </a:lnTo>
                  <a:lnTo>
                    <a:pt x="247" y="477"/>
                  </a:lnTo>
                  <a:lnTo>
                    <a:pt x="232" y="472"/>
                  </a:lnTo>
                  <a:lnTo>
                    <a:pt x="214" y="467"/>
                  </a:lnTo>
                  <a:lnTo>
                    <a:pt x="194" y="462"/>
                  </a:lnTo>
                  <a:lnTo>
                    <a:pt x="175" y="461"/>
                  </a:lnTo>
                  <a:lnTo>
                    <a:pt x="159" y="462"/>
                  </a:lnTo>
                  <a:lnTo>
                    <a:pt x="146" y="469"/>
                  </a:lnTo>
                  <a:lnTo>
                    <a:pt x="146" y="476"/>
                  </a:lnTo>
                  <a:lnTo>
                    <a:pt x="147" y="482"/>
                  </a:lnTo>
                  <a:lnTo>
                    <a:pt x="149" y="489"/>
                  </a:lnTo>
                  <a:lnTo>
                    <a:pt x="149" y="497"/>
                  </a:lnTo>
                  <a:lnTo>
                    <a:pt x="142" y="507"/>
                  </a:lnTo>
                  <a:lnTo>
                    <a:pt x="141" y="517"/>
                  </a:lnTo>
                  <a:lnTo>
                    <a:pt x="144" y="529"/>
                  </a:lnTo>
                  <a:lnTo>
                    <a:pt x="149" y="542"/>
                  </a:lnTo>
                  <a:lnTo>
                    <a:pt x="156" y="555"/>
                  </a:lnTo>
                  <a:lnTo>
                    <a:pt x="162" y="567"/>
                  </a:lnTo>
                  <a:lnTo>
                    <a:pt x="169" y="579"/>
                  </a:lnTo>
                  <a:lnTo>
                    <a:pt x="175" y="590"/>
                  </a:lnTo>
                  <a:lnTo>
                    <a:pt x="175" y="593"/>
                  </a:lnTo>
                  <a:lnTo>
                    <a:pt x="177" y="603"/>
                  </a:lnTo>
                  <a:lnTo>
                    <a:pt x="177" y="612"/>
                  </a:lnTo>
                  <a:lnTo>
                    <a:pt x="175" y="617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1" name="Freeform 274"/>
            <p:cNvSpPr>
              <a:spLocks/>
            </p:cNvSpPr>
            <p:nvPr/>
          </p:nvSpPr>
          <p:spPr bwMode="auto">
            <a:xfrm>
              <a:off x="2539" y="2633"/>
              <a:ext cx="416" cy="830"/>
            </a:xfrm>
            <a:custGeom>
              <a:avLst/>
              <a:gdLst>
                <a:gd name="T0" fmla="*/ 154 w 416"/>
                <a:gd name="T1" fmla="*/ 631 h 830"/>
                <a:gd name="T2" fmla="*/ 176 w 416"/>
                <a:gd name="T3" fmla="*/ 606 h 830"/>
                <a:gd name="T4" fmla="*/ 250 w 416"/>
                <a:gd name="T5" fmla="*/ 589 h 830"/>
                <a:gd name="T6" fmla="*/ 227 w 416"/>
                <a:gd name="T7" fmla="*/ 574 h 830"/>
                <a:gd name="T8" fmla="*/ 224 w 416"/>
                <a:gd name="T9" fmla="*/ 556 h 830"/>
                <a:gd name="T10" fmla="*/ 214 w 416"/>
                <a:gd name="T11" fmla="*/ 539 h 830"/>
                <a:gd name="T12" fmla="*/ 209 w 416"/>
                <a:gd name="T13" fmla="*/ 503 h 830"/>
                <a:gd name="T14" fmla="*/ 226 w 416"/>
                <a:gd name="T15" fmla="*/ 485 h 830"/>
                <a:gd name="T16" fmla="*/ 169 w 416"/>
                <a:gd name="T17" fmla="*/ 475 h 830"/>
                <a:gd name="T18" fmla="*/ 113 w 416"/>
                <a:gd name="T19" fmla="*/ 490 h 830"/>
                <a:gd name="T20" fmla="*/ 60 w 416"/>
                <a:gd name="T21" fmla="*/ 468 h 830"/>
                <a:gd name="T22" fmla="*/ 30 w 416"/>
                <a:gd name="T23" fmla="*/ 452 h 830"/>
                <a:gd name="T24" fmla="*/ 18 w 416"/>
                <a:gd name="T25" fmla="*/ 425 h 830"/>
                <a:gd name="T26" fmla="*/ 37 w 416"/>
                <a:gd name="T27" fmla="*/ 399 h 830"/>
                <a:gd name="T28" fmla="*/ 100 w 416"/>
                <a:gd name="T29" fmla="*/ 410 h 830"/>
                <a:gd name="T30" fmla="*/ 81 w 416"/>
                <a:gd name="T31" fmla="*/ 372 h 830"/>
                <a:gd name="T32" fmla="*/ 131 w 416"/>
                <a:gd name="T33" fmla="*/ 344 h 830"/>
                <a:gd name="T34" fmla="*/ 106 w 416"/>
                <a:gd name="T35" fmla="*/ 239 h 830"/>
                <a:gd name="T36" fmla="*/ 15 w 416"/>
                <a:gd name="T37" fmla="*/ 216 h 830"/>
                <a:gd name="T38" fmla="*/ 75 w 416"/>
                <a:gd name="T39" fmla="*/ 146 h 830"/>
                <a:gd name="T40" fmla="*/ 164 w 416"/>
                <a:gd name="T41" fmla="*/ 107 h 830"/>
                <a:gd name="T42" fmla="*/ 245 w 416"/>
                <a:gd name="T43" fmla="*/ 10 h 830"/>
                <a:gd name="T44" fmla="*/ 284 w 416"/>
                <a:gd name="T45" fmla="*/ 24 h 830"/>
                <a:gd name="T46" fmla="*/ 277 w 416"/>
                <a:gd name="T47" fmla="*/ 53 h 830"/>
                <a:gd name="T48" fmla="*/ 272 w 416"/>
                <a:gd name="T49" fmla="*/ 78 h 830"/>
                <a:gd name="T50" fmla="*/ 231 w 416"/>
                <a:gd name="T51" fmla="*/ 113 h 830"/>
                <a:gd name="T52" fmla="*/ 171 w 416"/>
                <a:gd name="T53" fmla="*/ 155 h 830"/>
                <a:gd name="T54" fmla="*/ 166 w 416"/>
                <a:gd name="T55" fmla="*/ 181 h 830"/>
                <a:gd name="T56" fmla="*/ 202 w 416"/>
                <a:gd name="T57" fmla="*/ 190 h 830"/>
                <a:gd name="T58" fmla="*/ 149 w 416"/>
                <a:gd name="T59" fmla="*/ 213 h 830"/>
                <a:gd name="T60" fmla="*/ 138 w 416"/>
                <a:gd name="T61" fmla="*/ 239 h 830"/>
                <a:gd name="T62" fmla="*/ 138 w 416"/>
                <a:gd name="T63" fmla="*/ 266 h 830"/>
                <a:gd name="T64" fmla="*/ 128 w 416"/>
                <a:gd name="T65" fmla="*/ 292 h 830"/>
                <a:gd name="T66" fmla="*/ 149 w 416"/>
                <a:gd name="T67" fmla="*/ 316 h 830"/>
                <a:gd name="T68" fmla="*/ 143 w 416"/>
                <a:gd name="T69" fmla="*/ 352 h 830"/>
                <a:gd name="T70" fmla="*/ 204 w 416"/>
                <a:gd name="T71" fmla="*/ 297 h 830"/>
                <a:gd name="T72" fmla="*/ 294 w 416"/>
                <a:gd name="T73" fmla="*/ 256 h 830"/>
                <a:gd name="T74" fmla="*/ 348 w 416"/>
                <a:gd name="T75" fmla="*/ 221 h 830"/>
                <a:gd name="T76" fmla="*/ 315 w 416"/>
                <a:gd name="T77" fmla="*/ 258 h 830"/>
                <a:gd name="T78" fmla="*/ 325 w 416"/>
                <a:gd name="T79" fmla="*/ 277 h 830"/>
                <a:gd name="T80" fmla="*/ 318 w 416"/>
                <a:gd name="T81" fmla="*/ 296 h 830"/>
                <a:gd name="T82" fmla="*/ 287 w 416"/>
                <a:gd name="T83" fmla="*/ 311 h 830"/>
                <a:gd name="T84" fmla="*/ 227 w 416"/>
                <a:gd name="T85" fmla="*/ 345 h 830"/>
                <a:gd name="T86" fmla="*/ 207 w 416"/>
                <a:gd name="T87" fmla="*/ 367 h 830"/>
                <a:gd name="T88" fmla="*/ 254 w 416"/>
                <a:gd name="T89" fmla="*/ 387 h 830"/>
                <a:gd name="T90" fmla="*/ 250 w 416"/>
                <a:gd name="T91" fmla="*/ 405 h 830"/>
                <a:gd name="T92" fmla="*/ 237 w 416"/>
                <a:gd name="T93" fmla="*/ 432 h 830"/>
                <a:gd name="T94" fmla="*/ 255 w 416"/>
                <a:gd name="T95" fmla="*/ 485 h 830"/>
                <a:gd name="T96" fmla="*/ 275 w 416"/>
                <a:gd name="T97" fmla="*/ 525 h 830"/>
                <a:gd name="T98" fmla="*/ 340 w 416"/>
                <a:gd name="T99" fmla="*/ 513 h 830"/>
                <a:gd name="T100" fmla="*/ 403 w 416"/>
                <a:gd name="T101" fmla="*/ 407 h 830"/>
                <a:gd name="T102" fmla="*/ 408 w 416"/>
                <a:gd name="T103" fmla="*/ 428 h 830"/>
                <a:gd name="T104" fmla="*/ 406 w 416"/>
                <a:gd name="T105" fmla="*/ 455 h 830"/>
                <a:gd name="T106" fmla="*/ 368 w 416"/>
                <a:gd name="T107" fmla="*/ 488 h 830"/>
                <a:gd name="T108" fmla="*/ 365 w 416"/>
                <a:gd name="T109" fmla="*/ 505 h 830"/>
                <a:gd name="T110" fmla="*/ 368 w 416"/>
                <a:gd name="T111" fmla="*/ 535 h 830"/>
                <a:gd name="T112" fmla="*/ 376 w 416"/>
                <a:gd name="T113" fmla="*/ 549 h 830"/>
                <a:gd name="T114" fmla="*/ 370 w 416"/>
                <a:gd name="T115" fmla="*/ 586 h 830"/>
                <a:gd name="T116" fmla="*/ 267 w 416"/>
                <a:gd name="T117" fmla="*/ 541 h 830"/>
                <a:gd name="T118" fmla="*/ 260 w 416"/>
                <a:gd name="T119" fmla="*/ 737 h 830"/>
                <a:gd name="T120" fmla="*/ 245 w 416"/>
                <a:gd name="T121" fmla="*/ 830 h 8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16" h="830">
                  <a:moveTo>
                    <a:pt x="245" y="830"/>
                  </a:moveTo>
                  <a:lnTo>
                    <a:pt x="239" y="812"/>
                  </a:lnTo>
                  <a:lnTo>
                    <a:pt x="231" y="790"/>
                  </a:lnTo>
                  <a:lnTo>
                    <a:pt x="217" y="777"/>
                  </a:lnTo>
                  <a:lnTo>
                    <a:pt x="197" y="777"/>
                  </a:lnTo>
                  <a:lnTo>
                    <a:pt x="197" y="775"/>
                  </a:lnTo>
                  <a:lnTo>
                    <a:pt x="199" y="772"/>
                  </a:lnTo>
                  <a:lnTo>
                    <a:pt x="201" y="763"/>
                  </a:lnTo>
                  <a:lnTo>
                    <a:pt x="204" y="747"/>
                  </a:lnTo>
                  <a:lnTo>
                    <a:pt x="204" y="720"/>
                  </a:lnTo>
                  <a:lnTo>
                    <a:pt x="199" y="687"/>
                  </a:lnTo>
                  <a:lnTo>
                    <a:pt x="186" y="661"/>
                  </a:lnTo>
                  <a:lnTo>
                    <a:pt x="159" y="654"/>
                  </a:lnTo>
                  <a:lnTo>
                    <a:pt x="158" y="646"/>
                  </a:lnTo>
                  <a:lnTo>
                    <a:pt x="156" y="637"/>
                  </a:lnTo>
                  <a:lnTo>
                    <a:pt x="154" y="631"/>
                  </a:lnTo>
                  <a:lnTo>
                    <a:pt x="151" y="622"/>
                  </a:lnTo>
                  <a:lnTo>
                    <a:pt x="158" y="622"/>
                  </a:lnTo>
                  <a:lnTo>
                    <a:pt x="163" y="624"/>
                  </a:lnTo>
                  <a:lnTo>
                    <a:pt x="168" y="624"/>
                  </a:lnTo>
                  <a:lnTo>
                    <a:pt x="173" y="622"/>
                  </a:lnTo>
                  <a:lnTo>
                    <a:pt x="171" y="619"/>
                  </a:lnTo>
                  <a:lnTo>
                    <a:pt x="171" y="617"/>
                  </a:lnTo>
                  <a:lnTo>
                    <a:pt x="169" y="616"/>
                  </a:lnTo>
                  <a:lnTo>
                    <a:pt x="159" y="616"/>
                  </a:lnTo>
                  <a:lnTo>
                    <a:pt x="146" y="612"/>
                  </a:lnTo>
                  <a:lnTo>
                    <a:pt x="134" y="609"/>
                  </a:lnTo>
                  <a:lnTo>
                    <a:pt x="128" y="603"/>
                  </a:lnTo>
                  <a:lnTo>
                    <a:pt x="141" y="603"/>
                  </a:lnTo>
                  <a:lnTo>
                    <a:pt x="158" y="604"/>
                  </a:lnTo>
                  <a:lnTo>
                    <a:pt x="176" y="606"/>
                  </a:lnTo>
                  <a:lnTo>
                    <a:pt x="194" y="608"/>
                  </a:lnTo>
                  <a:lnTo>
                    <a:pt x="212" y="609"/>
                  </a:lnTo>
                  <a:lnTo>
                    <a:pt x="231" y="608"/>
                  </a:lnTo>
                  <a:lnTo>
                    <a:pt x="245" y="606"/>
                  </a:lnTo>
                  <a:lnTo>
                    <a:pt x="257" y="603"/>
                  </a:lnTo>
                  <a:lnTo>
                    <a:pt x="255" y="601"/>
                  </a:lnTo>
                  <a:lnTo>
                    <a:pt x="255" y="599"/>
                  </a:lnTo>
                  <a:lnTo>
                    <a:pt x="255" y="598"/>
                  </a:lnTo>
                  <a:lnTo>
                    <a:pt x="254" y="596"/>
                  </a:lnTo>
                  <a:lnTo>
                    <a:pt x="252" y="596"/>
                  </a:lnTo>
                  <a:lnTo>
                    <a:pt x="250" y="594"/>
                  </a:lnTo>
                  <a:lnTo>
                    <a:pt x="250" y="593"/>
                  </a:lnTo>
                  <a:lnTo>
                    <a:pt x="250" y="591"/>
                  </a:lnTo>
                  <a:lnTo>
                    <a:pt x="250" y="589"/>
                  </a:lnTo>
                  <a:lnTo>
                    <a:pt x="249" y="588"/>
                  </a:lnTo>
                  <a:lnTo>
                    <a:pt x="239" y="586"/>
                  </a:lnTo>
                  <a:lnTo>
                    <a:pt x="234" y="586"/>
                  </a:lnTo>
                  <a:lnTo>
                    <a:pt x="229" y="586"/>
                  </a:lnTo>
                  <a:lnTo>
                    <a:pt x="222" y="586"/>
                  </a:lnTo>
                  <a:lnTo>
                    <a:pt x="222" y="584"/>
                  </a:lnTo>
                  <a:lnTo>
                    <a:pt x="222" y="583"/>
                  </a:lnTo>
                  <a:lnTo>
                    <a:pt x="224" y="583"/>
                  </a:lnTo>
                  <a:lnTo>
                    <a:pt x="227" y="583"/>
                  </a:lnTo>
                  <a:lnTo>
                    <a:pt x="234" y="583"/>
                  </a:lnTo>
                  <a:lnTo>
                    <a:pt x="239" y="581"/>
                  </a:lnTo>
                  <a:lnTo>
                    <a:pt x="244" y="578"/>
                  </a:lnTo>
                  <a:lnTo>
                    <a:pt x="241" y="576"/>
                  </a:lnTo>
                  <a:lnTo>
                    <a:pt x="236" y="574"/>
                  </a:lnTo>
                  <a:lnTo>
                    <a:pt x="227" y="574"/>
                  </a:lnTo>
                  <a:lnTo>
                    <a:pt x="219" y="573"/>
                  </a:lnTo>
                  <a:lnTo>
                    <a:pt x="209" y="571"/>
                  </a:lnTo>
                  <a:lnTo>
                    <a:pt x="201" y="569"/>
                  </a:lnTo>
                  <a:lnTo>
                    <a:pt x="192" y="569"/>
                  </a:lnTo>
                  <a:lnTo>
                    <a:pt x="187" y="568"/>
                  </a:lnTo>
                  <a:lnTo>
                    <a:pt x="187" y="566"/>
                  </a:lnTo>
                  <a:lnTo>
                    <a:pt x="187" y="564"/>
                  </a:lnTo>
                  <a:lnTo>
                    <a:pt x="192" y="564"/>
                  </a:lnTo>
                  <a:lnTo>
                    <a:pt x="199" y="564"/>
                  </a:lnTo>
                  <a:lnTo>
                    <a:pt x="207" y="563"/>
                  </a:lnTo>
                  <a:lnTo>
                    <a:pt x="224" y="561"/>
                  </a:lnTo>
                  <a:lnTo>
                    <a:pt x="224" y="559"/>
                  </a:lnTo>
                  <a:lnTo>
                    <a:pt x="224" y="558"/>
                  </a:lnTo>
                  <a:lnTo>
                    <a:pt x="224" y="556"/>
                  </a:lnTo>
                  <a:lnTo>
                    <a:pt x="222" y="554"/>
                  </a:lnTo>
                  <a:lnTo>
                    <a:pt x="212" y="554"/>
                  </a:lnTo>
                  <a:lnTo>
                    <a:pt x="204" y="553"/>
                  </a:lnTo>
                  <a:lnTo>
                    <a:pt x="194" y="553"/>
                  </a:lnTo>
                  <a:lnTo>
                    <a:pt x="184" y="553"/>
                  </a:lnTo>
                  <a:lnTo>
                    <a:pt x="191" y="548"/>
                  </a:lnTo>
                  <a:lnTo>
                    <a:pt x="204" y="546"/>
                  </a:lnTo>
                  <a:lnTo>
                    <a:pt x="219" y="546"/>
                  </a:lnTo>
                  <a:lnTo>
                    <a:pt x="231" y="546"/>
                  </a:lnTo>
                  <a:lnTo>
                    <a:pt x="231" y="544"/>
                  </a:lnTo>
                  <a:lnTo>
                    <a:pt x="232" y="544"/>
                  </a:lnTo>
                  <a:lnTo>
                    <a:pt x="232" y="543"/>
                  </a:lnTo>
                  <a:lnTo>
                    <a:pt x="227" y="539"/>
                  </a:lnTo>
                  <a:lnTo>
                    <a:pt x="221" y="538"/>
                  </a:lnTo>
                  <a:lnTo>
                    <a:pt x="214" y="539"/>
                  </a:lnTo>
                  <a:lnTo>
                    <a:pt x="209" y="539"/>
                  </a:lnTo>
                  <a:lnTo>
                    <a:pt x="204" y="531"/>
                  </a:lnTo>
                  <a:lnTo>
                    <a:pt x="194" y="530"/>
                  </a:lnTo>
                  <a:lnTo>
                    <a:pt x="181" y="530"/>
                  </a:lnTo>
                  <a:lnTo>
                    <a:pt x="173" y="521"/>
                  </a:lnTo>
                  <a:lnTo>
                    <a:pt x="182" y="525"/>
                  </a:lnTo>
                  <a:lnTo>
                    <a:pt x="192" y="525"/>
                  </a:lnTo>
                  <a:lnTo>
                    <a:pt x="202" y="521"/>
                  </a:lnTo>
                  <a:lnTo>
                    <a:pt x="207" y="513"/>
                  </a:lnTo>
                  <a:lnTo>
                    <a:pt x="201" y="513"/>
                  </a:lnTo>
                  <a:lnTo>
                    <a:pt x="194" y="513"/>
                  </a:lnTo>
                  <a:lnTo>
                    <a:pt x="186" y="515"/>
                  </a:lnTo>
                  <a:lnTo>
                    <a:pt x="179" y="515"/>
                  </a:lnTo>
                  <a:lnTo>
                    <a:pt x="184" y="505"/>
                  </a:lnTo>
                  <a:lnTo>
                    <a:pt x="196" y="501"/>
                  </a:lnTo>
                  <a:lnTo>
                    <a:pt x="209" y="503"/>
                  </a:lnTo>
                  <a:lnTo>
                    <a:pt x="221" y="505"/>
                  </a:lnTo>
                  <a:lnTo>
                    <a:pt x="221" y="503"/>
                  </a:lnTo>
                  <a:lnTo>
                    <a:pt x="221" y="501"/>
                  </a:lnTo>
                  <a:lnTo>
                    <a:pt x="221" y="500"/>
                  </a:lnTo>
                  <a:lnTo>
                    <a:pt x="216" y="496"/>
                  </a:lnTo>
                  <a:lnTo>
                    <a:pt x="211" y="495"/>
                  </a:lnTo>
                  <a:lnTo>
                    <a:pt x="206" y="493"/>
                  </a:lnTo>
                  <a:lnTo>
                    <a:pt x="199" y="493"/>
                  </a:lnTo>
                  <a:lnTo>
                    <a:pt x="201" y="490"/>
                  </a:lnTo>
                  <a:lnTo>
                    <a:pt x="202" y="488"/>
                  </a:lnTo>
                  <a:lnTo>
                    <a:pt x="204" y="485"/>
                  </a:lnTo>
                  <a:lnTo>
                    <a:pt x="206" y="483"/>
                  </a:lnTo>
                  <a:lnTo>
                    <a:pt x="212" y="483"/>
                  </a:lnTo>
                  <a:lnTo>
                    <a:pt x="219" y="483"/>
                  </a:lnTo>
                  <a:lnTo>
                    <a:pt x="226" y="485"/>
                  </a:lnTo>
                  <a:lnTo>
                    <a:pt x="232" y="485"/>
                  </a:lnTo>
                  <a:lnTo>
                    <a:pt x="232" y="483"/>
                  </a:lnTo>
                  <a:lnTo>
                    <a:pt x="232" y="481"/>
                  </a:lnTo>
                  <a:lnTo>
                    <a:pt x="232" y="480"/>
                  </a:lnTo>
                  <a:lnTo>
                    <a:pt x="232" y="478"/>
                  </a:lnTo>
                  <a:lnTo>
                    <a:pt x="227" y="478"/>
                  </a:lnTo>
                  <a:lnTo>
                    <a:pt x="222" y="476"/>
                  </a:lnTo>
                  <a:lnTo>
                    <a:pt x="217" y="476"/>
                  </a:lnTo>
                  <a:lnTo>
                    <a:pt x="211" y="476"/>
                  </a:lnTo>
                  <a:lnTo>
                    <a:pt x="221" y="462"/>
                  </a:lnTo>
                  <a:lnTo>
                    <a:pt x="226" y="450"/>
                  </a:lnTo>
                  <a:lnTo>
                    <a:pt x="222" y="445"/>
                  </a:lnTo>
                  <a:lnTo>
                    <a:pt x="204" y="450"/>
                  </a:lnTo>
                  <a:lnTo>
                    <a:pt x="192" y="458"/>
                  </a:lnTo>
                  <a:lnTo>
                    <a:pt x="181" y="467"/>
                  </a:lnTo>
                  <a:lnTo>
                    <a:pt x="169" y="475"/>
                  </a:lnTo>
                  <a:lnTo>
                    <a:pt x="158" y="481"/>
                  </a:lnTo>
                  <a:lnTo>
                    <a:pt x="144" y="488"/>
                  </a:lnTo>
                  <a:lnTo>
                    <a:pt x="133" y="493"/>
                  </a:lnTo>
                  <a:lnTo>
                    <a:pt x="119" y="496"/>
                  </a:lnTo>
                  <a:lnTo>
                    <a:pt x="106" y="498"/>
                  </a:lnTo>
                  <a:lnTo>
                    <a:pt x="105" y="498"/>
                  </a:lnTo>
                  <a:lnTo>
                    <a:pt x="106" y="496"/>
                  </a:lnTo>
                  <a:lnTo>
                    <a:pt x="110" y="495"/>
                  </a:lnTo>
                  <a:lnTo>
                    <a:pt x="111" y="493"/>
                  </a:lnTo>
                  <a:lnTo>
                    <a:pt x="113" y="491"/>
                  </a:lnTo>
                  <a:lnTo>
                    <a:pt x="113" y="490"/>
                  </a:lnTo>
                  <a:lnTo>
                    <a:pt x="108" y="488"/>
                  </a:lnTo>
                  <a:lnTo>
                    <a:pt x="105" y="488"/>
                  </a:lnTo>
                  <a:lnTo>
                    <a:pt x="100" y="488"/>
                  </a:lnTo>
                  <a:lnTo>
                    <a:pt x="96" y="488"/>
                  </a:lnTo>
                  <a:lnTo>
                    <a:pt x="95" y="485"/>
                  </a:lnTo>
                  <a:lnTo>
                    <a:pt x="96" y="480"/>
                  </a:lnTo>
                  <a:lnTo>
                    <a:pt x="98" y="475"/>
                  </a:lnTo>
                  <a:lnTo>
                    <a:pt x="100" y="470"/>
                  </a:lnTo>
                  <a:lnTo>
                    <a:pt x="93" y="471"/>
                  </a:lnTo>
                  <a:lnTo>
                    <a:pt x="86" y="473"/>
                  </a:lnTo>
                  <a:lnTo>
                    <a:pt x="80" y="475"/>
                  </a:lnTo>
                  <a:lnTo>
                    <a:pt x="76" y="476"/>
                  </a:lnTo>
                  <a:lnTo>
                    <a:pt x="73" y="468"/>
                  </a:lnTo>
                  <a:lnTo>
                    <a:pt x="66" y="467"/>
                  </a:lnTo>
                  <a:lnTo>
                    <a:pt x="60" y="468"/>
                  </a:lnTo>
                  <a:lnTo>
                    <a:pt x="52" y="468"/>
                  </a:lnTo>
                  <a:lnTo>
                    <a:pt x="52" y="467"/>
                  </a:lnTo>
                  <a:lnTo>
                    <a:pt x="52" y="465"/>
                  </a:lnTo>
                  <a:lnTo>
                    <a:pt x="52" y="463"/>
                  </a:lnTo>
                  <a:lnTo>
                    <a:pt x="63" y="463"/>
                  </a:lnTo>
                  <a:lnTo>
                    <a:pt x="78" y="462"/>
                  </a:lnTo>
                  <a:lnTo>
                    <a:pt x="91" y="458"/>
                  </a:lnTo>
                  <a:lnTo>
                    <a:pt x="96" y="450"/>
                  </a:lnTo>
                  <a:lnTo>
                    <a:pt x="93" y="450"/>
                  </a:lnTo>
                  <a:lnTo>
                    <a:pt x="85" y="450"/>
                  </a:lnTo>
                  <a:lnTo>
                    <a:pt x="73" y="450"/>
                  </a:lnTo>
                  <a:lnTo>
                    <a:pt x="58" y="450"/>
                  </a:lnTo>
                  <a:lnTo>
                    <a:pt x="53" y="443"/>
                  </a:lnTo>
                  <a:lnTo>
                    <a:pt x="42" y="447"/>
                  </a:lnTo>
                  <a:lnTo>
                    <a:pt x="30" y="452"/>
                  </a:lnTo>
                  <a:lnTo>
                    <a:pt x="22" y="455"/>
                  </a:lnTo>
                  <a:lnTo>
                    <a:pt x="22" y="452"/>
                  </a:lnTo>
                  <a:lnTo>
                    <a:pt x="22" y="450"/>
                  </a:lnTo>
                  <a:lnTo>
                    <a:pt x="22" y="448"/>
                  </a:lnTo>
                  <a:lnTo>
                    <a:pt x="23" y="445"/>
                  </a:lnTo>
                  <a:lnTo>
                    <a:pt x="28" y="443"/>
                  </a:lnTo>
                  <a:lnTo>
                    <a:pt x="35" y="442"/>
                  </a:lnTo>
                  <a:lnTo>
                    <a:pt x="40" y="440"/>
                  </a:lnTo>
                  <a:lnTo>
                    <a:pt x="47" y="438"/>
                  </a:lnTo>
                  <a:lnTo>
                    <a:pt x="43" y="432"/>
                  </a:lnTo>
                  <a:lnTo>
                    <a:pt x="37" y="428"/>
                  </a:lnTo>
                  <a:lnTo>
                    <a:pt x="28" y="430"/>
                  </a:lnTo>
                  <a:lnTo>
                    <a:pt x="20" y="430"/>
                  </a:lnTo>
                  <a:lnTo>
                    <a:pt x="18" y="428"/>
                  </a:lnTo>
                  <a:lnTo>
                    <a:pt x="18" y="427"/>
                  </a:lnTo>
                  <a:lnTo>
                    <a:pt x="18" y="425"/>
                  </a:lnTo>
                  <a:lnTo>
                    <a:pt x="18" y="423"/>
                  </a:lnTo>
                  <a:lnTo>
                    <a:pt x="30" y="423"/>
                  </a:lnTo>
                  <a:lnTo>
                    <a:pt x="40" y="423"/>
                  </a:lnTo>
                  <a:lnTo>
                    <a:pt x="52" y="423"/>
                  </a:lnTo>
                  <a:lnTo>
                    <a:pt x="63" y="422"/>
                  </a:lnTo>
                  <a:lnTo>
                    <a:pt x="63" y="420"/>
                  </a:lnTo>
                  <a:lnTo>
                    <a:pt x="63" y="417"/>
                  </a:lnTo>
                  <a:lnTo>
                    <a:pt x="63" y="415"/>
                  </a:lnTo>
                  <a:lnTo>
                    <a:pt x="63" y="413"/>
                  </a:lnTo>
                  <a:lnTo>
                    <a:pt x="53" y="413"/>
                  </a:lnTo>
                  <a:lnTo>
                    <a:pt x="43" y="413"/>
                  </a:lnTo>
                  <a:lnTo>
                    <a:pt x="32" y="413"/>
                  </a:lnTo>
                  <a:lnTo>
                    <a:pt x="22" y="413"/>
                  </a:lnTo>
                  <a:lnTo>
                    <a:pt x="25" y="405"/>
                  </a:lnTo>
                  <a:lnTo>
                    <a:pt x="30" y="400"/>
                  </a:lnTo>
                  <a:lnTo>
                    <a:pt x="37" y="399"/>
                  </a:lnTo>
                  <a:lnTo>
                    <a:pt x="43" y="400"/>
                  </a:lnTo>
                  <a:lnTo>
                    <a:pt x="50" y="403"/>
                  </a:lnTo>
                  <a:lnTo>
                    <a:pt x="58" y="408"/>
                  </a:lnTo>
                  <a:lnTo>
                    <a:pt x="65" y="412"/>
                  </a:lnTo>
                  <a:lnTo>
                    <a:pt x="73" y="415"/>
                  </a:lnTo>
                  <a:lnTo>
                    <a:pt x="78" y="415"/>
                  </a:lnTo>
                  <a:lnTo>
                    <a:pt x="85" y="413"/>
                  </a:lnTo>
                  <a:lnTo>
                    <a:pt x="91" y="413"/>
                  </a:lnTo>
                  <a:lnTo>
                    <a:pt x="98" y="413"/>
                  </a:lnTo>
                  <a:lnTo>
                    <a:pt x="100" y="413"/>
                  </a:lnTo>
                  <a:lnTo>
                    <a:pt x="100" y="412"/>
                  </a:lnTo>
                  <a:lnTo>
                    <a:pt x="100" y="410"/>
                  </a:lnTo>
                  <a:lnTo>
                    <a:pt x="98" y="407"/>
                  </a:lnTo>
                  <a:lnTo>
                    <a:pt x="90" y="407"/>
                  </a:lnTo>
                  <a:lnTo>
                    <a:pt x="83" y="405"/>
                  </a:lnTo>
                  <a:lnTo>
                    <a:pt x="76" y="402"/>
                  </a:lnTo>
                  <a:lnTo>
                    <a:pt x="73" y="395"/>
                  </a:lnTo>
                  <a:lnTo>
                    <a:pt x="80" y="395"/>
                  </a:lnTo>
                  <a:lnTo>
                    <a:pt x="86" y="395"/>
                  </a:lnTo>
                  <a:lnTo>
                    <a:pt x="93" y="395"/>
                  </a:lnTo>
                  <a:lnTo>
                    <a:pt x="100" y="394"/>
                  </a:lnTo>
                  <a:lnTo>
                    <a:pt x="95" y="387"/>
                  </a:lnTo>
                  <a:lnTo>
                    <a:pt x="88" y="384"/>
                  </a:lnTo>
                  <a:lnTo>
                    <a:pt x="78" y="384"/>
                  </a:lnTo>
                  <a:lnTo>
                    <a:pt x="70" y="384"/>
                  </a:lnTo>
                  <a:lnTo>
                    <a:pt x="71" y="379"/>
                  </a:lnTo>
                  <a:lnTo>
                    <a:pt x="75" y="374"/>
                  </a:lnTo>
                  <a:lnTo>
                    <a:pt x="81" y="372"/>
                  </a:lnTo>
                  <a:lnTo>
                    <a:pt x="88" y="372"/>
                  </a:lnTo>
                  <a:lnTo>
                    <a:pt x="96" y="372"/>
                  </a:lnTo>
                  <a:lnTo>
                    <a:pt x="105" y="372"/>
                  </a:lnTo>
                  <a:lnTo>
                    <a:pt x="113" y="374"/>
                  </a:lnTo>
                  <a:lnTo>
                    <a:pt x="119" y="374"/>
                  </a:lnTo>
                  <a:lnTo>
                    <a:pt x="121" y="374"/>
                  </a:lnTo>
                  <a:lnTo>
                    <a:pt x="121" y="372"/>
                  </a:lnTo>
                  <a:lnTo>
                    <a:pt x="116" y="365"/>
                  </a:lnTo>
                  <a:lnTo>
                    <a:pt x="110" y="364"/>
                  </a:lnTo>
                  <a:lnTo>
                    <a:pt x="101" y="365"/>
                  </a:lnTo>
                  <a:lnTo>
                    <a:pt x="93" y="365"/>
                  </a:lnTo>
                  <a:lnTo>
                    <a:pt x="103" y="355"/>
                  </a:lnTo>
                  <a:lnTo>
                    <a:pt x="116" y="349"/>
                  </a:lnTo>
                  <a:lnTo>
                    <a:pt x="131" y="344"/>
                  </a:lnTo>
                  <a:lnTo>
                    <a:pt x="138" y="337"/>
                  </a:lnTo>
                  <a:lnTo>
                    <a:pt x="131" y="332"/>
                  </a:lnTo>
                  <a:lnTo>
                    <a:pt x="124" y="330"/>
                  </a:lnTo>
                  <a:lnTo>
                    <a:pt x="118" y="329"/>
                  </a:lnTo>
                  <a:lnTo>
                    <a:pt x="110" y="329"/>
                  </a:lnTo>
                  <a:lnTo>
                    <a:pt x="103" y="329"/>
                  </a:lnTo>
                  <a:lnTo>
                    <a:pt x="96" y="329"/>
                  </a:lnTo>
                  <a:lnTo>
                    <a:pt x="88" y="330"/>
                  </a:lnTo>
                  <a:lnTo>
                    <a:pt x="81" y="332"/>
                  </a:lnTo>
                  <a:lnTo>
                    <a:pt x="88" y="321"/>
                  </a:lnTo>
                  <a:lnTo>
                    <a:pt x="100" y="306"/>
                  </a:lnTo>
                  <a:lnTo>
                    <a:pt x="108" y="291"/>
                  </a:lnTo>
                  <a:lnTo>
                    <a:pt x="100" y="274"/>
                  </a:lnTo>
                  <a:lnTo>
                    <a:pt x="103" y="259"/>
                  </a:lnTo>
                  <a:lnTo>
                    <a:pt x="108" y="248"/>
                  </a:lnTo>
                  <a:lnTo>
                    <a:pt x="106" y="239"/>
                  </a:lnTo>
                  <a:lnTo>
                    <a:pt x="86" y="236"/>
                  </a:lnTo>
                  <a:lnTo>
                    <a:pt x="81" y="239"/>
                  </a:lnTo>
                  <a:lnTo>
                    <a:pt x="78" y="243"/>
                  </a:lnTo>
                  <a:lnTo>
                    <a:pt x="73" y="244"/>
                  </a:lnTo>
                  <a:lnTo>
                    <a:pt x="68" y="244"/>
                  </a:lnTo>
                  <a:lnTo>
                    <a:pt x="63" y="236"/>
                  </a:lnTo>
                  <a:lnTo>
                    <a:pt x="57" y="229"/>
                  </a:lnTo>
                  <a:lnTo>
                    <a:pt x="48" y="226"/>
                  </a:lnTo>
                  <a:lnTo>
                    <a:pt x="40" y="224"/>
                  </a:lnTo>
                  <a:lnTo>
                    <a:pt x="30" y="226"/>
                  </a:lnTo>
                  <a:lnTo>
                    <a:pt x="18" y="228"/>
                  </a:lnTo>
                  <a:lnTo>
                    <a:pt x="10" y="229"/>
                  </a:lnTo>
                  <a:lnTo>
                    <a:pt x="0" y="233"/>
                  </a:lnTo>
                  <a:lnTo>
                    <a:pt x="3" y="226"/>
                  </a:lnTo>
                  <a:lnTo>
                    <a:pt x="8" y="221"/>
                  </a:lnTo>
                  <a:lnTo>
                    <a:pt x="15" y="216"/>
                  </a:lnTo>
                  <a:lnTo>
                    <a:pt x="20" y="211"/>
                  </a:lnTo>
                  <a:lnTo>
                    <a:pt x="18" y="204"/>
                  </a:lnTo>
                  <a:lnTo>
                    <a:pt x="13" y="199"/>
                  </a:lnTo>
                  <a:lnTo>
                    <a:pt x="8" y="198"/>
                  </a:lnTo>
                  <a:lnTo>
                    <a:pt x="3" y="196"/>
                  </a:lnTo>
                  <a:lnTo>
                    <a:pt x="3" y="194"/>
                  </a:lnTo>
                  <a:lnTo>
                    <a:pt x="3" y="193"/>
                  </a:lnTo>
                  <a:lnTo>
                    <a:pt x="12" y="190"/>
                  </a:lnTo>
                  <a:lnTo>
                    <a:pt x="25" y="186"/>
                  </a:lnTo>
                  <a:lnTo>
                    <a:pt x="40" y="180"/>
                  </a:lnTo>
                  <a:lnTo>
                    <a:pt x="55" y="171"/>
                  </a:lnTo>
                  <a:lnTo>
                    <a:pt x="66" y="165"/>
                  </a:lnTo>
                  <a:lnTo>
                    <a:pt x="75" y="155"/>
                  </a:lnTo>
                  <a:lnTo>
                    <a:pt x="75" y="146"/>
                  </a:lnTo>
                  <a:lnTo>
                    <a:pt x="65" y="136"/>
                  </a:lnTo>
                  <a:lnTo>
                    <a:pt x="65" y="135"/>
                  </a:lnTo>
                  <a:lnTo>
                    <a:pt x="65" y="133"/>
                  </a:lnTo>
                  <a:lnTo>
                    <a:pt x="71" y="130"/>
                  </a:lnTo>
                  <a:lnTo>
                    <a:pt x="78" y="126"/>
                  </a:lnTo>
                  <a:lnTo>
                    <a:pt x="85" y="121"/>
                  </a:lnTo>
                  <a:lnTo>
                    <a:pt x="93" y="120"/>
                  </a:lnTo>
                  <a:lnTo>
                    <a:pt x="98" y="135"/>
                  </a:lnTo>
                  <a:lnTo>
                    <a:pt x="110" y="140"/>
                  </a:lnTo>
                  <a:lnTo>
                    <a:pt x="119" y="135"/>
                  </a:lnTo>
                  <a:lnTo>
                    <a:pt x="126" y="123"/>
                  </a:lnTo>
                  <a:lnTo>
                    <a:pt x="139" y="120"/>
                  </a:lnTo>
                  <a:lnTo>
                    <a:pt x="153" y="113"/>
                  </a:lnTo>
                  <a:lnTo>
                    <a:pt x="164" y="107"/>
                  </a:lnTo>
                  <a:lnTo>
                    <a:pt x="174" y="97"/>
                  </a:lnTo>
                  <a:lnTo>
                    <a:pt x="184" y="87"/>
                  </a:lnTo>
                  <a:lnTo>
                    <a:pt x="194" y="75"/>
                  </a:lnTo>
                  <a:lnTo>
                    <a:pt x="202" y="63"/>
                  </a:lnTo>
                  <a:lnTo>
                    <a:pt x="211" y="52"/>
                  </a:lnTo>
                  <a:lnTo>
                    <a:pt x="209" y="39"/>
                  </a:lnTo>
                  <a:lnTo>
                    <a:pt x="211" y="20"/>
                  </a:lnTo>
                  <a:lnTo>
                    <a:pt x="217" y="7"/>
                  </a:lnTo>
                  <a:lnTo>
                    <a:pt x="231" y="4"/>
                  </a:lnTo>
                  <a:lnTo>
                    <a:pt x="232" y="4"/>
                  </a:lnTo>
                  <a:lnTo>
                    <a:pt x="232" y="7"/>
                  </a:lnTo>
                  <a:lnTo>
                    <a:pt x="232" y="9"/>
                  </a:lnTo>
                  <a:lnTo>
                    <a:pt x="234" y="10"/>
                  </a:lnTo>
                  <a:lnTo>
                    <a:pt x="237" y="10"/>
                  </a:lnTo>
                  <a:lnTo>
                    <a:pt x="242" y="10"/>
                  </a:lnTo>
                  <a:lnTo>
                    <a:pt x="245" y="10"/>
                  </a:lnTo>
                  <a:lnTo>
                    <a:pt x="249" y="10"/>
                  </a:lnTo>
                  <a:lnTo>
                    <a:pt x="250" y="7"/>
                  </a:lnTo>
                  <a:lnTo>
                    <a:pt x="252" y="5"/>
                  </a:lnTo>
                  <a:lnTo>
                    <a:pt x="254" y="2"/>
                  </a:lnTo>
                  <a:lnTo>
                    <a:pt x="255" y="0"/>
                  </a:lnTo>
                  <a:lnTo>
                    <a:pt x="260" y="2"/>
                  </a:lnTo>
                  <a:lnTo>
                    <a:pt x="267" y="5"/>
                  </a:lnTo>
                  <a:lnTo>
                    <a:pt x="272" y="10"/>
                  </a:lnTo>
                  <a:lnTo>
                    <a:pt x="274" y="17"/>
                  </a:lnTo>
                  <a:lnTo>
                    <a:pt x="270" y="19"/>
                  </a:lnTo>
                  <a:lnTo>
                    <a:pt x="267" y="20"/>
                  </a:lnTo>
                  <a:lnTo>
                    <a:pt x="264" y="25"/>
                  </a:lnTo>
                  <a:lnTo>
                    <a:pt x="265" y="30"/>
                  </a:lnTo>
                  <a:lnTo>
                    <a:pt x="272" y="29"/>
                  </a:lnTo>
                  <a:lnTo>
                    <a:pt x="279" y="25"/>
                  </a:lnTo>
                  <a:lnTo>
                    <a:pt x="284" y="24"/>
                  </a:lnTo>
                  <a:lnTo>
                    <a:pt x="289" y="25"/>
                  </a:lnTo>
                  <a:lnTo>
                    <a:pt x="280" y="32"/>
                  </a:lnTo>
                  <a:lnTo>
                    <a:pt x="269" y="34"/>
                  </a:lnTo>
                  <a:lnTo>
                    <a:pt x="259" y="39"/>
                  </a:lnTo>
                  <a:lnTo>
                    <a:pt x="254" y="47"/>
                  </a:lnTo>
                  <a:lnTo>
                    <a:pt x="264" y="47"/>
                  </a:lnTo>
                  <a:lnTo>
                    <a:pt x="277" y="42"/>
                  </a:lnTo>
                  <a:lnTo>
                    <a:pt x="290" y="37"/>
                  </a:lnTo>
                  <a:lnTo>
                    <a:pt x="302" y="35"/>
                  </a:lnTo>
                  <a:lnTo>
                    <a:pt x="302" y="39"/>
                  </a:lnTo>
                  <a:lnTo>
                    <a:pt x="302" y="42"/>
                  </a:lnTo>
                  <a:lnTo>
                    <a:pt x="299" y="44"/>
                  </a:lnTo>
                  <a:lnTo>
                    <a:pt x="297" y="47"/>
                  </a:lnTo>
                  <a:lnTo>
                    <a:pt x="290" y="49"/>
                  </a:lnTo>
                  <a:lnTo>
                    <a:pt x="284" y="50"/>
                  </a:lnTo>
                  <a:lnTo>
                    <a:pt x="277" y="53"/>
                  </a:lnTo>
                  <a:lnTo>
                    <a:pt x="272" y="55"/>
                  </a:lnTo>
                  <a:lnTo>
                    <a:pt x="265" y="58"/>
                  </a:lnTo>
                  <a:lnTo>
                    <a:pt x="259" y="60"/>
                  </a:lnTo>
                  <a:lnTo>
                    <a:pt x="252" y="63"/>
                  </a:lnTo>
                  <a:lnTo>
                    <a:pt x="247" y="65"/>
                  </a:lnTo>
                  <a:lnTo>
                    <a:pt x="245" y="67"/>
                  </a:lnTo>
                  <a:lnTo>
                    <a:pt x="245" y="68"/>
                  </a:lnTo>
                  <a:lnTo>
                    <a:pt x="245" y="70"/>
                  </a:lnTo>
                  <a:lnTo>
                    <a:pt x="245" y="72"/>
                  </a:lnTo>
                  <a:lnTo>
                    <a:pt x="252" y="72"/>
                  </a:lnTo>
                  <a:lnTo>
                    <a:pt x="264" y="70"/>
                  </a:lnTo>
                  <a:lnTo>
                    <a:pt x="274" y="67"/>
                  </a:lnTo>
                  <a:lnTo>
                    <a:pt x="280" y="65"/>
                  </a:lnTo>
                  <a:lnTo>
                    <a:pt x="279" y="73"/>
                  </a:lnTo>
                  <a:lnTo>
                    <a:pt x="277" y="77"/>
                  </a:lnTo>
                  <a:lnTo>
                    <a:pt x="272" y="78"/>
                  </a:lnTo>
                  <a:lnTo>
                    <a:pt x="264" y="80"/>
                  </a:lnTo>
                  <a:lnTo>
                    <a:pt x="262" y="82"/>
                  </a:lnTo>
                  <a:lnTo>
                    <a:pt x="262" y="83"/>
                  </a:lnTo>
                  <a:lnTo>
                    <a:pt x="262" y="87"/>
                  </a:lnTo>
                  <a:lnTo>
                    <a:pt x="269" y="88"/>
                  </a:lnTo>
                  <a:lnTo>
                    <a:pt x="279" y="87"/>
                  </a:lnTo>
                  <a:lnTo>
                    <a:pt x="289" y="85"/>
                  </a:lnTo>
                  <a:lnTo>
                    <a:pt x="295" y="83"/>
                  </a:lnTo>
                  <a:lnTo>
                    <a:pt x="292" y="93"/>
                  </a:lnTo>
                  <a:lnTo>
                    <a:pt x="285" y="98"/>
                  </a:lnTo>
                  <a:lnTo>
                    <a:pt x="275" y="102"/>
                  </a:lnTo>
                  <a:lnTo>
                    <a:pt x="262" y="105"/>
                  </a:lnTo>
                  <a:lnTo>
                    <a:pt x="250" y="107"/>
                  </a:lnTo>
                  <a:lnTo>
                    <a:pt x="239" y="108"/>
                  </a:lnTo>
                  <a:lnTo>
                    <a:pt x="231" y="113"/>
                  </a:lnTo>
                  <a:lnTo>
                    <a:pt x="227" y="121"/>
                  </a:lnTo>
                  <a:lnTo>
                    <a:pt x="239" y="121"/>
                  </a:lnTo>
                  <a:lnTo>
                    <a:pt x="250" y="118"/>
                  </a:lnTo>
                  <a:lnTo>
                    <a:pt x="262" y="117"/>
                  </a:lnTo>
                  <a:lnTo>
                    <a:pt x="274" y="115"/>
                  </a:lnTo>
                  <a:lnTo>
                    <a:pt x="265" y="121"/>
                  </a:lnTo>
                  <a:lnTo>
                    <a:pt x="254" y="126"/>
                  </a:lnTo>
                  <a:lnTo>
                    <a:pt x="241" y="131"/>
                  </a:lnTo>
                  <a:lnTo>
                    <a:pt x="226" y="136"/>
                  </a:lnTo>
                  <a:lnTo>
                    <a:pt x="211" y="140"/>
                  </a:lnTo>
                  <a:lnTo>
                    <a:pt x="196" y="145"/>
                  </a:lnTo>
                  <a:lnTo>
                    <a:pt x="182" y="148"/>
                  </a:lnTo>
                  <a:lnTo>
                    <a:pt x="171" y="153"/>
                  </a:lnTo>
                  <a:lnTo>
                    <a:pt x="171" y="155"/>
                  </a:lnTo>
                  <a:lnTo>
                    <a:pt x="171" y="156"/>
                  </a:lnTo>
                  <a:lnTo>
                    <a:pt x="176" y="158"/>
                  </a:lnTo>
                  <a:lnTo>
                    <a:pt x="186" y="156"/>
                  </a:lnTo>
                  <a:lnTo>
                    <a:pt x="194" y="155"/>
                  </a:lnTo>
                  <a:lnTo>
                    <a:pt x="199" y="153"/>
                  </a:lnTo>
                  <a:lnTo>
                    <a:pt x="199" y="155"/>
                  </a:lnTo>
                  <a:lnTo>
                    <a:pt x="201" y="155"/>
                  </a:lnTo>
                  <a:lnTo>
                    <a:pt x="192" y="160"/>
                  </a:lnTo>
                  <a:lnTo>
                    <a:pt x="184" y="166"/>
                  </a:lnTo>
                  <a:lnTo>
                    <a:pt x="174" y="171"/>
                  </a:lnTo>
                  <a:lnTo>
                    <a:pt x="163" y="176"/>
                  </a:lnTo>
                  <a:lnTo>
                    <a:pt x="163" y="178"/>
                  </a:lnTo>
                  <a:lnTo>
                    <a:pt x="164" y="180"/>
                  </a:lnTo>
                  <a:lnTo>
                    <a:pt x="166" y="181"/>
                  </a:lnTo>
                  <a:lnTo>
                    <a:pt x="169" y="185"/>
                  </a:lnTo>
                  <a:lnTo>
                    <a:pt x="179" y="180"/>
                  </a:lnTo>
                  <a:lnTo>
                    <a:pt x="189" y="175"/>
                  </a:lnTo>
                  <a:lnTo>
                    <a:pt x="199" y="173"/>
                  </a:lnTo>
                  <a:lnTo>
                    <a:pt x="209" y="175"/>
                  </a:lnTo>
                  <a:lnTo>
                    <a:pt x="202" y="178"/>
                  </a:lnTo>
                  <a:lnTo>
                    <a:pt x="197" y="180"/>
                  </a:lnTo>
                  <a:lnTo>
                    <a:pt x="191" y="183"/>
                  </a:lnTo>
                  <a:lnTo>
                    <a:pt x="184" y="186"/>
                  </a:lnTo>
                  <a:lnTo>
                    <a:pt x="184" y="188"/>
                  </a:lnTo>
                  <a:lnTo>
                    <a:pt x="186" y="190"/>
                  </a:lnTo>
                  <a:lnTo>
                    <a:pt x="187" y="190"/>
                  </a:lnTo>
                  <a:lnTo>
                    <a:pt x="189" y="191"/>
                  </a:lnTo>
                  <a:lnTo>
                    <a:pt x="192" y="191"/>
                  </a:lnTo>
                  <a:lnTo>
                    <a:pt x="197" y="191"/>
                  </a:lnTo>
                  <a:lnTo>
                    <a:pt x="202" y="190"/>
                  </a:lnTo>
                  <a:lnTo>
                    <a:pt x="211" y="186"/>
                  </a:lnTo>
                  <a:lnTo>
                    <a:pt x="211" y="188"/>
                  </a:lnTo>
                  <a:lnTo>
                    <a:pt x="212" y="190"/>
                  </a:lnTo>
                  <a:lnTo>
                    <a:pt x="211" y="191"/>
                  </a:lnTo>
                  <a:lnTo>
                    <a:pt x="209" y="193"/>
                  </a:lnTo>
                  <a:lnTo>
                    <a:pt x="207" y="194"/>
                  </a:lnTo>
                  <a:lnTo>
                    <a:pt x="201" y="194"/>
                  </a:lnTo>
                  <a:lnTo>
                    <a:pt x="192" y="198"/>
                  </a:lnTo>
                  <a:lnTo>
                    <a:pt x="184" y="201"/>
                  </a:lnTo>
                  <a:lnTo>
                    <a:pt x="174" y="204"/>
                  </a:lnTo>
                  <a:lnTo>
                    <a:pt x="166" y="208"/>
                  </a:lnTo>
                  <a:lnTo>
                    <a:pt x="156" y="211"/>
                  </a:lnTo>
                  <a:lnTo>
                    <a:pt x="149" y="213"/>
                  </a:lnTo>
                  <a:lnTo>
                    <a:pt x="143" y="214"/>
                  </a:lnTo>
                  <a:lnTo>
                    <a:pt x="143" y="216"/>
                  </a:lnTo>
                  <a:lnTo>
                    <a:pt x="143" y="218"/>
                  </a:lnTo>
                  <a:lnTo>
                    <a:pt x="143" y="219"/>
                  </a:lnTo>
                  <a:lnTo>
                    <a:pt x="153" y="221"/>
                  </a:lnTo>
                  <a:lnTo>
                    <a:pt x="164" y="219"/>
                  </a:lnTo>
                  <a:lnTo>
                    <a:pt x="176" y="216"/>
                  </a:lnTo>
                  <a:lnTo>
                    <a:pt x="186" y="213"/>
                  </a:lnTo>
                  <a:lnTo>
                    <a:pt x="184" y="218"/>
                  </a:lnTo>
                  <a:lnTo>
                    <a:pt x="179" y="223"/>
                  </a:lnTo>
                  <a:lnTo>
                    <a:pt x="173" y="226"/>
                  </a:lnTo>
                  <a:lnTo>
                    <a:pt x="164" y="229"/>
                  </a:lnTo>
                  <a:lnTo>
                    <a:pt x="154" y="233"/>
                  </a:lnTo>
                  <a:lnTo>
                    <a:pt x="146" y="236"/>
                  </a:lnTo>
                  <a:lnTo>
                    <a:pt x="138" y="239"/>
                  </a:lnTo>
                  <a:lnTo>
                    <a:pt x="131" y="243"/>
                  </a:lnTo>
                  <a:lnTo>
                    <a:pt x="138" y="246"/>
                  </a:lnTo>
                  <a:lnTo>
                    <a:pt x="144" y="244"/>
                  </a:lnTo>
                  <a:lnTo>
                    <a:pt x="154" y="243"/>
                  </a:lnTo>
                  <a:lnTo>
                    <a:pt x="163" y="241"/>
                  </a:lnTo>
                  <a:lnTo>
                    <a:pt x="153" y="251"/>
                  </a:lnTo>
                  <a:lnTo>
                    <a:pt x="141" y="254"/>
                  </a:lnTo>
                  <a:lnTo>
                    <a:pt x="131" y="258"/>
                  </a:lnTo>
                  <a:lnTo>
                    <a:pt x="121" y="264"/>
                  </a:lnTo>
                  <a:lnTo>
                    <a:pt x="123" y="264"/>
                  </a:lnTo>
                  <a:lnTo>
                    <a:pt x="123" y="266"/>
                  </a:lnTo>
                  <a:lnTo>
                    <a:pt x="124" y="267"/>
                  </a:lnTo>
                  <a:lnTo>
                    <a:pt x="128" y="267"/>
                  </a:lnTo>
                  <a:lnTo>
                    <a:pt x="133" y="266"/>
                  </a:lnTo>
                  <a:lnTo>
                    <a:pt x="138" y="266"/>
                  </a:lnTo>
                  <a:lnTo>
                    <a:pt x="143" y="266"/>
                  </a:lnTo>
                  <a:lnTo>
                    <a:pt x="141" y="267"/>
                  </a:lnTo>
                  <a:lnTo>
                    <a:pt x="141" y="269"/>
                  </a:lnTo>
                  <a:lnTo>
                    <a:pt x="141" y="271"/>
                  </a:lnTo>
                  <a:lnTo>
                    <a:pt x="141" y="272"/>
                  </a:lnTo>
                  <a:lnTo>
                    <a:pt x="143" y="274"/>
                  </a:lnTo>
                  <a:lnTo>
                    <a:pt x="146" y="276"/>
                  </a:lnTo>
                  <a:lnTo>
                    <a:pt x="148" y="276"/>
                  </a:lnTo>
                  <a:lnTo>
                    <a:pt x="149" y="277"/>
                  </a:lnTo>
                  <a:lnTo>
                    <a:pt x="146" y="281"/>
                  </a:lnTo>
                  <a:lnTo>
                    <a:pt x="139" y="282"/>
                  </a:lnTo>
                  <a:lnTo>
                    <a:pt x="133" y="286"/>
                  </a:lnTo>
                  <a:lnTo>
                    <a:pt x="128" y="289"/>
                  </a:lnTo>
                  <a:lnTo>
                    <a:pt x="128" y="291"/>
                  </a:lnTo>
                  <a:lnTo>
                    <a:pt x="128" y="292"/>
                  </a:lnTo>
                  <a:lnTo>
                    <a:pt x="128" y="294"/>
                  </a:lnTo>
                  <a:lnTo>
                    <a:pt x="129" y="294"/>
                  </a:lnTo>
                  <a:lnTo>
                    <a:pt x="131" y="296"/>
                  </a:lnTo>
                  <a:lnTo>
                    <a:pt x="138" y="294"/>
                  </a:lnTo>
                  <a:lnTo>
                    <a:pt x="146" y="292"/>
                  </a:lnTo>
                  <a:lnTo>
                    <a:pt x="154" y="289"/>
                  </a:lnTo>
                  <a:lnTo>
                    <a:pt x="163" y="289"/>
                  </a:lnTo>
                  <a:lnTo>
                    <a:pt x="156" y="299"/>
                  </a:lnTo>
                  <a:lnTo>
                    <a:pt x="146" y="304"/>
                  </a:lnTo>
                  <a:lnTo>
                    <a:pt x="139" y="309"/>
                  </a:lnTo>
                  <a:lnTo>
                    <a:pt x="138" y="316"/>
                  </a:lnTo>
                  <a:lnTo>
                    <a:pt x="143" y="316"/>
                  </a:lnTo>
                  <a:lnTo>
                    <a:pt x="146" y="316"/>
                  </a:lnTo>
                  <a:lnTo>
                    <a:pt x="149" y="316"/>
                  </a:lnTo>
                  <a:lnTo>
                    <a:pt x="153" y="314"/>
                  </a:lnTo>
                  <a:lnTo>
                    <a:pt x="151" y="321"/>
                  </a:lnTo>
                  <a:lnTo>
                    <a:pt x="149" y="327"/>
                  </a:lnTo>
                  <a:lnTo>
                    <a:pt x="148" y="334"/>
                  </a:lnTo>
                  <a:lnTo>
                    <a:pt x="146" y="340"/>
                  </a:lnTo>
                  <a:lnTo>
                    <a:pt x="144" y="342"/>
                  </a:lnTo>
                  <a:lnTo>
                    <a:pt x="143" y="344"/>
                  </a:lnTo>
                  <a:lnTo>
                    <a:pt x="139" y="344"/>
                  </a:lnTo>
                  <a:lnTo>
                    <a:pt x="138" y="345"/>
                  </a:lnTo>
                  <a:lnTo>
                    <a:pt x="138" y="347"/>
                  </a:lnTo>
                  <a:lnTo>
                    <a:pt x="138" y="349"/>
                  </a:lnTo>
                  <a:lnTo>
                    <a:pt x="138" y="350"/>
                  </a:lnTo>
                  <a:lnTo>
                    <a:pt x="139" y="352"/>
                  </a:lnTo>
                  <a:lnTo>
                    <a:pt x="141" y="352"/>
                  </a:lnTo>
                  <a:lnTo>
                    <a:pt x="143" y="352"/>
                  </a:lnTo>
                  <a:lnTo>
                    <a:pt x="146" y="354"/>
                  </a:lnTo>
                  <a:lnTo>
                    <a:pt x="146" y="357"/>
                  </a:lnTo>
                  <a:lnTo>
                    <a:pt x="146" y="359"/>
                  </a:lnTo>
                  <a:lnTo>
                    <a:pt x="146" y="362"/>
                  </a:lnTo>
                  <a:lnTo>
                    <a:pt x="146" y="365"/>
                  </a:lnTo>
                  <a:lnTo>
                    <a:pt x="148" y="365"/>
                  </a:lnTo>
                  <a:lnTo>
                    <a:pt x="151" y="365"/>
                  </a:lnTo>
                  <a:lnTo>
                    <a:pt x="153" y="365"/>
                  </a:lnTo>
                  <a:lnTo>
                    <a:pt x="156" y="365"/>
                  </a:lnTo>
                  <a:lnTo>
                    <a:pt x="159" y="357"/>
                  </a:lnTo>
                  <a:lnTo>
                    <a:pt x="166" y="347"/>
                  </a:lnTo>
                  <a:lnTo>
                    <a:pt x="173" y="335"/>
                  </a:lnTo>
                  <a:lnTo>
                    <a:pt x="181" y="324"/>
                  </a:lnTo>
                  <a:lnTo>
                    <a:pt x="189" y="314"/>
                  </a:lnTo>
                  <a:lnTo>
                    <a:pt x="197" y="304"/>
                  </a:lnTo>
                  <a:lnTo>
                    <a:pt x="204" y="297"/>
                  </a:lnTo>
                  <a:lnTo>
                    <a:pt x="211" y="294"/>
                  </a:lnTo>
                  <a:lnTo>
                    <a:pt x="214" y="317"/>
                  </a:lnTo>
                  <a:lnTo>
                    <a:pt x="226" y="312"/>
                  </a:lnTo>
                  <a:lnTo>
                    <a:pt x="241" y="297"/>
                  </a:lnTo>
                  <a:lnTo>
                    <a:pt x="252" y="282"/>
                  </a:lnTo>
                  <a:lnTo>
                    <a:pt x="254" y="282"/>
                  </a:lnTo>
                  <a:lnTo>
                    <a:pt x="255" y="282"/>
                  </a:lnTo>
                  <a:lnTo>
                    <a:pt x="257" y="291"/>
                  </a:lnTo>
                  <a:lnTo>
                    <a:pt x="259" y="299"/>
                  </a:lnTo>
                  <a:lnTo>
                    <a:pt x="262" y="306"/>
                  </a:lnTo>
                  <a:lnTo>
                    <a:pt x="272" y="302"/>
                  </a:lnTo>
                  <a:lnTo>
                    <a:pt x="277" y="291"/>
                  </a:lnTo>
                  <a:lnTo>
                    <a:pt x="284" y="274"/>
                  </a:lnTo>
                  <a:lnTo>
                    <a:pt x="294" y="256"/>
                  </a:lnTo>
                  <a:lnTo>
                    <a:pt x="305" y="236"/>
                  </a:lnTo>
                  <a:lnTo>
                    <a:pt x="317" y="218"/>
                  </a:lnTo>
                  <a:lnTo>
                    <a:pt x="328" y="204"/>
                  </a:lnTo>
                  <a:lnTo>
                    <a:pt x="342" y="199"/>
                  </a:lnTo>
                  <a:lnTo>
                    <a:pt x="353" y="204"/>
                  </a:lnTo>
                  <a:lnTo>
                    <a:pt x="352" y="206"/>
                  </a:lnTo>
                  <a:lnTo>
                    <a:pt x="348" y="208"/>
                  </a:lnTo>
                  <a:lnTo>
                    <a:pt x="338" y="211"/>
                  </a:lnTo>
                  <a:lnTo>
                    <a:pt x="322" y="216"/>
                  </a:lnTo>
                  <a:lnTo>
                    <a:pt x="320" y="218"/>
                  </a:lnTo>
                  <a:lnTo>
                    <a:pt x="320" y="219"/>
                  </a:lnTo>
                  <a:lnTo>
                    <a:pt x="320" y="221"/>
                  </a:lnTo>
                  <a:lnTo>
                    <a:pt x="328" y="224"/>
                  </a:lnTo>
                  <a:lnTo>
                    <a:pt x="338" y="223"/>
                  </a:lnTo>
                  <a:lnTo>
                    <a:pt x="348" y="221"/>
                  </a:lnTo>
                  <a:lnTo>
                    <a:pt x="357" y="219"/>
                  </a:lnTo>
                  <a:lnTo>
                    <a:pt x="357" y="221"/>
                  </a:lnTo>
                  <a:lnTo>
                    <a:pt x="357" y="223"/>
                  </a:lnTo>
                  <a:lnTo>
                    <a:pt x="357" y="226"/>
                  </a:lnTo>
                  <a:lnTo>
                    <a:pt x="357" y="228"/>
                  </a:lnTo>
                  <a:lnTo>
                    <a:pt x="348" y="231"/>
                  </a:lnTo>
                  <a:lnTo>
                    <a:pt x="340" y="233"/>
                  </a:lnTo>
                  <a:lnTo>
                    <a:pt x="333" y="236"/>
                  </a:lnTo>
                  <a:lnTo>
                    <a:pt x="327" y="241"/>
                  </a:lnTo>
                  <a:lnTo>
                    <a:pt x="333" y="244"/>
                  </a:lnTo>
                  <a:lnTo>
                    <a:pt x="338" y="244"/>
                  </a:lnTo>
                  <a:lnTo>
                    <a:pt x="343" y="244"/>
                  </a:lnTo>
                  <a:lnTo>
                    <a:pt x="348" y="246"/>
                  </a:lnTo>
                  <a:lnTo>
                    <a:pt x="338" y="251"/>
                  </a:lnTo>
                  <a:lnTo>
                    <a:pt x="323" y="254"/>
                  </a:lnTo>
                  <a:lnTo>
                    <a:pt x="315" y="258"/>
                  </a:lnTo>
                  <a:lnTo>
                    <a:pt x="318" y="264"/>
                  </a:lnTo>
                  <a:lnTo>
                    <a:pt x="318" y="266"/>
                  </a:lnTo>
                  <a:lnTo>
                    <a:pt x="318" y="267"/>
                  </a:lnTo>
                  <a:lnTo>
                    <a:pt x="317" y="267"/>
                  </a:lnTo>
                  <a:lnTo>
                    <a:pt x="315" y="267"/>
                  </a:lnTo>
                  <a:lnTo>
                    <a:pt x="315" y="271"/>
                  </a:lnTo>
                  <a:lnTo>
                    <a:pt x="315" y="272"/>
                  </a:lnTo>
                  <a:lnTo>
                    <a:pt x="315" y="274"/>
                  </a:lnTo>
                  <a:lnTo>
                    <a:pt x="315" y="276"/>
                  </a:lnTo>
                  <a:lnTo>
                    <a:pt x="318" y="277"/>
                  </a:lnTo>
                  <a:lnTo>
                    <a:pt x="322" y="277"/>
                  </a:lnTo>
                  <a:lnTo>
                    <a:pt x="325" y="277"/>
                  </a:lnTo>
                  <a:lnTo>
                    <a:pt x="330" y="279"/>
                  </a:lnTo>
                  <a:lnTo>
                    <a:pt x="330" y="281"/>
                  </a:lnTo>
                  <a:lnTo>
                    <a:pt x="330" y="282"/>
                  </a:lnTo>
                  <a:lnTo>
                    <a:pt x="318" y="284"/>
                  </a:lnTo>
                  <a:lnTo>
                    <a:pt x="307" y="287"/>
                  </a:lnTo>
                  <a:lnTo>
                    <a:pt x="295" y="289"/>
                  </a:lnTo>
                  <a:lnTo>
                    <a:pt x="284" y="292"/>
                  </a:lnTo>
                  <a:lnTo>
                    <a:pt x="284" y="294"/>
                  </a:lnTo>
                  <a:lnTo>
                    <a:pt x="284" y="296"/>
                  </a:lnTo>
                  <a:lnTo>
                    <a:pt x="285" y="297"/>
                  </a:lnTo>
                  <a:lnTo>
                    <a:pt x="295" y="299"/>
                  </a:lnTo>
                  <a:lnTo>
                    <a:pt x="307" y="297"/>
                  </a:lnTo>
                  <a:lnTo>
                    <a:pt x="318" y="296"/>
                  </a:lnTo>
                  <a:lnTo>
                    <a:pt x="330" y="294"/>
                  </a:lnTo>
                  <a:lnTo>
                    <a:pt x="330" y="296"/>
                  </a:lnTo>
                  <a:lnTo>
                    <a:pt x="328" y="296"/>
                  </a:lnTo>
                  <a:lnTo>
                    <a:pt x="328" y="297"/>
                  </a:lnTo>
                  <a:lnTo>
                    <a:pt x="327" y="299"/>
                  </a:lnTo>
                  <a:lnTo>
                    <a:pt x="327" y="301"/>
                  </a:lnTo>
                  <a:lnTo>
                    <a:pt x="317" y="301"/>
                  </a:lnTo>
                  <a:lnTo>
                    <a:pt x="303" y="302"/>
                  </a:lnTo>
                  <a:lnTo>
                    <a:pt x="294" y="306"/>
                  </a:lnTo>
                  <a:lnTo>
                    <a:pt x="287" y="306"/>
                  </a:lnTo>
                  <a:lnTo>
                    <a:pt x="287" y="307"/>
                  </a:lnTo>
                  <a:lnTo>
                    <a:pt x="287" y="309"/>
                  </a:lnTo>
                  <a:lnTo>
                    <a:pt x="287" y="311"/>
                  </a:lnTo>
                  <a:lnTo>
                    <a:pt x="287" y="312"/>
                  </a:lnTo>
                  <a:lnTo>
                    <a:pt x="294" y="314"/>
                  </a:lnTo>
                  <a:lnTo>
                    <a:pt x="300" y="314"/>
                  </a:lnTo>
                  <a:lnTo>
                    <a:pt x="307" y="312"/>
                  </a:lnTo>
                  <a:lnTo>
                    <a:pt x="315" y="312"/>
                  </a:lnTo>
                  <a:lnTo>
                    <a:pt x="307" y="319"/>
                  </a:lnTo>
                  <a:lnTo>
                    <a:pt x="297" y="324"/>
                  </a:lnTo>
                  <a:lnTo>
                    <a:pt x="285" y="329"/>
                  </a:lnTo>
                  <a:lnTo>
                    <a:pt x="275" y="332"/>
                  </a:lnTo>
                  <a:lnTo>
                    <a:pt x="264" y="334"/>
                  </a:lnTo>
                  <a:lnTo>
                    <a:pt x="254" y="337"/>
                  </a:lnTo>
                  <a:lnTo>
                    <a:pt x="242" y="340"/>
                  </a:lnTo>
                  <a:lnTo>
                    <a:pt x="231" y="344"/>
                  </a:lnTo>
                  <a:lnTo>
                    <a:pt x="229" y="345"/>
                  </a:lnTo>
                  <a:lnTo>
                    <a:pt x="227" y="345"/>
                  </a:lnTo>
                  <a:lnTo>
                    <a:pt x="227" y="347"/>
                  </a:lnTo>
                  <a:lnTo>
                    <a:pt x="229" y="349"/>
                  </a:lnTo>
                  <a:lnTo>
                    <a:pt x="231" y="350"/>
                  </a:lnTo>
                  <a:lnTo>
                    <a:pt x="239" y="350"/>
                  </a:lnTo>
                  <a:lnTo>
                    <a:pt x="249" y="349"/>
                  </a:lnTo>
                  <a:lnTo>
                    <a:pt x="257" y="347"/>
                  </a:lnTo>
                  <a:lnTo>
                    <a:pt x="267" y="347"/>
                  </a:lnTo>
                  <a:lnTo>
                    <a:pt x="260" y="352"/>
                  </a:lnTo>
                  <a:lnTo>
                    <a:pt x="252" y="355"/>
                  </a:lnTo>
                  <a:lnTo>
                    <a:pt x="244" y="359"/>
                  </a:lnTo>
                  <a:lnTo>
                    <a:pt x="234" y="360"/>
                  </a:lnTo>
                  <a:lnTo>
                    <a:pt x="224" y="362"/>
                  </a:lnTo>
                  <a:lnTo>
                    <a:pt x="216" y="365"/>
                  </a:lnTo>
                  <a:lnTo>
                    <a:pt x="207" y="367"/>
                  </a:lnTo>
                  <a:lnTo>
                    <a:pt x="199" y="372"/>
                  </a:lnTo>
                  <a:lnTo>
                    <a:pt x="199" y="374"/>
                  </a:lnTo>
                  <a:lnTo>
                    <a:pt x="199" y="375"/>
                  </a:lnTo>
                  <a:lnTo>
                    <a:pt x="211" y="377"/>
                  </a:lnTo>
                  <a:lnTo>
                    <a:pt x="222" y="375"/>
                  </a:lnTo>
                  <a:lnTo>
                    <a:pt x="234" y="374"/>
                  </a:lnTo>
                  <a:lnTo>
                    <a:pt x="247" y="375"/>
                  </a:lnTo>
                  <a:lnTo>
                    <a:pt x="242" y="379"/>
                  </a:lnTo>
                  <a:lnTo>
                    <a:pt x="236" y="380"/>
                  </a:lnTo>
                  <a:lnTo>
                    <a:pt x="227" y="382"/>
                  </a:lnTo>
                  <a:lnTo>
                    <a:pt x="221" y="384"/>
                  </a:lnTo>
                  <a:lnTo>
                    <a:pt x="226" y="390"/>
                  </a:lnTo>
                  <a:lnTo>
                    <a:pt x="239" y="390"/>
                  </a:lnTo>
                  <a:lnTo>
                    <a:pt x="254" y="387"/>
                  </a:lnTo>
                  <a:lnTo>
                    <a:pt x="267" y="387"/>
                  </a:lnTo>
                  <a:lnTo>
                    <a:pt x="260" y="392"/>
                  </a:lnTo>
                  <a:lnTo>
                    <a:pt x="252" y="395"/>
                  </a:lnTo>
                  <a:lnTo>
                    <a:pt x="242" y="399"/>
                  </a:lnTo>
                  <a:lnTo>
                    <a:pt x="232" y="402"/>
                  </a:lnTo>
                  <a:lnTo>
                    <a:pt x="232" y="403"/>
                  </a:lnTo>
                  <a:lnTo>
                    <a:pt x="232" y="405"/>
                  </a:lnTo>
                  <a:lnTo>
                    <a:pt x="232" y="407"/>
                  </a:lnTo>
                  <a:lnTo>
                    <a:pt x="234" y="407"/>
                  </a:lnTo>
                  <a:lnTo>
                    <a:pt x="236" y="408"/>
                  </a:lnTo>
                  <a:lnTo>
                    <a:pt x="237" y="410"/>
                  </a:lnTo>
                  <a:lnTo>
                    <a:pt x="242" y="408"/>
                  </a:lnTo>
                  <a:lnTo>
                    <a:pt x="247" y="405"/>
                  </a:lnTo>
                  <a:lnTo>
                    <a:pt x="250" y="405"/>
                  </a:lnTo>
                  <a:lnTo>
                    <a:pt x="255" y="407"/>
                  </a:lnTo>
                  <a:lnTo>
                    <a:pt x="250" y="415"/>
                  </a:lnTo>
                  <a:lnTo>
                    <a:pt x="244" y="418"/>
                  </a:lnTo>
                  <a:lnTo>
                    <a:pt x="236" y="422"/>
                  </a:lnTo>
                  <a:lnTo>
                    <a:pt x="226" y="425"/>
                  </a:lnTo>
                  <a:lnTo>
                    <a:pt x="226" y="427"/>
                  </a:lnTo>
                  <a:lnTo>
                    <a:pt x="226" y="428"/>
                  </a:lnTo>
                  <a:lnTo>
                    <a:pt x="226" y="430"/>
                  </a:lnTo>
                  <a:lnTo>
                    <a:pt x="226" y="432"/>
                  </a:lnTo>
                  <a:lnTo>
                    <a:pt x="227" y="432"/>
                  </a:lnTo>
                  <a:lnTo>
                    <a:pt x="227" y="433"/>
                  </a:lnTo>
                  <a:lnTo>
                    <a:pt x="231" y="433"/>
                  </a:lnTo>
                  <a:lnTo>
                    <a:pt x="234" y="433"/>
                  </a:lnTo>
                  <a:lnTo>
                    <a:pt x="237" y="432"/>
                  </a:lnTo>
                  <a:lnTo>
                    <a:pt x="245" y="430"/>
                  </a:lnTo>
                  <a:lnTo>
                    <a:pt x="244" y="437"/>
                  </a:lnTo>
                  <a:lnTo>
                    <a:pt x="239" y="438"/>
                  </a:lnTo>
                  <a:lnTo>
                    <a:pt x="236" y="442"/>
                  </a:lnTo>
                  <a:lnTo>
                    <a:pt x="232" y="448"/>
                  </a:lnTo>
                  <a:lnTo>
                    <a:pt x="234" y="450"/>
                  </a:lnTo>
                  <a:lnTo>
                    <a:pt x="236" y="450"/>
                  </a:lnTo>
                  <a:lnTo>
                    <a:pt x="239" y="452"/>
                  </a:lnTo>
                  <a:lnTo>
                    <a:pt x="239" y="453"/>
                  </a:lnTo>
                  <a:lnTo>
                    <a:pt x="239" y="458"/>
                  </a:lnTo>
                  <a:lnTo>
                    <a:pt x="239" y="463"/>
                  </a:lnTo>
                  <a:lnTo>
                    <a:pt x="239" y="468"/>
                  </a:lnTo>
                  <a:lnTo>
                    <a:pt x="237" y="473"/>
                  </a:lnTo>
                  <a:lnTo>
                    <a:pt x="244" y="481"/>
                  </a:lnTo>
                  <a:lnTo>
                    <a:pt x="249" y="485"/>
                  </a:lnTo>
                  <a:lnTo>
                    <a:pt x="255" y="485"/>
                  </a:lnTo>
                  <a:lnTo>
                    <a:pt x="269" y="483"/>
                  </a:lnTo>
                  <a:lnTo>
                    <a:pt x="265" y="491"/>
                  </a:lnTo>
                  <a:lnTo>
                    <a:pt x="262" y="495"/>
                  </a:lnTo>
                  <a:lnTo>
                    <a:pt x="257" y="498"/>
                  </a:lnTo>
                  <a:lnTo>
                    <a:pt x="249" y="503"/>
                  </a:lnTo>
                  <a:lnTo>
                    <a:pt x="249" y="506"/>
                  </a:lnTo>
                  <a:lnTo>
                    <a:pt x="250" y="508"/>
                  </a:lnTo>
                  <a:lnTo>
                    <a:pt x="254" y="510"/>
                  </a:lnTo>
                  <a:lnTo>
                    <a:pt x="255" y="511"/>
                  </a:lnTo>
                  <a:lnTo>
                    <a:pt x="252" y="516"/>
                  </a:lnTo>
                  <a:lnTo>
                    <a:pt x="250" y="521"/>
                  </a:lnTo>
                  <a:lnTo>
                    <a:pt x="247" y="528"/>
                  </a:lnTo>
                  <a:lnTo>
                    <a:pt x="245" y="533"/>
                  </a:lnTo>
                  <a:lnTo>
                    <a:pt x="254" y="535"/>
                  </a:lnTo>
                  <a:lnTo>
                    <a:pt x="265" y="531"/>
                  </a:lnTo>
                  <a:lnTo>
                    <a:pt x="275" y="525"/>
                  </a:lnTo>
                  <a:lnTo>
                    <a:pt x="287" y="515"/>
                  </a:lnTo>
                  <a:lnTo>
                    <a:pt x="297" y="503"/>
                  </a:lnTo>
                  <a:lnTo>
                    <a:pt x="305" y="491"/>
                  </a:lnTo>
                  <a:lnTo>
                    <a:pt x="312" y="481"/>
                  </a:lnTo>
                  <a:lnTo>
                    <a:pt x="317" y="473"/>
                  </a:lnTo>
                  <a:lnTo>
                    <a:pt x="318" y="473"/>
                  </a:lnTo>
                  <a:lnTo>
                    <a:pt x="320" y="473"/>
                  </a:lnTo>
                  <a:lnTo>
                    <a:pt x="320" y="475"/>
                  </a:lnTo>
                  <a:lnTo>
                    <a:pt x="323" y="483"/>
                  </a:lnTo>
                  <a:lnTo>
                    <a:pt x="327" y="493"/>
                  </a:lnTo>
                  <a:lnTo>
                    <a:pt x="332" y="501"/>
                  </a:lnTo>
                  <a:lnTo>
                    <a:pt x="335" y="511"/>
                  </a:lnTo>
                  <a:lnTo>
                    <a:pt x="337" y="513"/>
                  </a:lnTo>
                  <a:lnTo>
                    <a:pt x="340" y="513"/>
                  </a:lnTo>
                  <a:lnTo>
                    <a:pt x="343" y="513"/>
                  </a:lnTo>
                  <a:lnTo>
                    <a:pt x="353" y="481"/>
                  </a:lnTo>
                  <a:lnTo>
                    <a:pt x="365" y="443"/>
                  </a:lnTo>
                  <a:lnTo>
                    <a:pt x="376" y="408"/>
                  </a:lnTo>
                  <a:lnTo>
                    <a:pt x="391" y="389"/>
                  </a:lnTo>
                  <a:lnTo>
                    <a:pt x="408" y="390"/>
                  </a:lnTo>
                  <a:lnTo>
                    <a:pt x="408" y="394"/>
                  </a:lnTo>
                  <a:lnTo>
                    <a:pt x="400" y="397"/>
                  </a:lnTo>
                  <a:lnTo>
                    <a:pt x="388" y="402"/>
                  </a:lnTo>
                  <a:lnTo>
                    <a:pt x="388" y="403"/>
                  </a:lnTo>
                  <a:lnTo>
                    <a:pt x="388" y="405"/>
                  </a:lnTo>
                  <a:lnTo>
                    <a:pt x="390" y="405"/>
                  </a:lnTo>
                  <a:lnTo>
                    <a:pt x="391" y="407"/>
                  </a:lnTo>
                  <a:lnTo>
                    <a:pt x="393" y="408"/>
                  </a:lnTo>
                  <a:lnTo>
                    <a:pt x="396" y="408"/>
                  </a:lnTo>
                  <a:lnTo>
                    <a:pt x="403" y="407"/>
                  </a:lnTo>
                  <a:lnTo>
                    <a:pt x="416" y="405"/>
                  </a:lnTo>
                  <a:lnTo>
                    <a:pt x="416" y="407"/>
                  </a:lnTo>
                  <a:lnTo>
                    <a:pt x="416" y="410"/>
                  </a:lnTo>
                  <a:lnTo>
                    <a:pt x="416" y="412"/>
                  </a:lnTo>
                  <a:lnTo>
                    <a:pt x="416" y="415"/>
                  </a:lnTo>
                  <a:lnTo>
                    <a:pt x="410" y="418"/>
                  </a:lnTo>
                  <a:lnTo>
                    <a:pt x="403" y="420"/>
                  </a:lnTo>
                  <a:lnTo>
                    <a:pt x="395" y="423"/>
                  </a:lnTo>
                  <a:lnTo>
                    <a:pt x="388" y="427"/>
                  </a:lnTo>
                  <a:lnTo>
                    <a:pt x="388" y="428"/>
                  </a:lnTo>
                  <a:lnTo>
                    <a:pt x="386" y="428"/>
                  </a:lnTo>
                  <a:lnTo>
                    <a:pt x="386" y="430"/>
                  </a:lnTo>
                  <a:lnTo>
                    <a:pt x="393" y="432"/>
                  </a:lnTo>
                  <a:lnTo>
                    <a:pt x="400" y="430"/>
                  </a:lnTo>
                  <a:lnTo>
                    <a:pt x="408" y="428"/>
                  </a:lnTo>
                  <a:lnTo>
                    <a:pt x="415" y="428"/>
                  </a:lnTo>
                  <a:lnTo>
                    <a:pt x="413" y="430"/>
                  </a:lnTo>
                  <a:lnTo>
                    <a:pt x="413" y="433"/>
                  </a:lnTo>
                  <a:lnTo>
                    <a:pt x="413" y="435"/>
                  </a:lnTo>
                  <a:lnTo>
                    <a:pt x="413" y="437"/>
                  </a:lnTo>
                  <a:lnTo>
                    <a:pt x="405" y="440"/>
                  </a:lnTo>
                  <a:lnTo>
                    <a:pt x="395" y="442"/>
                  </a:lnTo>
                  <a:lnTo>
                    <a:pt x="385" y="445"/>
                  </a:lnTo>
                  <a:lnTo>
                    <a:pt x="378" y="450"/>
                  </a:lnTo>
                  <a:lnTo>
                    <a:pt x="385" y="453"/>
                  </a:lnTo>
                  <a:lnTo>
                    <a:pt x="393" y="453"/>
                  </a:lnTo>
                  <a:lnTo>
                    <a:pt x="400" y="452"/>
                  </a:lnTo>
                  <a:lnTo>
                    <a:pt x="406" y="448"/>
                  </a:lnTo>
                  <a:lnTo>
                    <a:pt x="406" y="452"/>
                  </a:lnTo>
                  <a:lnTo>
                    <a:pt x="406" y="453"/>
                  </a:lnTo>
                  <a:lnTo>
                    <a:pt x="406" y="455"/>
                  </a:lnTo>
                  <a:lnTo>
                    <a:pt x="405" y="457"/>
                  </a:lnTo>
                  <a:lnTo>
                    <a:pt x="398" y="457"/>
                  </a:lnTo>
                  <a:lnTo>
                    <a:pt x="391" y="457"/>
                  </a:lnTo>
                  <a:lnTo>
                    <a:pt x="383" y="460"/>
                  </a:lnTo>
                  <a:lnTo>
                    <a:pt x="381" y="467"/>
                  </a:lnTo>
                  <a:lnTo>
                    <a:pt x="386" y="468"/>
                  </a:lnTo>
                  <a:lnTo>
                    <a:pt x="391" y="468"/>
                  </a:lnTo>
                  <a:lnTo>
                    <a:pt x="396" y="467"/>
                  </a:lnTo>
                  <a:lnTo>
                    <a:pt x="401" y="465"/>
                  </a:lnTo>
                  <a:lnTo>
                    <a:pt x="400" y="470"/>
                  </a:lnTo>
                  <a:lnTo>
                    <a:pt x="398" y="473"/>
                  </a:lnTo>
                  <a:lnTo>
                    <a:pt x="395" y="478"/>
                  </a:lnTo>
                  <a:lnTo>
                    <a:pt x="393" y="483"/>
                  </a:lnTo>
                  <a:lnTo>
                    <a:pt x="385" y="485"/>
                  </a:lnTo>
                  <a:lnTo>
                    <a:pt x="376" y="486"/>
                  </a:lnTo>
                  <a:lnTo>
                    <a:pt x="368" y="488"/>
                  </a:lnTo>
                  <a:lnTo>
                    <a:pt x="362" y="490"/>
                  </a:lnTo>
                  <a:lnTo>
                    <a:pt x="362" y="491"/>
                  </a:lnTo>
                  <a:lnTo>
                    <a:pt x="363" y="493"/>
                  </a:lnTo>
                  <a:lnTo>
                    <a:pt x="366" y="495"/>
                  </a:lnTo>
                  <a:lnTo>
                    <a:pt x="373" y="495"/>
                  </a:lnTo>
                  <a:lnTo>
                    <a:pt x="380" y="493"/>
                  </a:lnTo>
                  <a:lnTo>
                    <a:pt x="385" y="493"/>
                  </a:lnTo>
                  <a:lnTo>
                    <a:pt x="385" y="495"/>
                  </a:lnTo>
                  <a:lnTo>
                    <a:pt x="383" y="496"/>
                  </a:lnTo>
                  <a:lnTo>
                    <a:pt x="383" y="498"/>
                  </a:lnTo>
                  <a:lnTo>
                    <a:pt x="381" y="500"/>
                  </a:lnTo>
                  <a:lnTo>
                    <a:pt x="375" y="500"/>
                  </a:lnTo>
                  <a:lnTo>
                    <a:pt x="368" y="500"/>
                  </a:lnTo>
                  <a:lnTo>
                    <a:pt x="365" y="505"/>
                  </a:lnTo>
                  <a:lnTo>
                    <a:pt x="363" y="511"/>
                  </a:lnTo>
                  <a:lnTo>
                    <a:pt x="365" y="511"/>
                  </a:lnTo>
                  <a:lnTo>
                    <a:pt x="366" y="511"/>
                  </a:lnTo>
                  <a:lnTo>
                    <a:pt x="370" y="511"/>
                  </a:lnTo>
                  <a:lnTo>
                    <a:pt x="373" y="513"/>
                  </a:lnTo>
                  <a:lnTo>
                    <a:pt x="371" y="516"/>
                  </a:lnTo>
                  <a:lnTo>
                    <a:pt x="370" y="518"/>
                  </a:lnTo>
                  <a:lnTo>
                    <a:pt x="368" y="521"/>
                  </a:lnTo>
                  <a:lnTo>
                    <a:pt x="368" y="526"/>
                  </a:lnTo>
                  <a:lnTo>
                    <a:pt x="370" y="528"/>
                  </a:lnTo>
                  <a:lnTo>
                    <a:pt x="371" y="530"/>
                  </a:lnTo>
                  <a:lnTo>
                    <a:pt x="373" y="530"/>
                  </a:lnTo>
                  <a:lnTo>
                    <a:pt x="375" y="530"/>
                  </a:lnTo>
                  <a:lnTo>
                    <a:pt x="373" y="531"/>
                  </a:lnTo>
                  <a:lnTo>
                    <a:pt x="371" y="533"/>
                  </a:lnTo>
                  <a:lnTo>
                    <a:pt x="368" y="535"/>
                  </a:lnTo>
                  <a:lnTo>
                    <a:pt x="363" y="536"/>
                  </a:lnTo>
                  <a:lnTo>
                    <a:pt x="363" y="538"/>
                  </a:lnTo>
                  <a:lnTo>
                    <a:pt x="363" y="539"/>
                  </a:lnTo>
                  <a:lnTo>
                    <a:pt x="363" y="541"/>
                  </a:lnTo>
                  <a:lnTo>
                    <a:pt x="370" y="541"/>
                  </a:lnTo>
                  <a:lnTo>
                    <a:pt x="378" y="541"/>
                  </a:lnTo>
                  <a:lnTo>
                    <a:pt x="388" y="539"/>
                  </a:lnTo>
                  <a:lnTo>
                    <a:pt x="393" y="539"/>
                  </a:lnTo>
                  <a:lnTo>
                    <a:pt x="393" y="541"/>
                  </a:lnTo>
                  <a:lnTo>
                    <a:pt x="391" y="543"/>
                  </a:lnTo>
                  <a:lnTo>
                    <a:pt x="391" y="544"/>
                  </a:lnTo>
                  <a:lnTo>
                    <a:pt x="386" y="546"/>
                  </a:lnTo>
                  <a:lnTo>
                    <a:pt x="381" y="548"/>
                  </a:lnTo>
                  <a:lnTo>
                    <a:pt x="376" y="549"/>
                  </a:lnTo>
                  <a:lnTo>
                    <a:pt x="373" y="553"/>
                  </a:lnTo>
                  <a:lnTo>
                    <a:pt x="373" y="554"/>
                  </a:lnTo>
                  <a:lnTo>
                    <a:pt x="373" y="556"/>
                  </a:lnTo>
                  <a:lnTo>
                    <a:pt x="373" y="558"/>
                  </a:lnTo>
                  <a:lnTo>
                    <a:pt x="376" y="558"/>
                  </a:lnTo>
                  <a:lnTo>
                    <a:pt x="378" y="558"/>
                  </a:lnTo>
                  <a:lnTo>
                    <a:pt x="381" y="558"/>
                  </a:lnTo>
                  <a:lnTo>
                    <a:pt x="385" y="558"/>
                  </a:lnTo>
                  <a:lnTo>
                    <a:pt x="385" y="559"/>
                  </a:lnTo>
                  <a:lnTo>
                    <a:pt x="385" y="561"/>
                  </a:lnTo>
                  <a:lnTo>
                    <a:pt x="380" y="569"/>
                  </a:lnTo>
                  <a:lnTo>
                    <a:pt x="375" y="578"/>
                  </a:lnTo>
                  <a:lnTo>
                    <a:pt x="370" y="586"/>
                  </a:lnTo>
                  <a:lnTo>
                    <a:pt x="365" y="596"/>
                  </a:lnTo>
                  <a:lnTo>
                    <a:pt x="363" y="596"/>
                  </a:lnTo>
                  <a:lnTo>
                    <a:pt x="362" y="594"/>
                  </a:lnTo>
                  <a:lnTo>
                    <a:pt x="358" y="594"/>
                  </a:lnTo>
                  <a:lnTo>
                    <a:pt x="352" y="594"/>
                  </a:lnTo>
                  <a:lnTo>
                    <a:pt x="352" y="578"/>
                  </a:lnTo>
                  <a:lnTo>
                    <a:pt x="350" y="564"/>
                  </a:lnTo>
                  <a:lnTo>
                    <a:pt x="348" y="553"/>
                  </a:lnTo>
                  <a:lnTo>
                    <a:pt x="343" y="544"/>
                  </a:lnTo>
                  <a:lnTo>
                    <a:pt x="337" y="538"/>
                  </a:lnTo>
                  <a:lnTo>
                    <a:pt x="328" y="533"/>
                  </a:lnTo>
                  <a:lnTo>
                    <a:pt x="317" y="528"/>
                  </a:lnTo>
                  <a:lnTo>
                    <a:pt x="302" y="525"/>
                  </a:lnTo>
                  <a:lnTo>
                    <a:pt x="284" y="528"/>
                  </a:lnTo>
                  <a:lnTo>
                    <a:pt x="274" y="535"/>
                  </a:lnTo>
                  <a:lnTo>
                    <a:pt x="267" y="541"/>
                  </a:lnTo>
                  <a:lnTo>
                    <a:pt x="265" y="549"/>
                  </a:lnTo>
                  <a:lnTo>
                    <a:pt x="267" y="558"/>
                  </a:lnTo>
                  <a:lnTo>
                    <a:pt x="270" y="569"/>
                  </a:lnTo>
                  <a:lnTo>
                    <a:pt x="275" y="581"/>
                  </a:lnTo>
                  <a:lnTo>
                    <a:pt x="280" y="594"/>
                  </a:lnTo>
                  <a:lnTo>
                    <a:pt x="275" y="608"/>
                  </a:lnTo>
                  <a:lnTo>
                    <a:pt x="280" y="616"/>
                  </a:lnTo>
                  <a:lnTo>
                    <a:pt x="285" y="624"/>
                  </a:lnTo>
                  <a:lnTo>
                    <a:pt x="289" y="631"/>
                  </a:lnTo>
                  <a:lnTo>
                    <a:pt x="262" y="636"/>
                  </a:lnTo>
                  <a:lnTo>
                    <a:pt x="247" y="647"/>
                  </a:lnTo>
                  <a:lnTo>
                    <a:pt x="239" y="661"/>
                  </a:lnTo>
                  <a:lnTo>
                    <a:pt x="237" y="679"/>
                  </a:lnTo>
                  <a:lnTo>
                    <a:pt x="241" y="697"/>
                  </a:lnTo>
                  <a:lnTo>
                    <a:pt x="250" y="717"/>
                  </a:lnTo>
                  <a:lnTo>
                    <a:pt x="260" y="737"/>
                  </a:lnTo>
                  <a:lnTo>
                    <a:pt x="274" y="753"/>
                  </a:lnTo>
                  <a:lnTo>
                    <a:pt x="275" y="755"/>
                  </a:lnTo>
                  <a:lnTo>
                    <a:pt x="279" y="757"/>
                  </a:lnTo>
                  <a:lnTo>
                    <a:pt x="280" y="760"/>
                  </a:lnTo>
                  <a:lnTo>
                    <a:pt x="282" y="762"/>
                  </a:lnTo>
                  <a:lnTo>
                    <a:pt x="282" y="763"/>
                  </a:lnTo>
                  <a:lnTo>
                    <a:pt x="264" y="773"/>
                  </a:lnTo>
                  <a:lnTo>
                    <a:pt x="254" y="788"/>
                  </a:lnTo>
                  <a:lnTo>
                    <a:pt x="247" y="808"/>
                  </a:lnTo>
                  <a:lnTo>
                    <a:pt x="245" y="828"/>
                  </a:lnTo>
                  <a:lnTo>
                    <a:pt x="245" y="830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2" name="Freeform 275"/>
            <p:cNvSpPr>
              <a:spLocks/>
            </p:cNvSpPr>
            <p:nvPr/>
          </p:nvSpPr>
          <p:spPr bwMode="auto">
            <a:xfrm>
              <a:off x="2128" y="3395"/>
              <a:ext cx="22" cy="63"/>
            </a:xfrm>
            <a:custGeom>
              <a:avLst/>
              <a:gdLst>
                <a:gd name="T0" fmla="*/ 18 w 22"/>
                <a:gd name="T1" fmla="*/ 63 h 63"/>
                <a:gd name="T2" fmla="*/ 5 w 22"/>
                <a:gd name="T3" fmla="*/ 45 h 63"/>
                <a:gd name="T4" fmla="*/ 0 w 22"/>
                <a:gd name="T5" fmla="*/ 36 h 63"/>
                <a:gd name="T6" fmla="*/ 3 w 22"/>
                <a:gd name="T7" fmla="*/ 25 h 63"/>
                <a:gd name="T8" fmla="*/ 13 w 22"/>
                <a:gd name="T9" fmla="*/ 1 h 63"/>
                <a:gd name="T10" fmla="*/ 15 w 22"/>
                <a:gd name="T11" fmla="*/ 0 h 63"/>
                <a:gd name="T12" fmla="*/ 15 w 22"/>
                <a:gd name="T13" fmla="*/ 0 h 63"/>
                <a:gd name="T14" fmla="*/ 17 w 22"/>
                <a:gd name="T15" fmla="*/ 0 h 63"/>
                <a:gd name="T16" fmla="*/ 17 w 22"/>
                <a:gd name="T17" fmla="*/ 0 h 63"/>
                <a:gd name="T18" fmla="*/ 18 w 22"/>
                <a:gd name="T19" fmla="*/ 16 h 63"/>
                <a:gd name="T20" fmla="*/ 20 w 22"/>
                <a:gd name="T21" fmla="*/ 31 h 63"/>
                <a:gd name="T22" fmla="*/ 20 w 22"/>
                <a:gd name="T23" fmla="*/ 46 h 63"/>
                <a:gd name="T24" fmla="*/ 22 w 22"/>
                <a:gd name="T25" fmla="*/ 63 h 63"/>
                <a:gd name="T26" fmla="*/ 20 w 22"/>
                <a:gd name="T27" fmla="*/ 63 h 63"/>
                <a:gd name="T28" fmla="*/ 20 w 22"/>
                <a:gd name="T29" fmla="*/ 63 h 63"/>
                <a:gd name="T30" fmla="*/ 20 w 22"/>
                <a:gd name="T31" fmla="*/ 63 h 63"/>
                <a:gd name="T32" fmla="*/ 18 w 22"/>
                <a:gd name="T33" fmla="*/ 63 h 63"/>
                <a:gd name="T34" fmla="*/ 18 w 22"/>
                <a:gd name="T35" fmla="*/ 63 h 63"/>
                <a:gd name="T36" fmla="*/ 18 w 22"/>
                <a:gd name="T37" fmla="*/ 63 h 63"/>
                <a:gd name="T38" fmla="*/ 18 w 22"/>
                <a:gd name="T39" fmla="*/ 63 h 63"/>
                <a:gd name="T40" fmla="*/ 18 w 22"/>
                <a:gd name="T41" fmla="*/ 63 h 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" h="63">
                  <a:moveTo>
                    <a:pt x="18" y="63"/>
                  </a:moveTo>
                  <a:lnTo>
                    <a:pt x="5" y="45"/>
                  </a:lnTo>
                  <a:lnTo>
                    <a:pt x="0" y="36"/>
                  </a:lnTo>
                  <a:lnTo>
                    <a:pt x="3" y="25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6"/>
                  </a:lnTo>
                  <a:lnTo>
                    <a:pt x="20" y="31"/>
                  </a:lnTo>
                  <a:lnTo>
                    <a:pt x="20" y="46"/>
                  </a:lnTo>
                  <a:lnTo>
                    <a:pt x="22" y="63"/>
                  </a:lnTo>
                  <a:lnTo>
                    <a:pt x="20" y="63"/>
                  </a:lnTo>
                  <a:lnTo>
                    <a:pt x="18" y="6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3" name="Freeform 276"/>
            <p:cNvSpPr>
              <a:spLocks/>
            </p:cNvSpPr>
            <p:nvPr/>
          </p:nvSpPr>
          <p:spPr bwMode="auto">
            <a:xfrm>
              <a:off x="2778" y="2599"/>
              <a:ext cx="355" cy="811"/>
            </a:xfrm>
            <a:custGeom>
              <a:avLst/>
              <a:gdLst>
                <a:gd name="T0" fmla="*/ 328 w 355"/>
                <a:gd name="T1" fmla="*/ 797 h 811"/>
                <a:gd name="T2" fmla="*/ 287 w 355"/>
                <a:gd name="T3" fmla="*/ 701 h 811"/>
                <a:gd name="T4" fmla="*/ 249 w 355"/>
                <a:gd name="T5" fmla="*/ 645 h 811"/>
                <a:gd name="T6" fmla="*/ 237 w 355"/>
                <a:gd name="T7" fmla="*/ 637 h 811"/>
                <a:gd name="T8" fmla="*/ 229 w 355"/>
                <a:gd name="T9" fmla="*/ 628 h 811"/>
                <a:gd name="T10" fmla="*/ 209 w 355"/>
                <a:gd name="T11" fmla="*/ 700 h 811"/>
                <a:gd name="T12" fmla="*/ 205 w 355"/>
                <a:gd name="T13" fmla="*/ 695 h 811"/>
                <a:gd name="T14" fmla="*/ 179 w 355"/>
                <a:gd name="T15" fmla="*/ 753 h 811"/>
                <a:gd name="T16" fmla="*/ 181 w 355"/>
                <a:gd name="T17" fmla="*/ 688 h 811"/>
                <a:gd name="T18" fmla="*/ 167 w 355"/>
                <a:gd name="T19" fmla="*/ 685 h 811"/>
                <a:gd name="T20" fmla="*/ 156 w 355"/>
                <a:gd name="T21" fmla="*/ 670 h 811"/>
                <a:gd name="T22" fmla="*/ 177 w 355"/>
                <a:gd name="T23" fmla="*/ 583 h 811"/>
                <a:gd name="T24" fmla="*/ 167 w 355"/>
                <a:gd name="T25" fmla="*/ 562 h 811"/>
                <a:gd name="T26" fmla="*/ 152 w 355"/>
                <a:gd name="T27" fmla="*/ 537 h 811"/>
                <a:gd name="T28" fmla="*/ 190 w 355"/>
                <a:gd name="T29" fmla="*/ 437 h 811"/>
                <a:gd name="T30" fmla="*/ 212 w 355"/>
                <a:gd name="T31" fmla="*/ 371 h 811"/>
                <a:gd name="T32" fmla="*/ 210 w 355"/>
                <a:gd name="T33" fmla="*/ 363 h 811"/>
                <a:gd name="T34" fmla="*/ 195 w 355"/>
                <a:gd name="T35" fmla="*/ 356 h 811"/>
                <a:gd name="T36" fmla="*/ 179 w 355"/>
                <a:gd name="T37" fmla="*/ 333 h 811"/>
                <a:gd name="T38" fmla="*/ 118 w 355"/>
                <a:gd name="T39" fmla="*/ 398 h 811"/>
                <a:gd name="T40" fmla="*/ 114 w 355"/>
                <a:gd name="T41" fmla="*/ 363 h 811"/>
                <a:gd name="T42" fmla="*/ 99 w 355"/>
                <a:gd name="T43" fmla="*/ 351 h 811"/>
                <a:gd name="T44" fmla="*/ 111 w 355"/>
                <a:gd name="T45" fmla="*/ 290 h 811"/>
                <a:gd name="T46" fmla="*/ 139 w 355"/>
                <a:gd name="T47" fmla="*/ 227 h 811"/>
                <a:gd name="T48" fmla="*/ 119 w 355"/>
                <a:gd name="T49" fmla="*/ 199 h 811"/>
                <a:gd name="T50" fmla="*/ 109 w 355"/>
                <a:gd name="T51" fmla="*/ 184 h 811"/>
                <a:gd name="T52" fmla="*/ 56 w 355"/>
                <a:gd name="T53" fmla="*/ 222 h 811"/>
                <a:gd name="T54" fmla="*/ 11 w 355"/>
                <a:gd name="T55" fmla="*/ 257 h 811"/>
                <a:gd name="T56" fmla="*/ 16 w 355"/>
                <a:gd name="T57" fmla="*/ 214 h 811"/>
                <a:gd name="T58" fmla="*/ 45 w 355"/>
                <a:gd name="T59" fmla="*/ 162 h 811"/>
                <a:gd name="T60" fmla="*/ 68 w 355"/>
                <a:gd name="T61" fmla="*/ 116 h 811"/>
                <a:gd name="T62" fmla="*/ 56 w 355"/>
                <a:gd name="T63" fmla="*/ 102 h 811"/>
                <a:gd name="T64" fmla="*/ 103 w 355"/>
                <a:gd name="T65" fmla="*/ 0 h 811"/>
                <a:gd name="T66" fmla="*/ 131 w 355"/>
                <a:gd name="T67" fmla="*/ 59 h 811"/>
                <a:gd name="T68" fmla="*/ 131 w 355"/>
                <a:gd name="T69" fmla="*/ 92 h 811"/>
                <a:gd name="T70" fmla="*/ 151 w 355"/>
                <a:gd name="T71" fmla="*/ 53 h 811"/>
                <a:gd name="T72" fmla="*/ 199 w 355"/>
                <a:gd name="T73" fmla="*/ 190 h 811"/>
                <a:gd name="T74" fmla="*/ 181 w 355"/>
                <a:gd name="T75" fmla="*/ 275 h 811"/>
                <a:gd name="T76" fmla="*/ 141 w 355"/>
                <a:gd name="T77" fmla="*/ 336 h 811"/>
                <a:gd name="T78" fmla="*/ 162 w 355"/>
                <a:gd name="T79" fmla="*/ 328 h 811"/>
                <a:gd name="T80" fmla="*/ 209 w 355"/>
                <a:gd name="T81" fmla="*/ 282 h 811"/>
                <a:gd name="T82" fmla="*/ 215 w 355"/>
                <a:gd name="T83" fmla="*/ 311 h 811"/>
                <a:gd name="T84" fmla="*/ 227 w 355"/>
                <a:gd name="T85" fmla="*/ 361 h 811"/>
                <a:gd name="T86" fmla="*/ 225 w 355"/>
                <a:gd name="T87" fmla="*/ 464 h 811"/>
                <a:gd name="T88" fmla="*/ 227 w 355"/>
                <a:gd name="T89" fmla="*/ 469 h 811"/>
                <a:gd name="T90" fmla="*/ 247 w 355"/>
                <a:gd name="T91" fmla="*/ 472 h 811"/>
                <a:gd name="T92" fmla="*/ 212 w 355"/>
                <a:gd name="T93" fmla="*/ 585 h 811"/>
                <a:gd name="T94" fmla="*/ 190 w 355"/>
                <a:gd name="T95" fmla="*/ 648 h 811"/>
                <a:gd name="T96" fmla="*/ 215 w 355"/>
                <a:gd name="T97" fmla="*/ 602 h 811"/>
                <a:gd name="T98" fmla="*/ 260 w 355"/>
                <a:gd name="T99" fmla="*/ 487 h 811"/>
                <a:gd name="T100" fmla="*/ 288 w 355"/>
                <a:gd name="T101" fmla="*/ 622 h 811"/>
                <a:gd name="T102" fmla="*/ 346 w 355"/>
                <a:gd name="T103" fmla="*/ 778 h 811"/>
                <a:gd name="T104" fmla="*/ 353 w 355"/>
                <a:gd name="T105" fmla="*/ 811 h 8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55" h="811">
                  <a:moveTo>
                    <a:pt x="353" y="811"/>
                  </a:moveTo>
                  <a:lnTo>
                    <a:pt x="346" y="802"/>
                  </a:lnTo>
                  <a:lnTo>
                    <a:pt x="343" y="799"/>
                  </a:lnTo>
                  <a:lnTo>
                    <a:pt x="336" y="797"/>
                  </a:lnTo>
                  <a:lnTo>
                    <a:pt x="328" y="797"/>
                  </a:lnTo>
                  <a:lnTo>
                    <a:pt x="320" y="774"/>
                  </a:lnTo>
                  <a:lnTo>
                    <a:pt x="318" y="753"/>
                  </a:lnTo>
                  <a:lnTo>
                    <a:pt x="310" y="733"/>
                  </a:lnTo>
                  <a:lnTo>
                    <a:pt x="292" y="719"/>
                  </a:lnTo>
                  <a:lnTo>
                    <a:pt x="287" y="701"/>
                  </a:lnTo>
                  <a:lnTo>
                    <a:pt x="277" y="670"/>
                  </a:lnTo>
                  <a:lnTo>
                    <a:pt x="263" y="642"/>
                  </a:lnTo>
                  <a:lnTo>
                    <a:pt x="249" y="633"/>
                  </a:lnTo>
                  <a:lnTo>
                    <a:pt x="249" y="640"/>
                  </a:lnTo>
                  <a:lnTo>
                    <a:pt x="249" y="645"/>
                  </a:lnTo>
                  <a:lnTo>
                    <a:pt x="245" y="651"/>
                  </a:lnTo>
                  <a:lnTo>
                    <a:pt x="242" y="656"/>
                  </a:lnTo>
                  <a:lnTo>
                    <a:pt x="240" y="648"/>
                  </a:lnTo>
                  <a:lnTo>
                    <a:pt x="239" y="642"/>
                  </a:lnTo>
                  <a:lnTo>
                    <a:pt x="237" y="637"/>
                  </a:lnTo>
                  <a:lnTo>
                    <a:pt x="234" y="630"/>
                  </a:lnTo>
                  <a:lnTo>
                    <a:pt x="232" y="628"/>
                  </a:lnTo>
                  <a:lnTo>
                    <a:pt x="230" y="628"/>
                  </a:lnTo>
                  <a:lnTo>
                    <a:pt x="229" y="628"/>
                  </a:lnTo>
                  <a:lnTo>
                    <a:pt x="227" y="646"/>
                  </a:lnTo>
                  <a:lnTo>
                    <a:pt x="222" y="665"/>
                  </a:lnTo>
                  <a:lnTo>
                    <a:pt x="217" y="681"/>
                  </a:lnTo>
                  <a:lnTo>
                    <a:pt x="209" y="700"/>
                  </a:lnTo>
                  <a:lnTo>
                    <a:pt x="207" y="700"/>
                  </a:lnTo>
                  <a:lnTo>
                    <a:pt x="205" y="696"/>
                  </a:lnTo>
                  <a:lnTo>
                    <a:pt x="205" y="695"/>
                  </a:lnTo>
                  <a:lnTo>
                    <a:pt x="204" y="695"/>
                  </a:lnTo>
                  <a:lnTo>
                    <a:pt x="202" y="695"/>
                  </a:lnTo>
                  <a:lnTo>
                    <a:pt x="192" y="710"/>
                  </a:lnTo>
                  <a:lnTo>
                    <a:pt x="186" y="729"/>
                  </a:lnTo>
                  <a:lnTo>
                    <a:pt x="179" y="753"/>
                  </a:lnTo>
                  <a:lnTo>
                    <a:pt x="171" y="769"/>
                  </a:lnTo>
                  <a:lnTo>
                    <a:pt x="174" y="749"/>
                  </a:lnTo>
                  <a:lnTo>
                    <a:pt x="179" y="726"/>
                  </a:lnTo>
                  <a:lnTo>
                    <a:pt x="182" y="703"/>
                  </a:lnTo>
                  <a:lnTo>
                    <a:pt x="181" y="688"/>
                  </a:lnTo>
                  <a:lnTo>
                    <a:pt x="176" y="688"/>
                  </a:lnTo>
                  <a:lnTo>
                    <a:pt x="172" y="690"/>
                  </a:lnTo>
                  <a:lnTo>
                    <a:pt x="169" y="691"/>
                  </a:lnTo>
                  <a:lnTo>
                    <a:pt x="166" y="693"/>
                  </a:lnTo>
                  <a:lnTo>
                    <a:pt x="167" y="685"/>
                  </a:lnTo>
                  <a:lnTo>
                    <a:pt x="169" y="675"/>
                  </a:lnTo>
                  <a:lnTo>
                    <a:pt x="171" y="665"/>
                  </a:lnTo>
                  <a:lnTo>
                    <a:pt x="167" y="660"/>
                  </a:lnTo>
                  <a:lnTo>
                    <a:pt x="161" y="665"/>
                  </a:lnTo>
                  <a:lnTo>
                    <a:pt x="156" y="670"/>
                  </a:lnTo>
                  <a:lnTo>
                    <a:pt x="151" y="675"/>
                  </a:lnTo>
                  <a:lnTo>
                    <a:pt x="146" y="681"/>
                  </a:lnTo>
                  <a:lnTo>
                    <a:pt x="151" y="656"/>
                  </a:lnTo>
                  <a:lnTo>
                    <a:pt x="164" y="618"/>
                  </a:lnTo>
                  <a:lnTo>
                    <a:pt x="177" y="583"/>
                  </a:lnTo>
                  <a:lnTo>
                    <a:pt x="179" y="562"/>
                  </a:lnTo>
                  <a:lnTo>
                    <a:pt x="176" y="562"/>
                  </a:lnTo>
                  <a:lnTo>
                    <a:pt x="174" y="562"/>
                  </a:lnTo>
                  <a:lnTo>
                    <a:pt x="171" y="562"/>
                  </a:lnTo>
                  <a:lnTo>
                    <a:pt x="167" y="562"/>
                  </a:lnTo>
                  <a:lnTo>
                    <a:pt x="164" y="554"/>
                  </a:lnTo>
                  <a:lnTo>
                    <a:pt x="161" y="550"/>
                  </a:lnTo>
                  <a:lnTo>
                    <a:pt x="156" y="549"/>
                  </a:lnTo>
                  <a:lnTo>
                    <a:pt x="147" y="547"/>
                  </a:lnTo>
                  <a:lnTo>
                    <a:pt x="152" y="537"/>
                  </a:lnTo>
                  <a:lnTo>
                    <a:pt x="164" y="515"/>
                  </a:lnTo>
                  <a:lnTo>
                    <a:pt x="176" y="494"/>
                  </a:lnTo>
                  <a:lnTo>
                    <a:pt x="182" y="482"/>
                  </a:lnTo>
                  <a:lnTo>
                    <a:pt x="187" y="459"/>
                  </a:lnTo>
                  <a:lnTo>
                    <a:pt x="190" y="437"/>
                  </a:lnTo>
                  <a:lnTo>
                    <a:pt x="194" y="414"/>
                  </a:lnTo>
                  <a:lnTo>
                    <a:pt x="202" y="393"/>
                  </a:lnTo>
                  <a:lnTo>
                    <a:pt x="205" y="386"/>
                  </a:lnTo>
                  <a:lnTo>
                    <a:pt x="209" y="379"/>
                  </a:lnTo>
                  <a:lnTo>
                    <a:pt x="212" y="371"/>
                  </a:lnTo>
                  <a:lnTo>
                    <a:pt x="214" y="364"/>
                  </a:lnTo>
                  <a:lnTo>
                    <a:pt x="212" y="363"/>
                  </a:lnTo>
                  <a:lnTo>
                    <a:pt x="210" y="363"/>
                  </a:lnTo>
                  <a:lnTo>
                    <a:pt x="209" y="363"/>
                  </a:lnTo>
                  <a:lnTo>
                    <a:pt x="205" y="363"/>
                  </a:lnTo>
                  <a:lnTo>
                    <a:pt x="200" y="364"/>
                  </a:lnTo>
                  <a:lnTo>
                    <a:pt x="192" y="366"/>
                  </a:lnTo>
                  <a:lnTo>
                    <a:pt x="195" y="356"/>
                  </a:lnTo>
                  <a:lnTo>
                    <a:pt x="200" y="345"/>
                  </a:lnTo>
                  <a:lnTo>
                    <a:pt x="204" y="333"/>
                  </a:lnTo>
                  <a:lnTo>
                    <a:pt x="205" y="323"/>
                  </a:lnTo>
                  <a:lnTo>
                    <a:pt x="194" y="326"/>
                  </a:lnTo>
                  <a:lnTo>
                    <a:pt x="179" y="333"/>
                  </a:lnTo>
                  <a:lnTo>
                    <a:pt x="166" y="345"/>
                  </a:lnTo>
                  <a:lnTo>
                    <a:pt x="152" y="358"/>
                  </a:lnTo>
                  <a:lnTo>
                    <a:pt x="139" y="371"/>
                  </a:lnTo>
                  <a:lnTo>
                    <a:pt x="127" y="386"/>
                  </a:lnTo>
                  <a:lnTo>
                    <a:pt x="118" y="398"/>
                  </a:lnTo>
                  <a:lnTo>
                    <a:pt x="109" y="406"/>
                  </a:lnTo>
                  <a:lnTo>
                    <a:pt x="111" y="396"/>
                  </a:lnTo>
                  <a:lnTo>
                    <a:pt x="114" y="384"/>
                  </a:lnTo>
                  <a:lnTo>
                    <a:pt x="116" y="374"/>
                  </a:lnTo>
                  <a:lnTo>
                    <a:pt x="114" y="363"/>
                  </a:lnTo>
                  <a:lnTo>
                    <a:pt x="109" y="363"/>
                  </a:lnTo>
                  <a:lnTo>
                    <a:pt x="106" y="363"/>
                  </a:lnTo>
                  <a:lnTo>
                    <a:pt x="101" y="364"/>
                  </a:lnTo>
                  <a:lnTo>
                    <a:pt x="96" y="364"/>
                  </a:lnTo>
                  <a:lnTo>
                    <a:pt x="99" y="351"/>
                  </a:lnTo>
                  <a:lnTo>
                    <a:pt x="103" y="335"/>
                  </a:lnTo>
                  <a:lnTo>
                    <a:pt x="103" y="318"/>
                  </a:lnTo>
                  <a:lnTo>
                    <a:pt x="98" y="306"/>
                  </a:lnTo>
                  <a:lnTo>
                    <a:pt x="103" y="301"/>
                  </a:lnTo>
                  <a:lnTo>
                    <a:pt x="111" y="290"/>
                  </a:lnTo>
                  <a:lnTo>
                    <a:pt x="121" y="275"/>
                  </a:lnTo>
                  <a:lnTo>
                    <a:pt x="127" y="263"/>
                  </a:lnTo>
                  <a:lnTo>
                    <a:pt x="131" y="253"/>
                  </a:lnTo>
                  <a:lnTo>
                    <a:pt x="134" y="240"/>
                  </a:lnTo>
                  <a:lnTo>
                    <a:pt x="139" y="227"/>
                  </a:lnTo>
                  <a:lnTo>
                    <a:pt x="144" y="214"/>
                  </a:lnTo>
                  <a:lnTo>
                    <a:pt x="146" y="202"/>
                  </a:lnTo>
                  <a:lnTo>
                    <a:pt x="142" y="194"/>
                  </a:lnTo>
                  <a:lnTo>
                    <a:pt x="134" y="192"/>
                  </a:lnTo>
                  <a:lnTo>
                    <a:pt x="119" y="199"/>
                  </a:lnTo>
                  <a:lnTo>
                    <a:pt x="119" y="194"/>
                  </a:lnTo>
                  <a:lnTo>
                    <a:pt x="119" y="190"/>
                  </a:lnTo>
                  <a:lnTo>
                    <a:pt x="119" y="187"/>
                  </a:lnTo>
                  <a:lnTo>
                    <a:pt x="119" y="182"/>
                  </a:lnTo>
                  <a:lnTo>
                    <a:pt x="109" y="184"/>
                  </a:lnTo>
                  <a:lnTo>
                    <a:pt x="98" y="189"/>
                  </a:lnTo>
                  <a:lnTo>
                    <a:pt x="88" y="195"/>
                  </a:lnTo>
                  <a:lnTo>
                    <a:pt x="76" y="204"/>
                  </a:lnTo>
                  <a:lnTo>
                    <a:pt x="66" y="214"/>
                  </a:lnTo>
                  <a:lnTo>
                    <a:pt x="56" y="222"/>
                  </a:lnTo>
                  <a:lnTo>
                    <a:pt x="48" y="232"/>
                  </a:lnTo>
                  <a:lnTo>
                    <a:pt x="41" y="240"/>
                  </a:lnTo>
                  <a:lnTo>
                    <a:pt x="35" y="235"/>
                  </a:lnTo>
                  <a:lnTo>
                    <a:pt x="23" y="243"/>
                  </a:lnTo>
                  <a:lnTo>
                    <a:pt x="11" y="257"/>
                  </a:lnTo>
                  <a:lnTo>
                    <a:pt x="0" y="267"/>
                  </a:lnTo>
                  <a:lnTo>
                    <a:pt x="6" y="250"/>
                  </a:lnTo>
                  <a:lnTo>
                    <a:pt x="20" y="233"/>
                  </a:lnTo>
                  <a:lnTo>
                    <a:pt x="26" y="220"/>
                  </a:lnTo>
                  <a:lnTo>
                    <a:pt x="16" y="214"/>
                  </a:lnTo>
                  <a:lnTo>
                    <a:pt x="18" y="205"/>
                  </a:lnTo>
                  <a:lnTo>
                    <a:pt x="23" y="195"/>
                  </a:lnTo>
                  <a:lnTo>
                    <a:pt x="30" y="184"/>
                  </a:lnTo>
                  <a:lnTo>
                    <a:pt x="36" y="172"/>
                  </a:lnTo>
                  <a:lnTo>
                    <a:pt x="45" y="162"/>
                  </a:lnTo>
                  <a:lnTo>
                    <a:pt x="51" y="151"/>
                  </a:lnTo>
                  <a:lnTo>
                    <a:pt x="60" y="142"/>
                  </a:lnTo>
                  <a:lnTo>
                    <a:pt x="66" y="134"/>
                  </a:lnTo>
                  <a:lnTo>
                    <a:pt x="68" y="124"/>
                  </a:lnTo>
                  <a:lnTo>
                    <a:pt x="68" y="116"/>
                  </a:lnTo>
                  <a:lnTo>
                    <a:pt x="64" y="109"/>
                  </a:lnTo>
                  <a:lnTo>
                    <a:pt x="56" y="104"/>
                  </a:lnTo>
                  <a:lnTo>
                    <a:pt x="56" y="102"/>
                  </a:lnTo>
                  <a:lnTo>
                    <a:pt x="74" y="79"/>
                  </a:lnTo>
                  <a:lnTo>
                    <a:pt x="88" y="54"/>
                  </a:lnTo>
                  <a:lnTo>
                    <a:pt x="98" y="29"/>
                  </a:lnTo>
                  <a:lnTo>
                    <a:pt x="103" y="0"/>
                  </a:lnTo>
                  <a:lnTo>
                    <a:pt x="113" y="5"/>
                  </a:lnTo>
                  <a:lnTo>
                    <a:pt x="124" y="16"/>
                  </a:lnTo>
                  <a:lnTo>
                    <a:pt x="136" y="29"/>
                  </a:lnTo>
                  <a:lnTo>
                    <a:pt x="141" y="39"/>
                  </a:lnTo>
                  <a:lnTo>
                    <a:pt x="131" y="59"/>
                  </a:lnTo>
                  <a:lnTo>
                    <a:pt x="121" y="81"/>
                  </a:lnTo>
                  <a:lnTo>
                    <a:pt x="113" y="101"/>
                  </a:lnTo>
                  <a:lnTo>
                    <a:pt x="106" y="122"/>
                  </a:lnTo>
                  <a:lnTo>
                    <a:pt x="118" y="112"/>
                  </a:lnTo>
                  <a:lnTo>
                    <a:pt x="131" y="92"/>
                  </a:lnTo>
                  <a:lnTo>
                    <a:pt x="141" y="69"/>
                  </a:lnTo>
                  <a:lnTo>
                    <a:pt x="149" y="53"/>
                  </a:lnTo>
                  <a:lnTo>
                    <a:pt x="151" y="53"/>
                  </a:lnTo>
                  <a:lnTo>
                    <a:pt x="152" y="53"/>
                  </a:lnTo>
                  <a:lnTo>
                    <a:pt x="167" y="87"/>
                  </a:lnTo>
                  <a:lnTo>
                    <a:pt x="179" y="121"/>
                  </a:lnTo>
                  <a:lnTo>
                    <a:pt x="190" y="154"/>
                  </a:lnTo>
                  <a:lnTo>
                    <a:pt x="199" y="190"/>
                  </a:lnTo>
                  <a:lnTo>
                    <a:pt x="200" y="209"/>
                  </a:lnTo>
                  <a:lnTo>
                    <a:pt x="199" y="225"/>
                  </a:lnTo>
                  <a:lnTo>
                    <a:pt x="194" y="242"/>
                  </a:lnTo>
                  <a:lnTo>
                    <a:pt x="189" y="258"/>
                  </a:lnTo>
                  <a:lnTo>
                    <a:pt x="181" y="275"/>
                  </a:lnTo>
                  <a:lnTo>
                    <a:pt x="174" y="290"/>
                  </a:lnTo>
                  <a:lnTo>
                    <a:pt x="164" y="305"/>
                  </a:lnTo>
                  <a:lnTo>
                    <a:pt x="156" y="320"/>
                  </a:lnTo>
                  <a:lnTo>
                    <a:pt x="149" y="328"/>
                  </a:lnTo>
                  <a:lnTo>
                    <a:pt x="141" y="336"/>
                  </a:lnTo>
                  <a:lnTo>
                    <a:pt x="134" y="345"/>
                  </a:lnTo>
                  <a:lnTo>
                    <a:pt x="131" y="353"/>
                  </a:lnTo>
                  <a:lnTo>
                    <a:pt x="141" y="350"/>
                  </a:lnTo>
                  <a:lnTo>
                    <a:pt x="151" y="340"/>
                  </a:lnTo>
                  <a:lnTo>
                    <a:pt x="162" y="328"/>
                  </a:lnTo>
                  <a:lnTo>
                    <a:pt x="176" y="315"/>
                  </a:lnTo>
                  <a:lnTo>
                    <a:pt x="186" y="301"/>
                  </a:lnTo>
                  <a:lnTo>
                    <a:pt x="195" y="290"/>
                  </a:lnTo>
                  <a:lnTo>
                    <a:pt x="204" y="283"/>
                  </a:lnTo>
                  <a:lnTo>
                    <a:pt x="209" y="282"/>
                  </a:lnTo>
                  <a:lnTo>
                    <a:pt x="209" y="288"/>
                  </a:lnTo>
                  <a:lnTo>
                    <a:pt x="210" y="295"/>
                  </a:lnTo>
                  <a:lnTo>
                    <a:pt x="210" y="301"/>
                  </a:lnTo>
                  <a:lnTo>
                    <a:pt x="210" y="310"/>
                  </a:lnTo>
                  <a:lnTo>
                    <a:pt x="215" y="311"/>
                  </a:lnTo>
                  <a:lnTo>
                    <a:pt x="219" y="311"/>
                  </a:lnTo>
                  <a:lnTo>
                    <a:pt x="220" y="313"/>
                  </a:lnTo>
                  <a:lnTo>
                    <a:pt x="224" y="323"/>
                  </a:lnTo>
                  <a:lnTo>
                    <a:pt x="225" y="343"/>
                  </a:lnTo>
                  <a:lnTo>
                    <a:pt x="227" y="361"/>
                  </a:lnTo>
                  <a:lnTo>
                    <a:pt x="232" y="381"/>
                  </a:lnTo>
                  <a:lnTo>
                    <a:pt x="235" y="401"/>
                  </a:lnTo>
                  <a:lnTo>
                    <a:pt x="230" y="429"/>
                  </a:lnTo>
                  <a:lnTo>
                    <a:pt x="227" y="451"/>
                  </a:lnTo>
                  <a:lnTo>
                    <a:pt x="225" y="464"/>
                  </a:lnTo>
                  <a:lnTo>
                    <a:pt x="224" y="469"/>
                  </a:lnTo>
                  <a:lnTo>
                    <a:pt x="225" y="469"/>
                  </a:lnTo>
                  <a:lnTo>
                    <a:pt x="227" y="469"/>
                  </a:lnTo>
                  <a:lnTo>
                    <a:pt x="232" y="464"/>
                  </a:lnTo>
                  <a:lnTo>
                    <a:pt x="237" y="457"/>
                  </a:lnTo>
                  <a:lnTo>
                    <a:pt x="244" y="452"/>
                  </a:lnTo>
                  <a:lnTo>
                    <a:pt x="249" y="449"/>
                  </a:lnTo>
                  <a:lnTo>
                    <a:pt x="247" y="472"/>
                  </a:lnTo>
                  <a:lnTo>
                    <a:pt x="244" y="496"/>
                  </a:lnTo>
                  <a:lnTo>
                    <a:pt x="237" y="519"/>
                  </a:lnTo>
                  <a:lnTo>
                    <a:pt x="230" y="540"/>
                  </a:lnTo>
                  <a:lnTo>
                    <a:pt x="220" y="562"/>
                  </a:lnTo>
                  <a:lnTo>
                    <a:pt x="212" y="585"/>
                  </a:lnTo>
                  <a:lnTo>
                    <a:pt x="204" y="607"/>
                  </a:lnTo>
                  <a:lnTo>
                    <a:pt x="195" y="628"/>
                  </a:lnTo>
                  <a:lnTo>
                    <a:pt x="192" y="635"/>
                  </a:lnTo>
                  <a:lnTo>
                    <a:pt x="190" y="642"/>
                  </a:lnTo>
                  <a:lnTo>
                    <a:pt x="190" y="648"/>
                  </a:lnTo>
                  <a:lnTo>
                    <a:pt x="192" y="656"/>
                  </a:lnTo>
                  <a:lnTo>
                    <a:pt x="199" y="646"/>
                  </a:lnTo>
                  <a:lnTo>
                    <a:pt x="207" y="628"/>
                  </a:lnTo>
                  <a:lnTo>
                    <a:pt x="212" y="612"/>
                  </a:lnTo>
                  <a:lnTo>
                    <a:pt x="215" y="602"/>
                  </a:lnTo>
                  <a:lnTo>
                    <a:pt x="234" y="555"/>
                  </a:lnTo>
                  <a:lnTo>
                    <a:pt x="247" y="517"/>
                  </a:lnTo>
                  <a:lnTo>
                    <a:pt x="255" y="494"/>
                  </a:lnTo>
                  <a:lnTo>
                    <a:pt x="258" y="484"/>
                  </a:lnTo>
                  <a:lnTo>
                    <a:pt x="260" y="487"/>
                  </a:lnTo>
                  <a:lnTo>
                    <a:pt x="262" y="497"/>
                  </a:lnTo>
                  <a:lnTo>
                    <a:pt x="265" y="519"/>
                  </a:lnTo>
                  <a:lnTo>
                    <a:pt x="270" y="559"/>
                  </a:lnTo>
                  <a:lnTo>
                    <a:pt x="278" y="590"/>
                  </a:lnTo>
                  <a:lnTo>
                    <a:pt x="288" y="622"/>
                  </a:lnTo>
                  <a:lnTo>
                    <a:pt x="300" y="651"/>
                  </a:lnTo>
                  <a:lnTo>
                    <a:pt x="311" y="681"/>
                  </a:lnTo>
                  <a:lnTo>
                    <a:pt x="323" y="713"/>
                  </a:lnTo>
                  <a:lnTo>
                    <a:pt x="336" y="744"/>
                  </a:lnTo>
                  <a:lnTo>
                    <a:pt x="346" y="778"/>
                  </a:lnTo>
                  <a:lnTo>
                    <a:pt x="355" y="811"/>
                  </a:lnTo>
                  <a:lnTo>
                    <a:pt x="353" y="811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4" name="Freeform 277"/>
            <p:cNvSpPr>
              <a:spLocks/>
            </p:cNvSpPr>
            <p:nvPr/>
          </p:nvSpPr>
          <p:spPr bwMode="auto">
            <a:xfrm>
              <a:off x="2080" y="2934"/>
              <a:ext cx="267" cy="452"/>
            </a:xfrm>
            <a:custGeom>
              <a:avLst/>
              <a:gdLst>
                <a:gd name="T0" fmla="*/ 10 w 267"/>
                <a:gd name="T1" fmla="*/ 433 h 452"/>
                <a:gd name="T2" fmla="*/ 30 w 267"/>
                <a:gd name="T3" fmla="*/ 406 h 452"/>
                <a:gd name="T4" fmla="*/ 28 w 267"/>
                <a:gd name="T5" fmla="*/ 384 h 452"/>
                <a:gd name="T6" fmla="*/ 28 w 267"/>
                <a:gd name="T7" fmla="*/ 383 h 452"/>
                <a:gd name="T8" fmla="*/ 58 w 267"/>
                <a:gd name="T9" fmla="*/ 356 h 452"/>
                <a:gd name="T10" fmla="*/ 113 w 267"/>
                <a:gd name="T11" fmla="*/ 308 h 452"/>
                <a:gd name="T12" fmla="*/ 139 w 267"/>
                <a:gd name="T13" fmla="*/ 262 h 452"/>
                <a:gd name="T14" fmla="*/ 134 w 267"/>
                <a:gd name="T15" fmla="*/ 260 h 452"/>
                <a:gd name="T16" fmla="*/ 141 w 267"/>
                <a:gd name="T17" fmla="*/ 243 h 452"/>
                <a:gd name="T18" fmla="*/ 164 w 267"/>
                <a:gd name="T19" fmla="*/ 215 h 452"/>
                <a:gd name="T20" fmla="*/ 184 w 267"/>
                <a:gd name="T21" fmla="*/ 197 h 452"/>
                <a:gd name="T22" fmla="*/ 219 w 267"/>
                <a:gd name="T23" fmla="*/ 131 h 452"/>
                <a:gd name="T24" fmla="*/ 209 w 267"/>
                <a:gd name="T25" fmla="*/ 81 h 452"/>
                <a:gd name="T26" fmla="*/ 194 w 267"/>
                <a:gd name="T27" fmla="*/ 54 h 452"/>
                <a:gd name="T28" fmla="*/ 174 w 267"/>
                <a:gd name="T29" fmla="*/ 44 h 452"/>
                <a:gd name="T30" fmla="*/ 214 w 267"/>
                <a:gd name="T31" fmla="*/ 5 h 452"/>
                <a:gd name="T32" fmla="*/ 225 w 267"/>
                <a:gd name="T33" fmla="*/ 68 h 452"/>
                <a:gd name="T34" fmla="*/ 237 w 267"/>
                <a:gd name="T35" fmla="*/ 149 h 452"/>
                <a:gd name="T36" fmla="*/ 227 w 267"/>
                <a:gd name="T37" fmla="*/ 169 h 452"/>
                <a:gd name="T38" fmla="*/ 191 w 267"/>
                <a:gd name="T39" fmla="*/ 200 h 452"/>
                <a:gd name="T40" fmla="*/ 159 w 267"/>
                <a:gd name="T41" fmla="*/ 230 h 452"/>
                <a:gd name="T42" fmla="*/ 143 w 267"/>
                <a:gd name="T43" fmla="*/ 258 h 452"/>
                <a:gd name="T44" fmla="*/ 147 w 267"/>
                <a:gd name="T45" fmla="*/ 260 h 452"/>
                <a:gd name="T46" fmla="*/ 162 w 267"/>
                <a:gd name="T47" fmla="*/ 240 h 452"/>
                <a:gd name="T48" fmla="*/ 186 w 267"/>
                <a:gd name="T49" fmla="*/ 217 h 452"/>
                <a:gd name="T50" fmla="*/ 217 w 267"/>
                <a:gd name="T51" fmla="*/ 194 h 452"/>
                <a:gd name="T52" fmla="*/ 242 w 267"/>
                <a:gd name="T53" fmla="*/ 167 h 452"/>
                <a:gd name="T54" fmla="*/ 244 w 267"/>
                <a:gd name="T55" fmla="*/ 167 h 452"/>
                <a:gd name="T56" fmla="*/ 267 w 267"/>
                <a:gd name="T57" fmla="*/ 255 h 452"/>
                <a:gd name="T58" fmla="*/ 244 w 267"/>
                <a:gd name="T59" fmla="*/ 356 h 452"/>
                <a:gd name="T60" fmla="*/ 225 w 267"/>
                <a:gd name="T61" fmla="*/ 398 h 452"/>
                <a:gd name="T62" fmla="*/ 222 w 267"/>
                <a:gd name="T63" fmla="*/ 399 h 452"/>
                <a:gd name="T64" fmla="*/ 220 w 267"/>
                <a:gd name="T65" fmla="*/ 389 h 452"/>
                <a:gd name="T66" fmla="*/ 215 w 267"/>
                <a:gd name="T67" fmla="*/ 386 h 452"/>
                <a:gd name="T68" fmla="*/ 207 w 267"/>
                <a:gd name="T69" fmla="*/ 386 h 452"/>
                <a:gd name="T70" fmla="*/ 225 w 267"/>
                <a:gd name="T71" fmla="*/ 341 h 452"/>
                <a:gd name="T72" fmla="*/ 235 w 267"/>
                <a:gd name="T73" fmla="*/ 288 h 452"/>
                <a:gd name="T74" fmla="*/ 217 w 267"/>
                <a:gd name="T75" fmla="*/ 267 h 452"/>
                <a:gd name="T76" fmla="*/ 217 w 267"/>
                <a:gd name="T77" fmla="*/ 257 h 452"/>
                <a:gd name="T78" fmla="*/ 164 w 267"/>
                <a:gd name="T79" fmla="*/ 275 h 452"/>
                <a:gd name="T80" fmla="*/ 114 w 267"/>
                <a:gd name="T81" fmla="*/ 338 h 452"/>
                <a:gd name="T82" fmla="*/ 88 w 267"/>
                <a:gd name="T83" fmla="*/ 370 h 452"/>
                <a:gd name="T84" fmla="*/ 85 w 267"/>
                <a:gd name="T85" fmla="*/ 365 h 452"/>
                <a:gd name="T86" fmla="*/ 50 w 267"/>
                <a:gd name="T87" fmla="*/ 391 h 452"/>
                <a:gd name="T88" fmla="*/ 18 w 267"/>
                <a:gd name="T89" fmla="*/ 436 h 452"/>
                <a:gd name="T90" fmla="*/ 0 w 267"/>
                <a:gd name="T91" fmla="*/ 452 h 452"/>
                <a:gd name="T92" fmla="*/ 0 w 267"/>
                <a:gd name="T93" fmla="*/ 452 h 4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67" h="452">
                  <a:moveTo>
                    <a:pt x="0" y="452"/>
                  </a:moveTo>
                  <a:lnTo>
                    <a:pt x="3" y="443"/>
                  </a:lnTo>
                  <a:lnTo>
                    <a:pt x="10" y="433"/>
                  </a:lnTo>
                  <a:lnTo>
                    <a:pt x="18" y="424"/>
                  </a:lnTo>
                  <a:lnTo>
                    <a:pt x="25" y="414"/>
                  </a:lnTo>
                  <a:lnTo>
                    <a:pt x="30" y="406"/>
                  </a:lnTo>
                  <a:lnTo>
                    <a:pt x="33" y="398"/>
                  </a:lnTo>
                  <a:lnTo>
                    <a:pt x="33" y="389"/>
                  </a:lnTo>
                  <a:lnTo>
                    <a:pt x="28" y="384"/>
                  </a:lnTo>
                  <a:lnTo>
                    <a:pt x="28" y="383"/>
                  </a:lnTo>
                  <a:lnTo>
                    <a:pt x="28" y="381"/>
                  </a:lnTo>
                  <a:lnTo>
                    <a:pt x="41" y="370"/>
                  </a:lnTo>
                  <a:lnTo>
                    <a:pt x="58" y="356"/>
                  </a:lnTo>
                  <a:lnTo>
                    <a:pt x="78" y="341"/>
                  </a:lnTo>
                  <a:lnTo>
                    <a:pt x="96" y="325"/>
                  </a:lnTo>
                  <a:lnTo>
                    <a:pt x="113" y="308"/>
                  </a:lnTo>
                  <a:lnTo>
                    <a:pt x="126" y="292"/>
                  </a:lnTo>
                  <a:lnTo>
                    <a:pt x="136" y="275"/>
                  </a:lnTo>
                  <a:lnTo>
                    <a:pt x="139" y="262"/>
                  </a:lnTo>
                  <a:lnTo>
                    <a:pt x="138" y="260"/>
                  </a:lnTo>
                  <a:lnTo>
                    <a:pt x="136" y="260"/>
                  </a:lnTo>
                  <a:lnTo>
                    <a:pt x="134" y="260"/>
                  </a:lnTo>
                  <a:lnTo>
                    <a:pt x="134" y="258"/>
                  </a:lnTo>
                  <a:lnTo>
                    <a:pt x="136" y="252"/>
                  </a:lnTo>
                  <a:lnTo>
                    <a:pt x="141" y="243"/>
                  </a:lnTo>
                  <a:lnTo>
                    <a:pt x="147" y="234"/>
                  </a:lnTo>
                  <a:lnTo>
                    <a:pt x="156" y="225"/>
                  </a:lnTo>
                  <a:lnTo>
                    <a:pt x="164" y="215"/>
                  </a:lnTo>
                  <a:lnTo>
                    <a:pt x="172" y="207"/>
                  </a:lnTo>
                  <a:lnTo>
                    <a:pt x="179" y="200"/>
                  </a:lnTo>
                  <a:lnTo>
                    <a:pt x="184" y="197"/>
                  </a:lnTo>
                  <a:lnTo>
                    <a:pt x="199" y="175"/>
                  </a:lnTo>
                  <a:lnTo>
                    <a:pt x="214" y="154"/>
                  </a:lnTo>
                  <a:lnTo>
                    <a:pt x="219" y="131"/>
                  </a:lnTo>
                  <a:lnTo>
                    <a:pt x="212" y="106"/>
                  </a:lnTo>
                  <a:lnTo>
                    <a:pt x="212" y="91"/>
                  </a:lnTo>
                  <a:lnTo>
                    <a:pt x="209" y="81"/>
                  </a:lnTo>
                  <a:lnTo>
                    <a:pt x="206" y="71"/>
                  </a:lnTo>
                  <a:lnTo>
                    <a:pt x="202" y="58"/>
                  </a:lnTo>
                  <a:lnTo>
                    <a:pt x="194" y="54"/>
                  </a:lnTo>
                  <a:lnTo>
                    <a:pt x="184" y="54"/>
                  </a:lnTo>
                  <a:lnTo>
                    <a:pt x="177" y="53"/>
                  </a:lnTo>
                  <a:lnTo>
                    <a:pt x="174" y="44"/>
                  </a:lnTo>
                  <a:lnTo>
                    <a:pt x="184" y="34"/>
                  </a:lnTo>
                  <a:lnTo>
                    <a:pt x="201" y="20"/>
                  </a:lnTo>
                  <a:lnTo>
                    <a:pt x="214" y="5"/>
                  </a:lnTo>
                  <a:lnTo>
                    <a:pt x="220" y="0"/>
                  </a:lnTo>
                  <a:lnTo>
                    <a:pt x="219" y="25"/>
                  </a:lnTo>
                  <a:lnTo>
                    <a:pt x="225" y="68"/>
                  </a:lnTo>
                  <a:lnTo>
                    <a:pt x="234" y="112"/>
                  </a:lnTo>
                  <a:lnTo>
                    <a:pt x="240" y="146"/>
                  </a:lnTo>
                  <a:lnTo>
                    <a:pt x="237" y="149"/>
                  </a:lnTo>
                  <a:lnTo>
                    <a:pt x="234" y="156"/>
                  </a:lnTo>
                  <a:lnTo>
                    <a:pt x="230" y="164"/>
                  </a:lnTo>
                  <a:lnTo>
                    <a:pt x="227" y="169"/>
                  </a:lnTo>
                  <a:lnTo>
                    <a:pt x="215" y="180"/>
                  </a:lnTo>
                  <a:lnTo>
                    <a:pt x="202" y="190"/>
                  </a:lnTo>
                  <a:lnTo>
                    <a:pt x="191" y="200"/>
                  </a:lnTo>
                  <a:lnTo>
                    <a:pt x="181" y="209"/>
                  </a:lnTo>
                  <a:lnTo>
                    <a:pt x="169" y="219"/>
                  </a:lnTo>
                  <a:lnTo>
                    <a:pt x="159" y="230"/>
                  </a:lnTo>
                  <a:lnTo>
                    <a:pt x="151" y="242"/>
                  </a:lnTo>
                  <a:lnTo>
                    <a:pt x="143" y="257"/>
                  </a:lnTo>
                  <a:lnTo>
                    <a:pt x="143" y="258"/>
                  </a:lnTo>
                  <a:lnTo>
                    <a:pt x="144" y="258"/>
                  </a:lnTo>
                  <a:lnTo>
                    <a:pt x="146" y="258"/>
                  </a:lnTo>
                  <a:lnTo>
                    <a:pt x="147" y="260"/>
                  </a:lnTo>
                  <a:lnTo>
                    <a:pt x="152" y="253"/>
                  </a:lnTo>
                  <a:lnTo>
                    <a:pt x="157" y="247"/>
                  </a:lnTo>
                  <a:lnTo>
                    <a:pt x="162" y="240"/>
                  </a:lnTo>
                  <a:lnTo>
                    <a:pt x="166" y="235"/>
                  </a:lnTo>
                  <a:lnTo>
                    <a:pt x="176" y="227"/>
                  </a:lnTo>
                  <a:lnTo>
                    <a:pt x="186" y="217"/>
                  </a:lnTo>
                  <a:lnTo>
                    <a:pt x="196" y="209"/>
                  </a:lnTo>
                  <a:lnTo>
                    <a:pt x="207" y="200"/>
                  </a:lnTo>
                  <a:lnTo>
                    <a:pt x="217" y="194"/>
                  </a:lnTo>
                  <a:lnTo>
                    <a:pt x="227" y="185"/>
                  </a:lnTo>
                  <a:lnTo>
                    <a:pt x="235" y="175"/>
                  </a:lnTo>
                  <a:lnTo>
                    <a:pt x="242" y="167"/>
                  </a:lnTo>
                  <a:lnTo>
                    <a:pt x="244" y="167"/>
                  </a:lnTo>
                  <a:lnTo>
                    <a:pt x="245" y="167"/>
                  </a:lnTo>
                  <a:lnTo>
                    <a:pt x="257" y="209"/>
                  </a:lnTo>
                  <a:lnTo>
                    <a:pt x="267" y="255"/>
                  </a:lnTo>
                  <a:lnTo>
                    <a:pt x="267" y="300"/>
                  </a:lnTo>
                  <a:lnTo>
                    <a:pt x="249" y="343"/>
                  </a:lnTo>
                  <a:lnTo>
                    <a:pt x="244" y="356"/>
                  </a:lnTo>
                  <a:lnTo>
                    <a:pt x="239" y="371"/>
                  </a:lnTo>
                  <a:lnTo>
                    <a:pt x="232" y="384"/>
                  </a:lnTo>
                  <a:lnTo>
                    <a:pt x="225" y="398"/>
                  </a:lnTo>
                  <a:lnTo>
                    <a:pt x="224" y="398"/>
                  </a:lnTo>
                  <a:lnTo>
                    <a:pt x="222" y="399"/>
                  </a:lnTo>
                  <a:lnTo>
                    <a:pt x="220" y="399"/>
                  </a:lnTo>
                  <a:lnTo>
                    <a:pt x="220" y="393"/>
                  </a:lnTo>
                  <a:lnTo>
                    <a:pt x="220" y="389"/>
                  </a:lnTo>
                  <a:lnTo>
                    <a:pt x="220" y="388"/>
                  </a:lnTo>
                  <a:lnTo>
                    <a:pt x="219" y="386"/>
                  </a:lnTo>
                  <a:lnTo>
                    <a:pt x="215" y="386"/>
                  </a:lnTo>
                  <a:lnTo>
                    <a:pt x="214" y="386"/>
                  </a:lnTo>
                  <a:lnTo>
                    <a:pt x="210" y="386"/>
                  </a:lnTo>
                  <a:lnTo>
                    <a:pt x="207" y="386"/>
                  </a:lnTo>
                  <a:lnTo>
                    <a:pt x="210" y="375"/>
                  </a:lnTo>
                  <a:lnTo>
                    <a:pt x="217" y="360"/>
                  </a:lnTo>
                  <a:lnTo>
                    <a:pt x="225" y="341"/>
                  </a:lnTo>
                  <a:lnTo>
                    <a:pt x="230" y="321"/>
                  </a:lnTo>
                  <a:lnTo>
                    <a:pt x="235" y="303"/>
                  </a:lnTo>
                  <a:lnTo>
                    <a:pt x="235" y="288"/>
                  </a:lnTo>
                  <a:lnTo>
                    <a:pt x="229" y="278"/>
                  </a:lnTo>
                  <a:lnTo>
                    <a:pt x="217" y="275"/>
                  </a:lnTo>
                  <a:lnTo>
                    <a:pt x="217" y="267"/>
                  </a:lnTo>
                  <a:lnTo>
                    <a:pt x="217" y="262"/>
                  </a:lnTo>
                  <a:lnTo>
                    <a:pt x="217" y="258"/>
                  </a:lnTo>
                  <a:lnTo>
                    <a:pt x="217" y="257"/>
                  </a:lnTo>
                  <a:lnTo>
                    <a:pt x="201" y="253"/>
                  </a:lnTo>
                  <a:lnTo>
                    <a:pt x="182" y="260"/>
                  </a:lnTo>
                  <a:lnTo>
                    <a:pt x="164" y="275"/>
                  </a:lnTo>
                  <a:lnTo>
                    <a:pt x="147" y="293"/>
                  </a:lnTo>
                  <a:lnTo>
                    <a:pt x="129" y="316"/>
                  </a:lnTo>
                  <a:lnTo>
                    <a:pt x="114" y="338"/>
                  </a:lnTo>
                  <a:lnTo>
                    <a:pt x="101" y="358"/>
                  </a:lnTo>
                  <a:lnTo>
                    <a:pt x="91" y="371"/>
                  </a:lnTo>
                  <a:lnTo>
                    <a:pt x="88" y="370"/>
                  </a:lnTo>
                  <a:lnTo>
                    <a:pt x="86" y="368"/>
                  </a:lnTo>
                  <a:lnTo>
                    <a:pt x="86" y="366"/>
                  </a:lnTo>
                  <a:lnTo>
                    <a:pt x="85" y="365"/>
                  </a:lnTo>
                  <a:lnTo>
                    <a:pt x="73" y="368"/>
                  </a:lnTo>
                  <a:lnTo>
                    <a:pt x="61" y="378"/>
                  </a:lnTo>
                  <a:lnTo>
                    <a:pt x="50" y="391"/>
                  </a:lnTo>
                  <a:lnTo>
                    <a:pt x="40" y="406"/>
                  </a:lnTo>
                  <a:lnTo>
                    <a:pt x="28" y="423"/>
                  </a:lnTo>
                  <a:lnTo>
                    <a:pt x="18" y="436"/>
                  </a:lnTo>
                  <a:lnTo>
                    <a:pt x="8" y="448"/>
                  </a:lnTo>
                  <a:lnTo>
                    <a:pt x="0" y="452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5" name="Freeform 278"/>
            <p:cNvSpPr>
              <a:spLocks/>
            </p:cNvSpPr>
            <p:nvPr/>
          </p:nvSpPr>
          <p:spPr bwMode="auto">
            <a:xfrm>
              <a:off x="3045" y="2919"/>
              <a:ext cx="320" cy="448"/>
            </a:xfrm>
            <a:custGeom>
              <a:avLst/>
              <a:gdLst>
                <a:gd name="T0" fmla="*/ 93 w 320"/>
                <a:gd name="T1" fmla="*/ 444 h 448"/>
                <a:gd name="T2" fmla="*/ 83 w 320"/>
                <a:gd name="T3" fmla="*/ 426 h 448"/>
                <a:gd name="T4" fmla="*/ 66 w 320"/>
                <a:gd name="T5" fmla="*/ 375 h 448"/>
                <a:gd name="T6" fmla="*/ 46 w 320"/>
                <a:gd name="T7" fmla="*/ 326 h 448"/>
                <a:gd name="T8" fmla="*/ 41 w 320"/>
                <a:gd name="T9" fmla="*/ 295 h 448"/>
                <a:gd name="T10" fmla="*/ 46 w 320"/>
                <a:gd name="T11" fmla="*/ 257 h 448"/>
                <a:gd name="T12" fmla="*/ 21 w 320"/>
                <a:gd name="T13" fmla="*/ 184 h 448"/>
                <a:gd name="T14" fmla="*/ 18 w 320"/>
                <a:gd name="T15" fmla="*/ 174 h 448"/>
                <a:gd name="T16" fmla="*/ 28 w 320"/>
                <a:gd name="T17" fmla="*/ 167 h 448"/>
                <a:gd name="T18" fmla="*/ 36 w 320"/>
                <a:gd name="T19" fmla="*/ 164 h 448"/>
                <a:gd name="T20" fmla="*/ 16 w 320"/>
                <a:gd name="T21" fmla="*/ 136 h 448"/>
                <a:gd name="T22" fmla="*/ 56 w 320"/>
                <a:gd name="T23" fmla="*/ 136 h 448"/>
                <a:gd name="T24" fmla="*/ 93 w 320"/>
                <a:gd name="T25" fmla="*/ 147 h 448"/>
                <a:gd name="T26" fmla="*/ 122 w 320"/>
                <a:gd name="T27" fmla="*/ 156 h 448"/>
                <a:gd name="T28" fmla="*/ 129 w 320"/>
                <a:gd name="T29" fmla="*/ 162 h 448"/>
                <a:gd name="T30" fmla="*/ 129 w 320"/>
                <a:gd name="T31" fmla="*/ 161 h 448"/>
                <a:gd name="T32" fmla="*/ 147 w 320"/>
                <a:gd name="T33" fmla="*/ 176 h 448"/>
                <a:gd name="T34" fmla="*/ 166 w 320"/>
                <a:gd name="T35" fmla="*/ 181 h 448"/>
                <a:gd name="T36" fmla="*/ 147 w 320"/>
                <a:gd name="T37" fmla="*/ 159 h 448"/>
                <a:gd name="T38" fmla="*/ 124 w 320"/>
                <a:gd name="T39" fmla="*/ 144 h 448"/>
                <a:gd name="T40" fmla="*/ 89 w 320"/>
                <a:gd name="T41" fmla="*/ 109 h 448"/>
                <a:gd name="T42" fmla="*/ 46 w 320"/>
                <a:gd name="T43" fmla="*/ 69 h 448"/>
                <a:gd name="T44" fmla="*/ 5 w 320"/>
                <a:gd name="T45" fmla="*/ 26 h 448"/>
                <a:gd name="T46" fmla="*/ 0 w 320"/>
                <a:gd name="T47" fmla="*/ 13 h 448"/>
                <a:gd name="T48" fmla="*/ 5 w 320"/>
                <a:gd name="T49" fmla="*/ 6 h 448"/>
                <a:gd name="T50" fmla="*/ 6 w 320"/>
                <a:gd name="T51" fmla="*/ 3 h 448"/>
                <a:gd name="T52" fmla="*/ 5 w 320"/>
                <a:gd name="T53" fmla="*/ 0 h 448"/>
                <a:gd name="T54" fmla="*/ 26 w 320"/>
                <a:gd name="T55" fmla="*/ 8 h 448"/>
                <a:gd name="T56" fmla="*/ 58 w 320"/>
                <a:gd name="T57" fmla="*/ 54 h 448"/>
                <a:gd name="T58" fmla="*/ 147 w 320"/>
                <a:gd name="T59" fmla="*/ 111 h 448"/>
                <a:gd name="T60" fmla="*/ 230 w 320"/>
                <a:gd name="T61" fmla="*/ 146 h 448"/>
                <a:gd name="T62" fmla="*/ 248 w 320"/>
                <a:gd name="T63" fmla="*/ 157 h 448"/>
                <a:gd name="T64" fmla="*/ 253 w 320"/>
                <a:gd name="T65" fmla="*/ 161 h 448"/>
                <a:gd name="T66" fmla="*/ 245 w 320"/>
                <a:gd name="T67" fmla="*/ 162 h 448"/>
                <a:gd name="T68" fmla="*/ 214 w 320"/>
                <a:gd name="T69" fmla="*/ 157 h 448"/>
                <a:gd name="T70" fmla="*/ 217 w 320"/>
                <a:gd name="T71" fmla="*/ 181 h 448"/>
                <a:gd name="T72" fmla="*/ 253 w 320"/>
                <a:gd name="T73" fmla="*/ 209 h 448"/>
                <a:gd name="T74" fmla="*/ 298 w 320"/>
                <a:gd name="T75" fmla="*/ 263 h 448"/>
                <a:gd name="T76" fmla="*/ 320 w 320"/>
                <a:gd name="T77" fmla="*/ 315 h 448"/>
                <a:gd name="T78" fmla="*/ 301 w 320"/>
                <a:gd name="T79" fmla="*/ 302 h 448"/>
                <a:gd name="T80" fmla="*/ 282 w 320"/>
                <a:gd name="T81" fmla="*/ 297 h 448"/>
                <a:gd name="T82" fmla="*/ 275 w 320"/>
                <a:gd name="T83" fmla="*/ 300 h 448"/>
                <a:gd name="T84" fmla="*/ 298 w 320"/>
                <a:gd name="T85" fmla="*/ 371 h 448"/>
                <a:gd name="T86" fmla="*/ 275 w 320"/>
                <a:gd name="T87" fmla="*/ 341 h 448"/>
                <a:gd name="T88" fmla="*/ 228 w 320"/>
                <a:gd name="T89" fmla="*/ 308 h 448"/>
                <a:gd name="T90" fmla="*/ 205 w 320"/>
                <a:gd name="T91" fmla="*/ 353 h 448"/>
                <a:gd name="T92" fmla="*/ 187 w 320"/>
                <a:gd name="T93" fmla="*/ 273 h 448"/>
                <a:gd name="T94" fmla="*/ 162 w 320"/>
                <a:gd name="T95" fmla="*/ 268 h 448"/>
                <a:gd name="T96" fmla="*/ 151 w 320"/>
                <a:gd name="T97" fmla="*/ 263 h 448"/>
                <a:gd name="T98" fmla="*/ 124 w 320"/>
                <a:gd name="T99" fmla="*/ 237 h 448"/>
                <a:gd name="T100" fmla="*/ 79 w 320"/>
                <a:gd name="T101" fmla="*/ 250 h 448"/>
                <a:gd name="T102" fmla="*/ 78 w 320"/>
                <a:gd name="T103" fmla="*/ 312 h 448"/>
                <a:gd name="T104" fmla="*/ 83 w 320"/>
                <a:gd name="T105" fmla="*/ 346 h 448"/>
                <a:gd name="T106" fmla="*/ 78 w 320"/>
                <a:gd name="T107" fmla="*/ 348 h 448"/>
                <a:gd name="T108" fmla="*/ 84 w 320"/>
                <a:gd name="T109" fmla="*/ 370 h 448"/>
                <a:gd name="T110" fmla="*/ 83 w 320"/>
                <a:gd name="T111" fmla="*/ 378 h 448"/>
                <a:gd name="T112" fmla="*/ 81 w 320"/>
                <a:gd name="T113" fmla="*/ 394 h 448"/>
                <a:gd name="T114" fmla="*/ 103 w 320"/>
                <a:gd name="T115" fmla="*/ 448 h 448"/>
                <a:gd name="T116" fmla="*/ 101 w 320"/>
                <a:gd name="T117" fmla="*/ 448 h 448"/>
                <a:gd name="T118" fmla="*/ 101 w 320"/>
                <a:gd name="T119" fmla="*/ 448 h 4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20" h="448">
                  <a:moveTo>
                    <a:pt x="101" y="448"/>
                  </a:moveTo>
                  <a:lnTo>
                    <a:pt x="96" y="446"/>
                  </a:lnTo>
                  <a:lnTo>
                    <a:pt x="93" y="444"/>
                  </a:lnTo>
                  <a:lnTo>
                    <a:pt x="91" y="444"/>
                  </a:lnTo>
                  <a:lnTo>
                    <a:pt x="88" y="443"/>
                  </a:lnTo>
                  <a:lnTo>
                    <a:pt x="83" y="426"/>
                  </a:lnTo>
                  <a:lnTo>
                    <a:pt x="76" y="408"/>
                  </a:lnTo>
                  <a:lnTo>
                    <a:pt x="71" y="391"/>
                  </a:lnTo>
                  <a:lnTo>
                    <a:pt x="66" y="375"/>
                  </a:lnTo>
                  <a:lnTo>
                    <a:pt x="59" y="360"/>
                  </a:lnTo>
                  <a:lnTo>
                    <a:pt x="53" y="343"/>
                  </a:lnTo>
                  <a:lnTo>
                    <a:pt x="46" y="326"/>
                  </a:lnTo>
                  <a:lnTo>
                    <a:pt x="38" y="312"/>
                  </a:lnTo>
                  <a:lnTo>
                    <a:pt x="40" y="303"/>
                  </a:lnTo>
                  <a:lnTo>
                    <a:pt x="41" y="295"/>
                  </a:lnTo>
                  <a:lnTo>
                    <a:pt x="44" y="287"/>
                  </a:lnTo>
                  <a:lnTo>
                    <a:pt x="48" y="282"/>
                  </a:lnTo>
                  <a:lnTo>
                    <a:pt x="46" y="257"/>
                  </a:lnTo>
                  <a:lnTo>
                    <a:pt x="43" y="230"/>
                  </a:lnTo>
                  <a:lnTo>
                    <a:pt x="35" y="204"/>
                  </a:lnTo>
                  <a:lnTo>
                    <a:pt x="21" y="184"/>
                  </a:lnTo>
                  <a:lnTo>
                    <a:pt x="20" y="181"/>
                  </a:lnTo>
                  <a:lnTo>
                    <a:pt x="18" y="177"/>
                  </a:lnTo>
                  <a:lnTo>
                    <a:pt x="18" y="174"/>
                  </a:lnTo>
                  <a:lnTo>
                    <a:pt x="18" y="169"/>
                  </a:lnTo>
                  <a:lnTo>
                    <a:pt x="23" y="167"/>
                  </a:lnTo>
                  <a:lnTo>
                    <a:pt x="28" y="167"/>
                  </a:lnTo>
                  <a:lnTo>
                    <a:pt x="31" y="169"/>
                  </a:lnTo>
                  <a:lnTo>
                    <a:pt x="36" y="171"/>
                  </a:lnTo>
                  <a:lnTo>
                    <a:pt x="36" y="164"/>
                  </a:lnTo>
                  <a:lnTo>
                    <a:pt x="30" y="154"/>
                  </a:lnTo>
                  <a:lnTo>
                    <a:pt x="21" y="144"/>
                  </a:lnTo>
                  <a:lnTo>
                    <a:pt x="16" y="136"/>
                  </a:lnTo>
                  <a:lnTo>
                    <a:pt x="31" y="134"/>
                  </a:lnTo>
                  <a:lnTo>
                    <a:pt x="44" y="134"/>
                  </a:lnTo>
                  <a:lnTo>
                    <a:pt x="56" y="136"/>
                  </a:lnTo>
                  <a:lnTo>
                    <a:pt x="69" y="139"/>
                  </a:lnTo>
                  <a:lnTo>
                    <a:pt x="81" y="142"/>
                  </a:lnTo>
                  <a:lnTo>
                    <a:pt x="93" y="147"/>
                  </a:lnTo>
                  <a:lnTo>
                    <a:pt x="106" y="151"/>
                  </a:lnTo>
                  <a:lnTo>
                    <a:pt x="121" y="154"/>
                  </a:lnTo>
                  <a:lnTo>
                    <a:pt x="122" y="156"/>
                  </a:lnTo>
                  <a:lnTo>
                    <a:pt x="124" y="159"/>
                  </a:lnTo>
                  <a:lnTo>
                    <a:pt x="126" y="161"/>
                  </a:lnTo>
                  <a:lnTo>
                    <a:pt x="129" y="162"/>
                  </a:lnTo>
                  <a:lnTo>
                    <a:pt x="129" y="161"/>
                  </a:lnTo>
                  <a:lnTo>
                    <a:pt x="139" y="166"/>
                  </a:lnTo>
                  <a:lnTo>
                    <a:pt x="147" y="176"/>
                  </a:lnTo>
                  <a:lnTo>
                    <a:pt x="156" y="187"/>
                  </a:lnTo>
                  <a:lnTo>
                    <a:pt x="167" y="190"/>
                  </a:lnTo>
                  <a:lnTo>
                    <a:pt x="166" y="181"/>
                  </a:lnTo>
                  <a:lnTo>
                    <a:pt x="161" y="172"/>
                  </a:lnTo>
                  <a:lnTo>
                    <a:pt x="154" y="166"/>
                  </a:lnTo>
                  <a:lnTo>
                    <a:pt x="147" y="159"/>
                  </a:lnTo>
                  <a:lnTo>
                    <a:pt x="139" y="154"/>
                  </a:lnTo>
                  <a:lnTo>
                    <a:pt x="131" y="149"/>
                  </a:lnTo>
                  <a:lnTo>
                    <a:pt x="124" y="144"/>
                  </a:lnTo>
                  <a:lnTo>
                    <a:pt x="117" y="139"/>
                  </a:lnTo>
                  <a:lnTo>
                    <a:pt x="104" y="122"/>
                  </a:lnTo>
                  <a:lnTo>
                    <a:pt x="89" y="109"/>
                  </a:lnTo>
                  <a:lnTo>
                    <a:pt x="76" y="94"/>
                  </a:lnTo>
                  <a:lnTo>
                    <a:pt x="61" y="83"/>
                  </a:lnTo>
                  <a:lnTo>
                    <a:pt x="46" y="69"/>
                  </a:lnTo>
                  <a:lnTo>
                    <a:pt x="31" y="56"/>
                  </a:lnTo>
                  <a:lnTo>
                    <a:pt x="18" y="41"/>
                  </a:lnTo>
                  <a:lnTo>
                    <a:pt x="5" y="26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8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11" y="1"/>
                  </a:lnTo>
                  <a:lnTo>
                    <a:pt x="20" y="3"/>
                  </a:lnTo>
                  <a:lnTo>
                    <a:pt x="26" y="8"/>
                  </a:lnTo>
                  <a:lnTo>
                    <a:pt x="33" y="11"/>
                  </a:lnTo>
                  <a:lnTo>
                    <a:pt x="40" y="33"/>
                  </a:lnTo>
                  <a:lnTo>
                    <a:pt x="58" y="54"/>
                  </a:lnTo>
                  <a:lnTo>
                    <a:pt x="84" y="74"/>
                  </a:lnTo>
                  <a:lnTo>
                    <a:pt x="114" y="93"/>
                  </a:lnTo>
                  <a:lnTo>
                    <a:pt x="147" y="111"/>
                  </a:lnTo>
                  <a:lnTo>
                    <a:pt x="180" y="126"/>
                  </a:lnTo>
                  <a:lnTo>
                    <a:pt x="209" y="137"/>
                  </a:lnTo>
                  <a:lnTo>
                    <a:pt x="230" y="146"/>
                  </a:lnTo>
                  <a:lnTo>
                    <a:pt x="235" y="149"/>
                  </a:lnTo>
                  <a:lnTo>
                    <a:pt x="242" y="152"/>
                  </a:lnTo>
                  <a:lnTo>
                    <a:pt x="248" y="157"/>
                  </a:lnTo>
                  <a:lnTo>
                    <a:pt x="255" y="161"/>
                  </a:lnTo>
                  <a:lnTo>
                    <a:pt x="253" y="161"/>
                  </a:lnTo>
                  <a:lnTo>
                    <a:pt x="253" y="162"/>
                  </a:lnTo>
                  <a:lnTo>
                    <a:pt x="245" y="162"/>
                  </a:lnTo>
                  <a:lnTo>
                    <a:pt x="238" y="162"/>
                  </a:lnTo>
                  <a:lnTo>
                    <a:pt x="228" y="161"/>
                  </a:lnTo>
                  <a:lnTo>
                    <a:pt x="214" y="157"/>
                  </a:lnTo>
                  <a:lnTo>
                    <a:pt x="207" y="166"/>
                  </a:lnTo>
                  <a:lnTo>
                    <a:pt x="210" y="174"/>
                  </a:lnTo>
                  <a:lnTo>
                    <a:pt x="217" y="181"/>
                  </a:lnTo>
                  <a:lnTo>
                    <a:pt x="227" y="187"/>
                  </a:lnTo>
                  <a:lnTo>
                    <a:pt x="238" y="195"/>
                  </a:lnTo>
                  <a:lnTo>
                    <a:pt x="253" y="209"/>
                  </a:lnTo>
                  <a:lnTo>
                    <a:pt x="268" y="225"/>
                  </a:lnTo>
                  <a:lnTo>
                    <a:pt x="283" y="244"/>
                  </a:lnTo>
                  <a:lnTo>
                    <a:pt x="298" y="263"/>
                  </a:lnTo>
                  <a:lnTo>
                    <a:pt x="310" y="282"/>
                  </a:lnTo>
                  <a:lnTo>
                    <a:pt x="316" y="300"/>
                  </a:lnTo>
                  <a:lnTo>
                    <a:pt x="320" y="315"/>
                  </a:lnTo>
                  <a:lnTo>
                    <a:pt x="320" y="317"/>
                  </a:lnTo>
                  <a:lnTo>
                    <a:pt x="310" y="308"/>
                  </a:lnTo>
                  <a:lnTo>
                    <a:pt x="301" y="302"/>
                  </a:lnTo>
                  <a:lnTo>
                    <a:pt x="293" y="297"/>
                  </a:lnTo>
                  <a:lnTo>
                    <a:pt x="283" y="295"/>
                  </a:lnTo>
                  <a:lnTo>
                    <a:pt x="282" y="297"/>
                  </a:lnTo>
                  <a:lnTo>
                    <a:pt x="280" y="297"/>
                  </a:lnTo>
                  <a:lnTo>
                    <a:pt x="277" y="298"/>
                  </a:lnTo>
                  <a:lnTo>
                    <a:pt x="275" y="300"/>
                  </a:lnTo>
                  <a:lnTo>
                    <a:pt x="280" y="318"/>
                  </a:lnTo>
                  <a:lnTo>
                    <a:pt x="290" y="346"/>
                  </a:lnTo>
                  <a:lnTo>
                    <a:pt x="298" y="371"/>
                  </a:lnTo>
                  <a:lnTo>
                    <a:pt x="296" y="383"/>
                  </a:lnTo>
                  <a:lnTo>
                    <a:pt x="287" y="363"/>
                  </a:lnTo>
                  <a:lnTo>
                    <a:pt x="275" y="341"/>
                  </a:lnTo>
                  <a:lnTo>
                    <a:pt x="262" y="320"/>
                  </a:lnTo>
                  <a:lnTo>
                    <a:pt x="248" y="303"/>
                  </a:lnTo>
                  <a:lnTo>
                    <a:pt x="228" y="308"/>
                  </a:lnTo>
                  <a:lnTo>
                    <a:pt x="219" y="322"/>
                  </a:lnTo>
                  <a:lnTo>
                    <a:pt x="214" y="338"/>
                  </a:lnTo>
                  <a:lnTo>
                    <a:pt x="205" y="353"/>
                  </a:lnTo>
                  <a:lnTo>
                    <a:pt x="200" y="328"/>
                  </a:lnTo>
                  <a:lnTo>
                    <a:pt x="197" y="297"/>
                  </a:lnTo>
                  <a:lnTo>
                    <a:pt x="187" y="273"/>
                  </a:lnTo>
                  <a:lnTo>
                    <a:pt x="167" y="265"/>
                  </a:lnTo>
                  <a:lnTo>
                    <a:pt x="164" y="267"/>
                  </a:lnTo>
                  <a:lnTo>
                    <a:pt x="162" y="268"/>
                  </a:lnTo>
                  <a:lnTo>
                    <a:pt x="159" y="272"/>
                  </a:lnTo>
                  <a:lnTo>
                    <a:pt x="157" y="273"/>
                  </a:lnTo>
                  <a:lnTo>
                    <a:pt x="151" y="263"/>
                  </a:lnTo>
                  <a:lnTo>
                    <a:pt x="142" y="252"/>
                  </a:lnTo>
                  <a:lnTo>
                    <a:pt x="132" y="244"/>
                  </a:lnTo>
                  <a:lnTo>
                    <a:pt x="124" y="237"/>
                  </a:lnTo>
                  <a:lnTo>
                    <a:pt x="103" y="232"/>
                  </a:lnTo>
                  <a:lnTo>
                    <a:pt x="88" y="237"/>
                  </a:lnTo>
                  <a:lnTo>
                    <a:pt x="79" y="250"/>
                  </a:lnTo>
                  <a:lnTo>
                    <a:pt x="76" y="268"/>
                  </a:lnTo>
                  <a:lnTo>
                    <a:pt x="76" y="290"/>
                  </a:lnTo>
                  <a:lnTo>
                    <a:pt x="78" y="312"/>
                  </a:lnTo>
                  <a:lnTo>
                    <a:pt x="81" y="331"/>
                  </a:lnTo>
                  <a:lnTo>
                    <a:pt x="84" y="346"/>
                  </a:lnTo>
                  <a:lnTo>
                    <a:pt x="83" y="346"/>
                  </a:lnTo>
                  <a:lnTo>
                    <a:pt x="81" y="346"/>
                  </a:lnTo>
                  <a:lnTo>
                    <a:pt x="78" y="348"/>
                  </a:lnTo>
                  <a:lnTo>
                    <a:pt x="79" y="355"/>
                  </a:lnTo>
                  <a:lnTo>
                    <a:pt x="83" y="361"/>
                  </a:lnTo>
                  <a:lnTo>
                    <a:pt x="84" y="370"/>
                  </a:lnTo>
                  <a:lnTo>
                    <a:pt x="86" y="378"/>
                  </a:lnTo>
                  <a:lnTo>
                    <a:pt x="84" y="378"/>
                  </a:lnTo>
                  <a:lnTo>
                    <a:pt x="83" y="378"/>
                  </a:lnTo>
                  <a:lnTo>
                    <a:pt x="79" y="378"/>
                  </a:lnTo>
                  <a:lnTo>
                    <a:pt x="78" y="380"/>
                  </a:lnTo>
                  <a:lnTo>
                    <a:pt x="81" y="394"/>
                  </a:lnTo>
                  <a:lnTo>
                    <a:pt x="88" y="413"/>
                  </a:lnTo>
                  <a:lnTo>
                    <a:pt x="96" y="431"/>
                  </a:lnTo>
                  <a:lnTo>
                    <a:pt x="103" y="448"/>
                  </a:lnTo>
                  <a:lnTo>
                    <a:pt x="101" y="448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6" name="Freeform 279"/>
            <p:cNvSpPr>
              <a:spLocks/>
            </p:cNvSpPr>
            <p:nvPr/>
          </p:nvSpPr>
          <p:spPr bwMode="auto">
            <a:xfrm>
              <a:off x="2309" y="3226"/>
              <a:ext cx="99" cy="134"/>
            </a:xfrm>
            <a:custGeom>
              <a:avLst/>
              <a:gdLst>
                <a:gd name="T0" fmla="*/ 0 w 99"/>
                <a:gd name="T1" fmla="*/ 134 h 134"/>
                <a:gd name="T2" fmla="*/ 6 w 99"/>
                <a:gd name="T3" fmla="*/ 104 h 134"/>
                <a:gd name="T4" fmla="*/ 20 w 99"/>
                <a:gd name="T5" fmla="*/ 69 h 134"/>
                <a:gd name="T6" fmla="*/ 36 w 99"/>
                <a:gd name="T7" fmla="*/ 33 h 134"/>
                <a:gd name="T8" fmla="*/ 48 w 99"/>
                <a:gd name="T9" fmla="*/ 0 h 134"/>
                <a:gd name="T10" fmla="*/ 48 w 99"/>
                <a:gd name="T11" fmla="*/ 0 h 134"/>
                <a:gd name="T12" fmla="*/ 49 w 99"/>
                <a:gd name="T13" fmla="*/ 0 h 134"/>
                <a:gd name="T14" fmla="*/ 49 w 99"/>
                <a:gd name="T15" fmla="*/ 0 h 134"/>
                <a:gd name="T16" fmla="*/ 51 w 99"/>
                <a:gd name="T17" fmla="*/ 0 h 134"/>
                <a:gd name="T18" fmla="*/ 61 w 99"/>
                <a:gd name="T19" fmla="*/ 33 h 134"/>
                <a:gd name="T20" fmla="*/ 73 w 99"/>
                <a:gd name="T21" fmla="*/ 66 h 134"/>
                <a:gd name="T22" fmla="*/ 84 w 99"/>
                <a:gd name="T23" fmla="*/ 99 h 134"/>
                <a:gd name="T24" fmla="*/ 99 w 99"/>
                <a:gd name="T25" fmla="*/ 132 h 134"/>
                <a:gd name="T26" fmla="*/ 98 w 99"/>
                <a:gd name="T27" fmla="*/ 132 h 134"/>
                <a:gd name="T28" fmla="*/ 98 w 99"/>
                <a:gd name="T29" fmla="*/ 132 h 134"/>
                <a:gd name="T30" fmla="*/ 98 w 99"/>
                <a:gd name="T31" fmla="*/ 134 h 134"/>
                <a:gd name="T32" fmla="*/ 96 w 99"/>
                <a:gd name="T33" fmla="*/ 134 h 134"/>
                <a:gd name="T34" fmla="*/ 91 w 99"/>
                <a:gd name="T35" fmla="*/ 127 h 134"/>
                <a:gd name="T36" fmla="*/ 86 w 99"/>
                <a:gd name="T37" fmla="*/ 122 h 134"/>
                <a:gd name="T38" fmla="*/ 79 w 99"/>
                <a:gd name="T39" fmla="*/ 122 h 134"/>
                <a:gd name="T40" fmla="*/ 73 w 99"/>
                <a:gd name="T41" fmla="*/ 122 h 134"/>
                <a:gd name="T42" fmla="*/ 69 w 99"/>
                <a:gd name="T43" fmla="*/ 109 h 134"/>
                <a:gd name="T44" fmla="*/ 63 w 99"/>
                <a:gd name="T45" fmla="*/ 97 h 134"/>
                <a:gd name="T46" fmla="*/ 54 w 99"/>
                <a:gd name="T47" fmla="*/ 94 h 134"/>
                <a:gd name="T48" fmla="*/ 41 w 99"/>
                <a:gd name="T49" fmla="*/ 102 h 134"/>
                <a:gd name="T50" fmla="*/ 40 w 99"/>
                <a:gd name="T51" fmla="*/ 102 h 134"/>
                <a:gd name="T52" fmla="*/ 40 w 99"/>
                <a:gd name="T53" fmla="*/ 102 h 134"/>
                <a:gd name="T54" fmla="*/ 38 w 99"/>
                <a:gd name="T55" fmla="*/ 102 h 134"/>
                <a:gd name="T56" fmla="*/ 38 w 99"/>
                <a:gd name="T57" fmla="*/ 102 h 134"/>
                <a:gd name="T58" fmla="*/ 36 w 99"/>
                <a:gd name="T59" fmla="*/ 101 h 134"/>
                <a:gd name="T60" fmla="*/ 35 w 99"/>
                <a:gd name="T61" fmla="*/ 99 h 134"/>
                <a:gd name="T62" fmla="*/ 33 w 99"/>
                <a:gd name="T63" fmla="*/ 99 h 134"/>
                <a:gd name="T64" fmla="*/ 31 w 99"/>
                <a:gd name="T65" fmla="*/ 99 h 134"/>
                <a:gd name="T66" fmla="*/ 23 w 99"/>
                <a:gd name="T67" fmla="*/ 107 h 134"/>
                <a:gd name="T68" fmla="*/ 16 w 99"/>
                <a:gd name="T69" fmla="*/ 117 h 134"/>
                <a:gd name="T70" fmla="*/ 8 w 99"/>
                <a:gd name="T71" fmla="*/ 127 h 134"/>
                <a:gd name="T72" fmla="*/ 0 w 99"/>
                <a:gd name="T73" fmla="*/ 134 h 134"/>
                <a:gd name="T74" fmla="*/ 0 w 99"/>
                <a:gd name="T75" fmla="*/ 134 h 134"/>
                <a:gd name="T76" fmla="*/ 0 w 99"/>
                <a:gd name="T77" fmla="*/ 134 h 134"/>
                <a:gd name="T78" fmla="*/ 0 w 99"/>
                <a:gd name="T79" fmla="*/ 134 h 134"/>
                <a:gd name="T80" fmla="*/ 0 w 99"/>
                <a:gd name="T81" fmla="*/ 134 h 1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9" h="134">
                  <a:moveTo>
                    <a:pt x="0" y="134"/>
                  </a:moveTo>
                  <a:lnTo>
                    <a:pt x="6" y="104"/>
                  </a:lnTo>
                  <a:lnTo>
                    <a:pt x="20" y="69"/>
                  </a:lnTo>
                  <a:lnTo>
                    <a:pt x="36" y="33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61" y="33"/>
                  </a:lnTo>
                  <a:lnTo>
                    <a:pt x="73" y="66"/>
                  </a:lnTo>
                  <a:lnTo>
                    <a:pt x="84" y="99"/>
                  </a:lnTo>
                  <a:lnTo>
                    <a:pt x="99" y="132"/>
                  </a:lnTo>
                  <a:lnTo>
                    <a:pt x="98" y="132"/>
                  </a:lnTo>
                  <a:lnTo>
                    <a:pt x="98" y="134"/>
                  </a:lnTo>
                  <a:lnTo>
                    <a:pt x="96" y="134"/>
                  </a:lnTo>
                  <a:lnTo>
                    <a:pt x="91" y="127"/>
                  </a:lnTo>
                  <a:lnTo>
                    <a:pt x="86" y="122"/>
                  </a:lnTo>
                  <a:lnTo>
                    <a:pt x="79" y="122"/>
                  </a:lnTo>
                  <a:lnTo>
                    <a:pt x="73" y="122"/>
                  </a:lnTo>
                  <a:lnTo>
                    <a:pt x="69" y="109"/>
                  </a:lnTo>
                  <a:lnTo>
                    <a:pt x="63" y="97"/>
                  </a:lnTo>
                  <a:lnTo>
                    <a:pt x="54" y="94"/>
                  </a:lnTo>
                  <a:lnTo>
                    <a:pt x="41" y="102"/>
                  </a:lnTo>
                  <a:lnTo>
                    <a:pt x="40" y="102"/>
                  </a:lnTo>
                  <a:lnTo>
                    <a:pt x="38" y="102"/>
                  </a:lnTo>
                  <a:lnTo>
                    <a:pt x="36" y="101"/>
                  </a:lnTo>
                  <a:lnTo>
                    <a:pt x="35" y="99"/>
                  </a:lnTo>
                  <a:lnTo>
                    <a:pt x="33" y="99"/>
                  </a:lnTo>
                  <a:lnTo>
                    <a:pt x="31" y="99"/>
                  </a:lnTo>
                  <a:lnTo>
                    <a:pt x="23" y="107"/>
                  </a:lnTo>
                  <a:lnTo>
                    <a:pt x="16" y="117"/>
                  </a:lnTo>
                  <a:lnTo>
                    <a:pt x="8" y="127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7" name="Freeform 280"/>
            <p:cNvSpPr>
              <a:spLocks/>
            </p:cNvSpPr>
            <p:nvPr/>
          </p:nvSpPr>
          <p:spPr bwMode="auto">
            <a:xfrm>
              <a:off x="2597" y="3219"/>
              <a:ext cx="15" cy="18"/>
            </a:xfrm>
            <a:custGeom>
              <a:avLst/>
              <a:gdLst>
                <a:gd name="T0" fmla="*/ 0 w 15"/>
                <a:gd name="T1" fmla="*/ 18 h 18"/>
                <a:gd name="T2" fmla="*/ 0 w 15"/>
                <a:gd name="T3" fmla="*/ 13 h 18"/>
                <a:gd name="T4" fmla="*/ 0 w 15"/>
                <a:gd name="T5" fmla="*/ 8 h 18"/>
                <a:gd name="T6" fmla="*/ 0 w 15"/>
                <a:gd name="T7" fmla="*/ 5 h 18"/>
                <a:gd name="T8" fmla="*/ 0 w 15"/>
                <a:gd name="T9" fmla="*/ 0 h 18"/>
                <a:gd name="T10" fmla="*/ 5 w 15"/>
                <a:gd name="T11" fmla="*/ 2 h 18"/>
                <a:gd name="T12" fmla="*/ 8 w 15"/>
                <a:gd name="T13" fmla="*/ 5 h 18"/>
                <a:gd name="T14" fmla="*/ 12 w 15"/>
                <a:gd name="T15" fmla="*/ 10 h 18"/>
                <a:gd name="T16" fmla="*/ 15 w 15"/>
                <a:gd name="T17" fmla="*/ 15 h 18"/>
                <a:gd name="T18" fmla="*/ 12 w 15"/>
                <a:gd name="T19" fmla="*/ 17 h 18"/>
                <a:gd name="T20" fmla="*/ 8 w 15"/>
                <a:gd name="T21" fmla="*/ 18 h 18"/>
                <a:gd name="T22" fmla="*/ 5 w 15"/>
                <a:gd name="T23" fmla="*/ 18 h 18"/>
                <a:gd name="T24" fmla="*/ 0 w 15"/>
                <a:gd name="T25" fmla="*/ 18 h 18"/>
                <a:gd name="T26" fmla="*/ 0 w 15"/>
                <a:gd name="T27" fmla="*/ 18 h 18"/>
                <a:gd name="T28" fmla="*/ 0 w 15"/>
                <a:gd name="T29" fmla="*/ 18 h 18"/>
                <a:gd name="T30" fmla="*/ 0 w 15"/>
                <a:gd name="T31" fmla="*/ 18 h 18"/>
                <a:gd name="T32" fmla="*/ 0 w 15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18">
                  <a:moveTo>
                    <a:pt x="0" y="18"/>
                  </a:moveTo>
                  <a:lnTo>
                    <a:pt x="0" y="13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2"/>
                  </a:lnTo>
                  <a:lnTo>
                    <a:pt x="8" y="5"/>
                  </a:lnTo>
                  <a:lnTo>
                    <a:pt x="12" y="10"/>
                  </a:lnTo>
                  <a:lnTo>
                    <a:pt x="15" y="15"/>
                  </a:lnTo>
                  <a:lnTo>
                    <a:pt x="12" y="17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8" name="Freeform 281"/>
            <p:cNvSpPr>
              <a:spLocks/>
            </p:cNvSpPr>
            <p:nvPr/>
          </p:nvSpPr>
          <p:spPr bwMode="auto">
            <a:xfrm>
              <a:off x="3045" y="3027"/>
              <a:ext cx="86" cy="194"/>
            </a:xfrm>
            <a:custGeom>
              <a:avLst/>
              <a:gdLst>
                <a:gd name="T0" fmla="*/ 33 w 86"/>
                <a:gd name="T1" fmla="*/ 192 h 194"/>
                <a:gd name="T2" fmla="*/ 18 w 86"/>
                <a:gd name="T3" fmla="*/ 144 h 194"/>
                <a:gd name="T4" fmla="*/ 10 w 86"/>
                <a:gd name="T5" fmla="*/ 96 h 194"/>
                <a:gd name="T6" fmla="*/ 5 w 86"/>
                <a:gd name="T7" fmla="*/ 49 h 194"/>
                <a:gd name="T8" fmla="*/ 0 w 86"/>
                <a:gd name="T9" fmla="*/ 0 h 194"/>
                <a:gd name="T10" fmla="*/ 11 w 86"/>
                <a:gd name="T11" fmla="*/ 0 h 194"/>
                <a:gd name="T12" fmla="*/ 23 w 86"/>
                <a:gd name="T13" fmla="*/ 1 h 194"/>
                <a:gd name="T14" fmla="*/ 35 w 86"/>
                <a:gd name="T15" fmla="*/ 3 h 194"/>
                <a:gd name="T16" fmla="*/ 44 w 86"/>
                <a:gd name="T17" fmla="*/ 6 h 194"/>
                <a:gd name="T18" fmla="*/ 54 w 86"/>
                <a:gd name="T19" fmla="*/ 11 h 194"/>
                <a:gd name="T20" fmla="*/ 64 w 86"/>
                <a:gd name="T21" fmla="*/ 14 h 194"/>
                <a:gd name="T22" fmla="*/ 74 w 86"/>
                <a:gd name="T23" fmla="*/ 19 h 194"/>
                <a:gd name="T24" fmla="*/ 86 w 86"/>
                <a:gd name="T25" fmla="*/ 26 h 194"/>
                <a:gd name="T26" fmla="*/ 86 w 86"/>
                <a:gd name="T27" fmla="*/ 26 h 194"/>
                <a:gd name="T28" fmla="*/ 86 w 86"/>
                <a:gd name="T29" fmla="*/ 26 h 194"/>
                <a:gd name="T30" fmla="*/ 86 w 86"/>
                <a:gd name="T31" fmla="*/ 28 h 194"/>
                <a:gd name="T32" fmla="*/ 84 w 86"/>
                <a:gd name="T33" fmla="*/ 28 h 194"/>
                <a:gd name="T34" fmla="*/ 78 w 86"/>
                <a:gd name="T35" fmla="*/ 26 h 194"/>
                <a:gd name="T36" fmla="*/ 68 w 86"/>
                <a:gd name="T37" fmla="*/ 24 h 194"/>
                <a:gd name="T38" fmla="*/ 56 w 86"/>
                <a:gd name="T39" fmla="*/ 23 h 194"/>
                <a:gd name="T40" fmla="*/ 44 w 86"/>
                <a:gd name="T41" fmla="*/ 23 h 194"/>
                <a:gd name="T42" fmla="*/ 33 w 86"/>
                <a:gd name="T43" fmla="*/ 23 h 194"/>
                <a:gd name="T44" fmla="*/ 21 w 86"/>
                <a:gd name="T45" fmla="*/ 24 h 194"/>
                <a:gd name="T46" fmla="*/ 15 w 86"/>
                <a:gd name="T47" fmla="*/ 28 h 194"/>
                <a:gd name="T48" fmla="*/ 11 w 86"/>
                <a:gd name="T49" fmla="*/ 34 h 194"/>
                <a:gd name="T50" fmla="*/ 15 w 86"/>
                <a:gd name="T51" fmla="*/ 38 h 194"/>
                <a:gd name="T52" fmla="*/ 21 w 86"/>
                <a:gd name="T53" fmla="*/ 43 h 194"/>
                <a:gd name="T54" fmla="*/ 26 w 86"/>
                <a:gd name="T55" fmla="*/ 49 h 194"/>
                <a:gd name="T56" fmla="*/ 28 w 86"/>
                <a:gd name="T57" fmla="*/ 54 h 194"/>
                <a:gd name="T58" fmla="*/ 21 w 86"/>
                <a:gd name="T59" fmla="*/ 56 h 194"/>
                <a:gd name="T60" fmla="*/ 16 w 86"/>
                <a:gd name="T61" fmla="*/ 59 h 194"/>
                <a:gd name="T62" fmla="*/ 15 w 86"/>
                <a:gd name="T63" fmla="*/ 64 h 194"/>
                <a:gd name="T64" fmla="*/ 13 w 86"/>
                <a:gd name="T65" fmla="*/ 71 h 194"/>
                <a:gd name="T66" fmla="*/ 20 w 86"/>
                <a:gd name="T67" fmla="*/ 82 h 194"/>
                <a:gd name="T68" fmla="*/ 26 w 86"/>
                <a:gd name="T69" fmla="*/ 97 h 194"/>
                <a:gd name="T70" fmla="*/ 33 w 86"/>
                <a:gd name="T71" fmla="*/ 114 h 194"/>
                <a:gd name="T72" fmla="*/ 40 w 86"/>
                <a:gd name="T73" fmla="*/ 131 h 194"/>
                <a:gd name="T74" fmla="*/ 44 w 86"/>
                <a:gd name="T75" fmla="*/ 149 h 194"/>
                <a:gd name="T76" fmla="*/ 46 w 86"/>
                <a:gd name="T77" fmla="*/ 165 h 194"/>
                <a:gd name="T78" fmla="*/ 43 w 86"/>
                <a:gd name="T79" fmla="*/ 180 h 194"/>
                <a:gd name="T80" fmla="*/ 35 w 86"/>
                <a:gd name="T81" fmla="*/ 194 h 194"/>
                <a:gd name="T82" fmla="*/ 35 w 86"/>
                <a:gd name="T83" fmla="*/ 192 h 194"/>
                <a:gd name="T84" fmla="*/ 35 w 86"/>
                <a:gd name="T85" fmla="*/ 192 h 194"/>
                <a:gd name="T86" fmla="*/ 33 w 86"/>
                <a:gd name="T87" fmla="*/ 192 h 194"/>
                <a:gd name="T88" fmla="*/ 33 w 86"/>
                <a:gd name="T89" fmla="*/ 192 h 194"/>
                <a:gd name="T90" fmla="*/ 33 w 86"/>
                <a:gd name="T91" fmla="*/ 192 h 194"/>
                <a:gd name="T92" fmla="*/ 33 w 86"/>
                <a:gd name="T93" fmla="*/ 192 h 194"/>
                <a:gd name="T94" fmla="*/ 33 w 86"/>
                <a:gd name="T95" fmla="*/ 192 h 194"/>
                <a:gd name="T96" fmla="*/ 33 w 86"/>
                <a:gd name="T97" fmla="*/ 192 h 1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6" h="194">
                  <a:moveTo>
                    <a:pt x="33" y="192"/>
                  </a:moveTo>
                  <a:lnTo>
                    <a:pt x="18" y="144"/>
                  </a:lnTo>
                  <a:lnTo>
                    <a:pt x="10" y="96"/>
                  </a:lnTo>
                  <a:lnTo>
                    <a:pt x="5" y="49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3" y="1"/>
                  </a:lnTo>
                  <a:lnTo>
                    <a:pt x="35" y="3"/>
                  </a:lnTo>
                  <a:lnTo>
                    <a:pt x="44" y="6"/>
                  </a:lnTo>
                  <a:lnTo>
                    <a:pt x="54" y="11"/>
                  </a:lnTo>
                  <a:lnTo>
                    <a:pt x="64" y="14"/>
                  </a:lnTo>
                  <a:lnTo>
                    <a:pt x="74" y="19"/>
                  </a:lnTo>
                  <a:lnTo>
                    <a:pt x="86" y="26"/>
                  </a:lnTo>
                  <a:lnTo>
                    <a:pt x="86" y="28"/>
                  </a:lnTo>
                  <a:lnTo>
                    <a:pt x="84" y="28"/>
                  </a:lnTo>
                  <a:lnTo>
                    <a:pt x="78" y="26"/>
                  </a:lnTo>
                  <a:lnTo>
                    <a:pt x="68" y="24"/>
                  </a:lnTo>
                  <a:lnTo>
                    <a:pt x="56" y="23"/>
                  </a:lnTo>
                  <a:lnTo>
                    <a:pt x="44" y="23"/>
                  </a:lnTo>
                  <a:lnTo>
                    <a:pt x="33" y="23"/>
                  </a:lnTo>
                  <a:lnTo>
                    <a:pt x="21" y="24"/>
                  </a:lnTo>
                  <a:lnTo>
                    <a:pt x="15" y="28"/>
                  </a:lnTo>
                  <a:lnTo>
                    <a:pt x="11" y="34"/>
                  </a:lnTo>
                  <a:lnTo>
                    <a:pt x="15" y="38"/>
                  </a:lnTo>
                  <a:lnTo>
                    <a:pt x="21" y="43"/>
                  </a:lnTo>
                  <a:lnTo>
                    <a:pt x="26" y="49"/>
                  </a:lnTo>
                  <a:lnTo>
                    <a:pt x="28" y="54"/>
                  </a:lnTo>
                  <a:lnTo>
                    <a:pt x="21" y="56"/>
                  </a:lnTo>
                  <a:lnTo>
                    <a:pt x="16" y="59"/>
                  </a:lnTo>
                  <a:lnTo>
                    <a:pt x="15" y="64"/>
                  </a:lnTo>
                  <a:lnTo>
                    <a:pt x="13" y="71"/>
                  </a:lnTo>
                  <a:lnTo>
                    <a:pt x="20" y="82"/>
                  </a:lnTo>
                  <a:lnTo>
                    <a:pt x="26" y="97"/>
                  </a:lnTo>
                  <a:lnTo>
                    <a:pt x="33" y="114"/>
                  </a:lnTo>
                  <a:lnTo>
                    <a:pt x="40" y="131"/>
                  </a:lnTo>
                  <a:lnTo>
                    <a:pt x="44" y="149"/>
                  </a:lnTo>
                  <a:lnTo>
                    <a:pt x="46" y="165"/>
                  </a:lnTo>
                  <a:lnTo>
                    <a:pt x="43" y="180"/>
                  </a:lnTo>
                  <a:lnTo>
                    <a:pt x="35" y="194"/>
                  </a:lnTo>
                  <a:lnTo>
                    <a:pt x="35" y="192"/>
                  </a:lnTo>
                  <a:lnTo>
                    <a:pt x="33" y="192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59" name="Freeform 282"/>
            <p:cNvSpPr>
              <a:spLocks/>
            </p:cNvSpPr>
            <p:nvPr/>
          </p:nvSpPr>
          <p:spPr bwMode="auto">
            <a:xfrm>
              <a:off x="2793" y="2932"/>
              <a:ext cx="189" cy="216"/>
            </a:xfrm>
            <a:custGeom>
              <a:avLst/>
              <a:gdLst>
                <a:gd name="T0" fmla="*/ 21 w 189"/>
                <a:gd name="T1" fmla="*/ 197 h 216"/>
                <a:gd name="T2" fmla="*/ 31 w 189"/>
                <a:gd name="T3" fmla="*/ 163 h 216"/>
                <a:gd name="T4" fmla="*/ 21 w 189"/>
                <a:gd name="T5" fmla="*/ 144 h 216"/>
                <a:gd name="T6" fmla="*/ 6 w 189"/>
                <a:gd name="T7" fmla="*/ 148 h 216"/>
                <a:gd name="T8" fmla="*/ 8 w 189"/>
                <a:gd name="T9" fmla="*/ 128 h 216"/>
                <a:gd name="T10" fmla="*/ 23 w 189"/>
                <a:gd name="T11" fmla="*/ 83 h 216"/>
                <a:gd name="T12" fmla="*/ 8 w 189"/>
                <a:gd name="T13" fmla="*/ 66 h 216"/>
                <a:gd name="T14" fmla="*/ 26 w 189"/>
                <a:gd name="T15" fmla="*/ 53 h 216"/>
                <a:gd name="T16" fmla="*/ 51 w 189"/>
                <a:gd name="T17" fmla="*/ 33 h 216"/>
                <a:gd name="T18" fmla="*/ 71 w 189"/>
                <a:gd name="T19" fmla="*/ 20 h 216"/>
                <a:gd name="T20" fmla="*/ 74 w 189"/>
                <a:gd name="T21" fmla="*/ 23 h 216"/>
                <a:gd name="T22" fmla="*/ 73 w 189"/>
                <a:gd name="T23" fmla="*/ 30 h 216"/>
                <a:gd name="T24" fmla="*/ 79 w 189"/>
                <a:gd name="T25" fmla="*/ 38 h 216"/>
                <a:gd name="T26" fmla="*/ 88 w 189"/>
                <a:gd name="T27" fmla="*/ 36 h 216"/>
                <a:gd name="T28" fmla="*/ 93 w 189"/>
                <a:gd name="T29" fmla="*/ 48 h 216"/>
                <a:gd name="T30" fmla="*/ 88 w 189"/>
                <a:gd name="T31" fmla="*/ 70 h 216"/>
                <a:gd name="T32" fmla="*/ 86 w 189"/>
                <a:gd name="T33" fmla="*/ 81 h 216"/>
                <a:gd name="T34" fmla="*/ 88 w 189"/>
                <a:gd name="T35" fmla="*/ 81 h 216"/>
                <a:gd name="T36" fmla="*/ 99 w 189"/>
                <a:gd name="T37" fmla="*/ 76 h 216"/>
                <a:gd name="T38" fmla="*/ 121 w 189"/>
                <a:gd name="T39" fmla="*/ 55 h 216"/>
                <a:gd name="T40" fmla="*/ 144 w 189"/>
                <a:gd name="T41" fmla="*/ 28 h 216"/>
                <a:gd name="T42" fmla="*/ 169 w 189"/>
                <a:gd name="T43" fmla="*/ 7 h 216"/>
                <a:gd name="T44" fmla="*/ 174 w 189"/>
                <a:gd name="T45" fmla="*/ 22 h 216"/>
                <a:gd name="T46" fmla="*/ 172 w 189"/>
                <a:gd name="T47" fmla="*/ 38 h 216"/>
                <a:gd name="T48" fmla="*/ 185 w 189"/>
                <a:gd name="T49" fmla="*/ 50 h 216"/>
                <a:gd name="T50" fmla="*/ 171 w 189"/>
                <a:gd name="T51" fmla="*/ 85 h 216"/>
                <a:gd name="T52" fmla="*/ 147 w 189"/>
                <a:gd name="T53" fmla="*/ 81 h 216"/>
                <a:gd name="T54" fmla="*/ 119 w 189"/>
                <a:gd name="T55" fmla="*/ 93 h 216"/>
                <a:gd name="T56" fmla="*/ 104 w 189"/>
                <a:gd name="T57" fmla="*/ 131 h 216"/>
                <a:gd name="T58" fmla="*/ 93 w 189"/>
                <a:gd name="T59" fmla="*/ 172 h 216"/>
                <a:gd name="T60" fmla="*/ 88 w 189"/>
                <a:gd name="T61" fmla="*/ 189 h 216"/>
                <a:gd name="T62" fmla="*/ 88 w 189"/>
                <a:gd name="T63" fmla="*/ 191 h 216"/>
                <a:gd name="T64" fmla="*/ 76 w 189"/>
                <a:gd name="T65" fmla="*/ 172 h 216"/>
                <a:gd name="T66" fmla="*/ 61 w 189"/>
                <a:gd name="T67" fmla="*/ 166 h 216"/>
                <a:gd name="T68" fmla="*/ 45 w 189"/>
                <a:gd name="T69" fmla="*/ 181 h 216"/>
                <a:gd name="T70" fmla="*/ 25 w 189"/>
                <a:gd name="T71" fmla="*/ 206 h 216"/>
                <a:gd name="T72" fmla="*/ 13 w 189"/>
                <a:gd name="T73" fmla="*/ 216 h 216"/>
                <a:gd name="T74" fmla="*/ 13 w 189"/>
                <a:gd name="T75" fmla="*/ 216 h 21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9" h="216">
                  <a:moveTo>
                    <a:pt x="13" y="216"/>
                  </a:moveTo>
                  <a:lnTo>
                    <a:pt x="21" y="197"/>
                  </a:lnTo>
                  <a:lnTo>
                    <a:pt x="26" y="181"/>
                  </a:lnTo>
                  <a:lnTo>
                    <a:pt x="31" y="163"/>
                  </a:lnTo>
                  <a:lnTo>
                    <a:pt x="30" y="144"/>
                  </a:lnTo>
                  <a:lnTo>
                    <a:pt x="21" y="144"/>
                  </a:lnTo>
                  <a:lnTo>
                    <a:pt x="13" y="146"/>
                  </a:lnTo>
                  <a:lnTo>
                    <a:pt x="6" y="148"/>
                  </a:lnTo>
                  <a:lnTo>
                    <a:pt x="0" y="151"/>
                  </a:lnTo>
                  <a:lnTo>
                    <a:pt x="8" y="128"/>
                  </a:lnTo>
                  <a:lnTo>
                    <a:pt x="20" y="104"/>
                  </a:lnTo>
                  <a:lnTo>
                    <a:pt x="23" y="83"/>
                  </a:lnTo>
                  <a:lnTo>
                    <a:pt x="5" y="70"/>
                  </a:lnTo>
                  <a:lnTo>
                    <a:pt x="8" y="66"/>
                  </a:lnTo>
                  <a:lnTo>
                    <a:pt x="15" y="61"/>
                  </a:lnTo>
                  <a:lnTo>
                    <a:pt x="26" y="53"/>
                  </a:lnTo>
                  <a:lnTo>
                    <a:pt x="38" y="43"/>
                  </a:lnTo>
                  <a:lnTo>
                    <a:pt x="51" y="33"/>
                  </a:lnTo>
                  <a:lnTo>
                    <a:pt x="63" y="25"/>
                  </a:lnTo>
                  <a:lnTo>
                    <a:pt x="71" y="20"/>
                  </a:lnTo>
                  <a:lnTo>
                    <a:pt x="76" y="17"/>
                  </a:lnTo>
                  <a:lnTo>
                    <a:pt x="74" y="23"/>
                  </a:lnTo>
                  <a:lnTo>
                    <a:pt x="73" y="27"/>
                  </a:lnTo>
                  <a:lnTo>
                    <a:pt x="73" y="30"/>
                  </a:lnTo>
                  <a:lnTo>
                    <a:pt x="73" y="35"/>
                  </a:lnTo>
                  <a:lnTo>
                    <a:pt x="79" y="38"/>
                  </a:lnTo>
                  <a:lnTo>
                    <a:pt x="83" y="38"/>
                  </a:lnTo>
                  <a:lnTo>
                    <a:pt x="88" y="36"/>
                  </a:lnTo>
                  <a:lnTo>
                    <a:pt x="94" y="36"/>
                  </a:lnTo>
                  <a:lnTo>
                    <a:pt x="93" y="48"/>
                  </a:lnTo>
                  <a:lnTo>
                    <a:pt x="89" y="58"/>
                  </a:lnTo>
                  <a:lnTo>
                    <a:pt x="88" y="70"/>
                  </a:lnTo>
                  <a:lnTo>
                    <a:pt x="86" y="81"/>
                  </a:lnTo>
                  <a:lnTo>
                    <a:pt x="88" y="81"/>
                  </a:lnTo>
                  <a:lnTo>
                    <a:pt x="88" y="83"/>
                  </a:lnTo>
                  <a:lnTo>
                    <a:pt x="99" y="76"/>
                  </a:lnTo>
                  <a:lnTo>
                    <a:pt x="111" y="66"/>
                  </a:lnTo>
                  <a:lnTo>
                    <a:pt x="121" y="55"/>
                  </a:lnTo>
                  <a:lnTo>
                    <a:pt x="132" y="41"/>
                  </a:lnTo>
                  <a:lnTo>
                    <a:pt x="144" y="28"/>
                  </a:lnTo>
                  <a:lnTo>
                    <a:pt x="156" y="15"/>
                  </a:lnTo>
                  <a:lnTo>
                    <a:pt x="169" y="7"/>
                  </a:lnTo>
                  <a:lnTo>
                    <a:pt x="182" y="0"/>
                  </a:lnTo>
                  <a:lnTo>
                    <a:pt x="174" y="22"/>
                  </a:lnTo>
                  <a:lnTo>
                    <a:pt x="169" y="33"/>
                  </a:lnTo>
                  <a:lnTo>
                    <a:pt x="172" y="38"/>
                  </a:lnTo>
                  <a:lnTo>
                    <a:pt x="189" y="38"/>
                  </a:lnTo>
                  <a:lnTo>
                    <a:pt x="185" y="50"/>
                  </a:lnTo>
                  <a:lnTo>
                    <a:pt x="179" y="68"/>
                  </a:lnTo>
                  <a:lnTo>
                    <a:pt x="171" y="85"/>
                  </a:lnTo>
                  <a:lnTo>
                    <a:pt x="167" y="91"/>
                  </a:lnTo>
                  <a:lnTo>
                    <a:pt x="147" y="81"/>
                  </a:lnTo>
                  <a:lnTo>
                    <a:pt x="131" y="83"/>
                  </a:lnTo>
                  <a:lnTo>
                    <a:pt x="119" y="93"/>
                  </a:lnTo>
                  <a:lnTo>
                    <a:pt x="111" y="109"/>
                  </a:lnTo>
                  <a:lnTo>
                    <a:pt x="104" y="131"/>
                  </a:lnTo>
                  <a:lnTo>
                    <a:pt x="99" y="153"/>
                  </a:lnTo>
                  <a:lnTo>
                    <a:pt x="93" y="172"/>
                  </a:lnTo>
                  <a:lnTo>
                    <a:pt x="88" y="189"/>
                  </a:lnTo>
                  <a:lnTo>
                    <a:pt x="88" y="191"/>
                  </a:lnTo>
                  <a:lnTo>
                    <a:pt x="86" y="191"/>
                  </a:lnTo>
                  <a:lnTo>
                    <a:pt x="76" y="172"/>
                  </a:lnTo>
                  <a:lnTo>
                    <a:pt x="68" y="166"/>
                  </a:lnTo>
                  <a:lnTo>
                    <a:pt x="61" y="166"/>
                  </a:lnTo>
                  <a:lnTo>
                    <a:pt x="53" y="171"/>
                  </a:lnTo>
                  <a:lnTo>
                    <a:pt x="45" y="181"/>
                  </a:lnTo>
                  <a:lnTo>
                    <a:pt x="35" y="194"/>
                  </a:lnTo>
                  <a:lnTo>
                    <a:pt x="25" y="206"/>
                  </a:lnTo>
                  <a:lnTo>
                    <a:pt x="13" y="216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0" name="Freeform 283"/>
            <p:cNvSpPr>
              <a:spLocks/>
            </p:cNvSpPr>
            <p:nvPr/>
          </p:nvSpPr>
          <p:spPr bwMode="auto">
            <a:xfrm>
              <a:off x="1674" y="2746"/>
              <a:ext cx="583" cy="398"/>
            </a:xfrm>
            <a:custGeom>
              <a:avLst/>
              <a:gdLst>
                <a:gd name="T0" fmla="*/ 55 w 583"/>
                <a:gd name="T1" fmla="*/ 276 h 398"/>
                <a:gd name="T2" fmla="*/ 45 w 583"/>
                <a:gd name="T3" fmla="*/ 246 h 398"/>
                <a:gd name="T4" fmla="*/ 0 w 583"/>
                <a:gd name="T5" fmla="*/ 257 h 398"/>
                <a:gd name="T6" fmla="*/ 30 w 583"/>
                <a:gd name="T7" fmla="*/ 234 h 398"/>
                <a:gd name="T8" fmla="*/ 94 w 583"/>
                <a:gd name="T9" fmla="*/ 211 h 398"/>
                <a:gd name="T10" fmla="*/ 119 w 583"/>
                <a:gd name="T11" fmla="*/ 199 h 398"/>
                <a:gd name="T12" fmla="*/ 132 w 583"/>
                <a:gd name="T13" fmla="*/ 193 h 398"/>
                <a:gd name="T14" fmla="*/ 146 w 583"/>
                <a:gd name="T15" fmla="*/ 176 h 398"/>
                <a:gd name="T16" fmla="*/ 247 w 583"/>
                <a:gd name="T17" fmla="*/ 196 h 398"/>
                <a:gd name="T18" fmla="*/ 285 w 583"/>
                <a:gd name="T19" fmla="*/ 178 h 398"/>
                <a:gd name="T20" fmla="*/ 353 w 583"/>
                <a:gd name="T21" fmla="*/ 174 h 398"/>
                <a:gd name="T22" fmla="*/ 379 w 583"/>
                <a:gd name="T23" fmla="*/ 133 h 398"/>
                <a:gd name="T24" fmla="*/ 361 w 583"/>
                <a:gd name="T25" fmla="*/ 98 h 398"/>
                <a:gd name="T26" fmla="*/ 227 w 583"/>
                <a:gd name="T27" fmla="*/ 135 h 398"/>
                <a:gd name="T28" fmla="*/ 217 w 583"/>
                <a:gd name="T29" fmla="*/ 130 h 398"/>
                <a:gd name="T30" fmla="*/ 229 w 583"/>
                <a:gd name="T31" fmla="*/ 98 h 398"/>
                <a:gd name="T32" fmla="*/ 229 w 583"/>
                <a:gd name="T33" fmla="*/ 58 h 398"/>
                <a:gd name="T34" fmla="*/ 157 w 583"/>
                <a:gd name="T35" fmla="*/ 50 h 398"/>
                <a:gd name="T36" fmla="*/ 156 w 583"/>
                <a:gd name="T37" fmla="*/ 42 h 398"/>
                <a:gd name="T38" fmla="*/ 257 w 583"/>
                <a:gd name="T39" fmla="*/ 28 h 398"/>
                <a:gd name="T40" fmla="*/ 310 w 583"/>
                <a:gd name="T41" fmla="*/ 5 h 398"/>
                <a:gd name="T42" fmla="*/ 393 w 583"/>
                <a:gd name="T43" fmla="*/ 43 h 398"/>
                <a:gd name="T44" fmla="*/ 428 w 583"/>
                <a:gd name="T45" fmla="*/ 32 h 398"/>
                <a:gd name="T46" fmla="*/ 447 w 583"/>
                <a:gd name="T47" fmla="*/ 10 h 398"/>
                <a:gd name="T48" fmla="*/ 494 w 583"/>
                <a:gd name="T49" fmla="*/ 15 h 398"/>
                <a:gd name="T50" fmla="*/ 544 w 583"/>
                <a:gd name="T51" fmla="*/ 28 h 398"/>
                <a:gd name="T52" fmla="*/ 577 w 583"/>
                <a:gd name="T53" fmla="*/ 43 h 398"/>
                <a:gd name="T54" fmla="*/ 495 w 583"/>
                <a:gd name="T55" fmla="*/ 40 h 398"/>
                <a:gd name="T56" fmla="*/ 487 w 583"/>
                <a:gd name="T57" fmla="*/ 57 h 398"/>
                <a:gd name="T58" fmla="*/ 446 w 583"/>
                <a:gd name="T59" fmla="*/ 68 h 398"/>
                <a:gd name="T60" fmla="*/ 409 w 583"/>
                <a:gd name="T61" fmla="*/ 68 h 398"/>
                <a:gd name="T62" fmla="*/ 365 w 583"/>
                <a:gd name="T63" fmla="*/ 65 h 398"/>
                <a:gd name="T64" fmla="*/ 292 w 583"/>
                <a:gd name="T65" fmla="*/ 60 h 398"/>
                <a:gd name="T66" fmla="*/ 300 w 583"/>
                <a:gd name="T67" fmla="*/ 68 h 398"/>
                <a:gd name="T68" fmla="*/ 298 w 583"/>
                <a:gd name="T69" fmla="*/ 75 h 398"/>
                <a:gd name="T70" fmla="*/ 285 w 583"/>
                <a:gd name="T71" fmla="*/ 83 h 398"/>
                <a:gd name="T72" fmla="*/ 369 w 583"/>
                <a:gd name="T73" fmla="*/ 88 h 398"/>
                <a:gd name="T74" fmla="*/ 406 w 583"/>
                <a:gd name="T75" fmla="*/ 111 h 398"/>
                <a:gd name="T76" fmla="*/ 416 w 583"/>
                <a:gd name="T77" fmla="*/ 130 h 398"/>
                <a:gd name="T78" fmla="*/ 403 w 583"/>
                <a:gd name="T79" fmla="*/ 143 h 398"/>
                <a:gd name="T80" fmla="*/ 391 w 583"/>
                <a:gd name="T81" fmla="*/ 173 h 398"/>
                <a:gd name="T82" fmla="*/ 311 w 583"/>
                <a:gd name="T83" fmla="*/ 193 h 398"/>
                <a:gd name="T84" fmla="*/ 283 w 583"/>
                <a:gd name="T85" fmla="*/ 209 h 398"/>
                <a:gd name="T86" fmla="*/ 192 w 583"/>
                <a:gd name="T87" fmla="*/ 211 h 398"/>
                <a:gd name="T88" fmla="*/ 142 w 583"/>
                <a:gd name="T89" fmla="*/ 219 h 398"/>
                <a:gd name="T90" fmla="*/ 118 w 583"/>
                <a:gd name="T91" fmla="*/ 234 h 398"/>
                <a:gd name="T92" fmla="*/ 154 w 583"/>
                <a:gd name="T93" fmla="*/ 246 h 398"/>
                <a:gd name="T94" fmla="*/ 172 w 583"/>
                <a:gd name="T95" fmla="*/ 252 h 398"/>
                <a:gd name="T96" fmla="*/ 217 w 583"/>
                <a:gd name="T97" fmla="*/ 249 h 398"/>
                <a:gd name="T98" fmla="*/ 285 w 583"/>
                <a:gd name="T99" fmla="*/ 247 h 398"/>
                <a:gd name="T100" fmla="*/ 300 w 583"/>
                <a:gd name="T101" fmla="*/ 262 h 398"/>
                <a:gd name="T102" fmla="*/ 282 w 583"/>
                <a:gd name="T103" fmla="*/ 290 h 398"/>
                <a:gd name="T104" fmla="*/ 247 w 583"/>
                <a:gd name="T105" fmla="*/ 267 h 398"/>
                <a:gd name="T106" fmla="*/ 192 w 583"/>
                <a:gd name="T107" fmla="*/ 309 h 398"/>
                <a:gd name="T108" fmla="*/ 190 w 583"/>
                <a:gd name="T109" fmla="*/ 292 h 398"/>
                <a:gd name="T110" fmla="*/ 144 w 583"/>
                <a:gd name="T111" fmla="*/ 281 h 398"/>
                <a:gd name="T112" fmla="*/ 113 w 583"/>
                <a:gd name="T113" fmla="*/ 297 h 398"/>
                <a:gd name="T114" fmla="*/ 78 w 583"/>
                <a:gd name="T115" fmla="*/ 297 h 398"/>
                <a:gd name="T116" fmla="*/ 11 w 583"/>
                <a:gd name="T117" fmla="*/ 390 h 398"/>
                <a:gd name="T118" fmla="*/ 1 w 583"/>
                <a:gd name="T119" fmla="*/ 398 h 39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83" h="398">
                  <a:moveTo>
                    <a:pt x="1" y="398"/>
                  </a:moveTo>
                  <a:lnTo>
                    <a:pt x="5" y="368"/>
                  </a:lnTo>
                  <a:lnTo>
                    <a:pt x="15" y="337"/>
                  </a:lnTo>
                  <a:lnTo>
                    <a:pt x="30" y="309"/>
                  </a:lnTo>
                  <a:lnTo>
                    <a:pt x="48" y="282"/>
                  </a:lnTo>
                  <a:lnTo>
                    <a:pt x="55" y="276"/>
                  </a:lnTo>
                  <a:lnTo>
                    <a:pt x="63" y="269"/>
                  </a:lnTo>
                  <a:lnTo>
                    <a:pt x="68" y="261"/>
                  </a:lnTo>
                  <a:lnTo>
                    <a:pt x="71" y="252"/>
                  </a:lnTo>
                  <a:lnTo>
                    <a:pt x="63" y="247"/>
                  </a:lnTo>
                  <a:lnTo>
                    <a:pt x="55" y="246"/>
                  </a:lnTo>
                  <a:lnTo>
                    <a:pt x="45" y="246"/>
                  </a:lnTo>
                  <a:lnTo>
                    <a:pt x="36" y="247"/>
                  </a:lnTo>
                  <a:lnTo>
                    <a:pt x="26" y="249"/>
                  </a:lnTo>
                  <a:lnTo>
                    <a:pt x="16" y="252"/>
                  </a:lnTo>
                  <a:lnTo>
                    <a:pt x="8" y="256"/>
                  </a:lnTo>
                  <a:lnTo>
                    <a:pt x="0" y="259"/>
                  </a:lnTo>
                  <a:lnTo>
                    <a:pt x="0" y="257"/>
                  </a:lnTo>
                  <a:lnTo>
                    <a:pt x="0" y="256"/>
                  </a:lnTo>
                  <a:lnTo>
                    <a:pt x="10" y="247"/>
                  </a:lnTo>
                  <a:lnTo>
                    <a:pt x="20" y="241"/>
                  </a:lnTo>
                  <a:lnTo>
                    <a:pt x="30" y="234"/>
                  </a:lnTo>
                  <a:lnTo>
                    <a:pt x="40" y="229"/>
                  </a:lnTo>
                  <a:lnTo>
                    <a:pt x="51" y="226"/>
                  </a:lnTo>
                  <a:lnTo>
                    <a:pt x="63" y="221"/>
                  </a:lnTo>
                  <a:lnTo>
                    <a:pt x="73" y="217"/>
                  </a:lnTo>
                  <a:lnTo>
                    <a:pt x="84" y="213"/>
                  </a:lnTo>
                  <a:lnTo>
                    <a:pt x="94" y="211"/>
                  </a:lnTo>
                  <a:lnTo>
                    <a:pt x="103" y="209"/>
                  </a:lnTo>
                  <a:lnTo>
                    <a:pt x="111" y="206"/>
                  </a:lnTo>
                  <a:lnTo>
                    <a:pt x="119" y="203"/>
                  </a:lnTo>
                  <a:lnTo>
                    <a:pt x="119" y="201"/>
                  </a:lnTo>
                  <a:lnTo>
                    <a:pt x="119" y="199"/>
                  </a:lnTo>
                  <a:lnTo>
                    <a:pt x="119" y="198"/>
                  </a:lnTo>
                  <a:lnTo>
                    <a:pt x="118" y="196"/>
                  </a:lnTo>
                  <a:lnTo>
                    <a:pt x="116" y="196"/>
                  </a:lnTo>
                  <a:lnTo>
                    <a:pt x="116" y="194"/>
                  </a:lnTo>
                  <a:lnTo>
                    <a:pt x="114" y="193"/>
                  </a:lnTo>
                  <a:lnTo>
                    <a:pt x="132" y="193"/>
                  </a:lnTo>
                  <a:lnTo>
                    <a:pt x="144" y="191"/>
                  </a:lnTo>
                  <a:lnTo>
                    <a:pt x="149" y="191"/>
                  </a:lnTo>
                  <a:lnTo>
                    <a:pt x="152" y="188"/>
                  </a:lnTo>
                  <a:lnTo>
                    <a:pt x="151" y="186"/>
                  </a:lnTo>
                  <a:lnTo>
                    <a:pt x="149" y="181"/>
                  </a:lnTo>
                  <a:lnTo>
                    <a:pt x="146" y="176"/>
                  </a:lnTo>
                  <a:lnTo>
                    <a:pt x="144" y="168"/>
                  </a:lnTo>
                  <a:lnTo>
                    <a:pt x="156" y="171"/>
                  </a:lnTo>
                  <a:lnTo>
                    <a:pt x="176" y="176"/>
                  </a:lnTo>
                  <a:lnTo>
                    <a:pt x="197" y="184"/>
                  </a:lnTo>
                  <a:lnTo>
                    <a:pt x="222" y="191"/>
                  </a:lnTo>
                  <a:lnTo>
                    <a:pt x="247" y="196"/>
                  </a:lnTo>
                  <a:lnTo>
                    <a:pt x="267" y="198"/>
                  </a:lnTo>
                  <a:lnTo>
                    <a:pt x="282" y="194"/>
                  </a:lnTo>
                  <a:lnTo>
                    <a:pt x="288" y="183"/>
                  </a:lnTo>
                  <a:lnTo>
                    <a:pt x="287" y="181"/>
                  </a:lnTo>
                  <a:lnTo>
                    <a:pt x="285" y="179"/>
                  </a:lnTo>
                  <a:lnTo>
                    <a:pt x="285" y="178"/>
                  </a:lnTo>
                  <a:lnTo>
                    <a:pt x="285" y="176"/>
                  </a:lnTo>
                  <a:lnTo>
                    <a:pt x="298" y="176"/>
                  </a:lnTo>
                  <a:lnTo>
                    <a:pt x="311" y="176"/>
                  </a:lnTo>
                  <a:lnTo>
                    <a:pt x="326" y="178"/>
                  </a:lnTo>
                  <a:lnTo>
                    <a:pt x="340" y="176"/>
                  </a:lnTo>
                  <a:lnTo>
                    <a:pt x="353" y="174"/>
                  </a:lnTo>
                  <a:lnTo>
                    <a:pt x="366" y="169"/>
                  </a:lnTo>
                  <a:lnTo>
                    <a:pt x="376" y="161"/>
                  </a:lnTo>
                  <a:lnTo>
                    <a:pt x="386" y="151"/>
                  </a:lnTo>
                  <a:lnTo>
                    <a:pt x="384" y="143"/>
                  </a:lnTo>
                  <a:lnTo>
                    <a:pt x="383" y="138"/>
                  </a:lnTo>
                  <a:lnTo>
                    <a:pt x="379" y="133"/>
                  </a:lnTo>
                  <a:lnTo>
                    <a:pt x="378" y="128"/>
                  </a:lnTo>
                  <a:lnTo>
                    <a:pt x="383" y="123"/>
                  </a:lnTo>
                  <a:lnTo>
                    <a:pt x="384" y="118"/>
                  </a:lnTo>
                  <a:lnTo>
                    <a:pt x="383" y="111"/>
                  </a:lnTo>
                  <a:lnTo>
                    <a:pt x="381" y="106"/>
                  </a:lnTo>
                  <a:lnTo>
                    <a:pt x="361" y="98"/>
                  </a:lnTo>
                  <a:lnTo>
                    <a:pt x="340" y="96"/>
                  </a:lnTo>
                  <a:lnTo>
                    <a:pt x="316" y="100"/>
                  </a:lnTo>
                  <a:lnTo>
                    <a:pt x="293" y="106"/>
                  </a:lnTo>
                  <a:lnTo>
                    <a:pt x="270" y="115"/>
                  </a:lnTo>
                  <a:lnTo>
                    <a:pt x="248" y="125"/>
                  </a:lnTo>
                  <a:lnTo>
                    <a:pt x="227" y="135"/>
                  </a:lnTo>
                  <a:lnTo>
                    <a:pt x="209" y="141"/>
                  </a:lnTo>
                  <a:lnTo>
                    <a:pt x="209" y="140"/>
                  </a:lnTo>
                  <a:lnTo>
                    <a:pt x="209" y="138"/>
                  </a:lnTo>
                  <a:lnTo>
                    <a:pt x="217" y="130"/>
                  </a:lnTo>
                  <a:lnTo>
                    <a:pt x="225" y="123"/>
                  </a:lnTo>
                  <a:lnTo>
                    <a:pt x="234" y="116"/>
                  </a:lnTo>
                  <a:lnTo>
                    <a:pt x="237" y="110"/>
                  </a:lnTo>
                  <a:lnTo>
                    <a:pt x="239" y="105"/>
                  </a:lnTo>
                  <a:lnTo>
                    <a:pt x="237" y="101"/>
                  </a:lnTo>
                  <a:lnTo>
                    <a:pt x="229" y="98"/>
                  </a:lnTo>
                  <a:lnTo>
                    <a:pt x="215" y="96"/>
                  </a:lnTo>
                  <a:lnTo>
                    <a:pt x="224" y="88"/>
                  </a:lnTo>
                  <a:lnTo>
                    <a:pt x="237" y="81"/>
                  </a:lnTo>
                  <a:lnTo>
                    <a:pt x="245" y="73"/>
                  </a:lnTo>
                  <a:lnTo>
                    <a:pt x="239" y="63"/>
                  </a:lnTo>
                  <a:lnTo>
                    <a:pt x="229" y="58"/>
                  </a:lnTo>
                  <a:lnTo>
                    <a:pt x="217" y="55"/>
                  </a:lnTo>
                  <a:lnTo>
                    <a:pt x="205" y="53"/>
                  </a:lnTo>
                  <a:lnTo>
                    <a:pt x="194" y="52"/>
                  </a:lnTo>
                  <a:lnTo>
                    <a:pt x="182" y="50"/>
                  </a:lnTo>
                  <a:lnTo>
                    <a:pt x="171" y="50"/>
                  </a:lnTo>
                  <a:lnTo>
                    <a:pt x="157" y="50"/>
                  </a:lnTo>
                  <a:lnTo>
                    <a:pt x="146" y="50"/>
                  </a:lnTo>
                  <a:lnTo>
                    <a:pt x="146" y="48"/>
                  </a:lnTo>
                  <a:lnTo>
                    <a:pt x="156" y="42"/>
                  </a:lnTo>
                  <a:lnTo>
                    <a:pt x="171" y="37"/>
                  </a:lnTo>
                  <a:lnTo>
                    <a:pt x="187" y="32"/>
                  </a:lnTo>
                  <a:lnTo>
                    <a:pt x="205" y="28"/>
                  </a:lnTo>
                  <a:lnTo>
                    <a:pt x="224" y="27"/>
                  </a:lnTo>
                  <a:lnTo>
                    <a:pt x="242" y="27"/>
                  </a:lnTo>
                  <a:lnTo>
                    <a:pt x="257" y="28"/>
                  </a:lnTo>
                  <a:lnTo>
                    <a:pt x="268" y="30"/>
                  </a:lnTo>
                  <a:lnTo>
                    <a:pt x="288" y="30"/>
                  </a:lnTo>
                  <a:lnTo>
                    <a:pt x="297" y="27"/>
                  </a:lnTo>
                  <a:lnTo>
                    <a:pt x="298" y="17"/>
                  </a:lnTo>
                  <a:lnTo>
                    <a:pt x="295" y="0"/>
                  </a:lnTo>
                  <a:lnTo>
                    <a:pt x="310" y="5"/>
                  </a:lnTo>
                  <a:lnTo>
                    <a:pt x="323" y="12"/>
                  </a:lnTo>
                  <a:lnTo>
                    <a:pt x="336" y="18"/>
                  </a:lnTo>
                  <a:lnTo>
                    <a:pt x="351" y="25"/>
                  </a:lnTo>
                  <a:lnTo>
                    <a:pt x="365" y="32"/>
                  </a:lnTo>
                  <a:lnTo>
                    <a:pt x="378" y="38"/>
                  </a:lnTo>
                  <a:lnTo>
                    <a:pt x="393" y="43"/>
                  </a:lnTo>
                  <a:lnTo>
                    <a:pt x="408" y="48"/>
                  </a:lnTo>
                  <a:lnTo>
                    <a:pt x="413" y="45"/>
                  </a:lnTo>
                  <a:lnTo>
                    <a:pt x="416" y="42"/>
                  </a:lnTo>
                  <a:lnTo>
                    <a:pt x="418" y="37"/>
                  </a:lnTo>
                  <a:lnTo>
                    <a:pt x="419" y="30"/>
                  </a:lnTo>
                  <a:lnTo>
                    <a:pt x="428" y="32"/>
                  </a:lnTo>
                  <a:lnTo>
                    <a:pt x="437" y="33"/>
                  </a:lnTo>
                  <a:lnTo>
                    <a:pt x="446" y="33"/>
                  </a:lnTo>
                  <a:lnTo>
                    <a:pt x="456" y="30"/>
                  </a:lnTo>
                  <a:lnTo>
                    <a:pt x="456" y="22"/>
                  </a:lnTo>
                  <a:lnTo>
                    <a:pt x="452" y="17"/>
                  </a:lnTo>
                  <a:lnTo>
                    <a:pt x="447" y="10"/>
                  </a:lnTo>
                  <a:lnTo>
                    <a:pt x="444" y="5"/>
                  </a:lnTo>
                  <a:lnTo>
                    <a:pt x="454" y="5"/>
                  </a:lnTo>
                  <a:lnTo>
                    <a:pt x="464" y="7"/>
                  </a:lnTo>
                  <a:lnTo>
                    <a:pt x="474" y="8"/>
                  </a:lnTo>
                  <a:lnTo>
                    <a:pt x="484" y="12"/>
                  </a:lnTo>
                  <a:lnTo>
                    <a:pt x="494" y="15"/>
                  </a:lnTo>
                  <a:lnTo>
                    <a:pt x="502" y="18"/>
                  </a:lnTo>
                  <a:lnTo>
                    <a:pt x="512" y="22"/>
                  </a:lnTo>
                  <a:lnTo>
                    <a:pt x="520" y="25"/>
                  </a:lnTo>
                  <a:lnTo>
                    <a:pt x="529" y="27"/>
                  </a:lnTo>
                  <a:lnTo>
                    <a:pt x="535" y="28"/>
                  </a:lnTo>
                  <a:lnTo>
                    <a:pt x="544" y="28"/>
                  </a:lnTo>
                  <a:lnTo>
                    <a:pt x="552" y="30"/>
                  </a:lnTo>
                  <a:lnTo>
                    <a:pt x="560" y="32"/>
                  </a:lnTo>
                  <a:lnTo>
                    <a:pt x="568" y="33"/>
                  </a:lnTo>
                  <a:lnTo>
                    <a:pt x="577" y="37"/>
                  </a:lnTo>
                  <a:lnTo>
                    <a:pt x="583" y="40"/>
                  </a:lnTo>
                  <a:lnTo>
                    <a:pt x="577" y="43"/>
                  </a:lnTo>
                  <a:lnTo>
                    <a:pt x="567" y="43"/>
                  </a:lnTo>
                  <a:lnTo>
                    <a:pt x="553" y="43"/>
                  </a:lnTo>
                  <a:lnTo>
                    <a:pt x="539" y="42"/>
                  </a:lnTo>
                  <a:lnTo>
                    <a:pt x="524" y="40"/>
                  </a:lnTo>
                  <a:lnTo>
                    <a:pt x="509" y="40"/>
                  </a:lnTo>
                  <a:lnTo>
                    <a:pt x="495" y="40"/>
                  </a:lnTo>
                  <a:lnTo>
                    <a:pt x="487" y="43"/>
                  </a:lnTo>
                  <a:lnTo>
                    <a:pt x="487" y="48"/>
                  </a:lnTo>
                  <a:lnTo>
                    <a:pt x="487" y="50"/>
                  </a:lnTo>
                  <a:lnTo>
                    <a:pt x="487" y="53"/>
                  </a:lnTo>
                  <a:lnTo>
                    <a:pt x="487" y="57"/>
                  </a:lnTo>
                  <a:lnTo>
                    <a:pt x="484" y="57"/>
                  </a:lnTo>
                  <a:lnTo>
                    <a:pt x="476" y="57"/>
                  </a:lnTo>
                  <a:lnTo>
                    <a:pt x="459" y="57"/>
                  </a:lnTo>
                  <a:lnTo>
                    <a:pt x="457" y="62"/>
                  </a:lnTo>
                  <a:lnTo>
                    <a:pt x="452" y="67"/>
                  </a:lnTo>
                  <a:lnTo>
                    <a:pt x="446" y="68"/>
                  </a:lnTo>
                  <a:lnTo>
                    <a:pt x="439" y="68"/>
                  </a:lnTo>
                  <a:lnTo>
                    <a:pt x="431" y="68"/>
                  </a:lnTo>
                  <a:lnTo>
                    <a:pt x="423" y="68"/>
                  </a:lnTo>
                  <a:lnTo>
                    <a:pt x="416" y="67"/>
                  </a:lnTo>
                  <a:lnTo>
                    <a:pt x="409" y="67"/>
                  </a:lnTo>
                  <a:lnTo>
                    <a:pt x="409" y="68"/>
                  </a:lnTo>
                  <a:lnTo>
                    <a:pt x="409" y="70"/>
                  </a:lnTo>
                  <a:lnTo>
                    <a:pt x="409" y="72"/>
                  </a:lnTo>
                  <a:lnTo>
                    <a:pt x="409" y="73"/>
                  </a:lnTo>
                  <a:lnTo>
                    <a:pt x="396" y="72"/>
                  </a:lnTo>
                  <a:lnTo>
                    <a:pt x="381" y="68"/>
                  </a:lnTo>
                  <a:lnTo>
                    <a:pt x="365" y="65"/>
                  </a:lnTo>
                  <a:lnTo>
                    <a:pt x="350" y="62"/>
                  </a:lnTo>
                  <a:lnTo>
                    <a:pt x="335" y="58"/>
                  </a:lnTo>
                  <a:lnTo>
                    <a:pt x="320" y="57"/>
                  </a:lnTo>
                  <a:lnTo>
                    <a:pt x="305" y="57"/>
                  </a:lnTo>
                  <a:lnTo>
                    <a:pt x="293" y="58"/>
                  </a:lnTo>
                  <a:lnTo>
                    <a:pt x="292" y="60"/>
                  </a:lnTo>
                  <a:lnTo>
                    <a:pt x="292" y="62"/>
                  </a:lnTo>
                  <a:lnTo>
                    <a:pt x="292" y="63"/>
                  </a:lnTo>
                  <a:lnTo>
                    <a:pt x="295" y="65"/>
                  </a:lnTo>
                  <a:lnTo>
                    <a:pt x="297" y="67"/>
                  </a:lnTo>
                  <a:lnTo>
                    <a:pt x="300" y="68"/>
                  </a:lnTo>
                  <a:lnTo>
                    <a:pt x="303" y="70"/>
                  </a:lnTo>
                  <a:lnTo>
                    <a:pt x="303" y="72"/>
                  </a:lnTo>
                  <a:lnTo>
                    <a:pt x="303" y="73"/>
                  </a:lnTo>
                  <a:lnTo>
                    <a:pt x="298" y="75"/>
                  </a:lnTo>
                  <a:lnTo>
                    <a:pt x="295" y="77"/>
                  </a:lnTo>
                  <a:lnTo>
                    <a:pt x="290" y="78"/>
                  </a:lnTo>
                  <a:lnTo>
                    <a:pt x="285" y="78"/>
                  </a:lnTo>
                  <a:lnTo>
                    <a:pt x="285" y="80"/>
                  </a:lnTo>
                  <a:lnTo>
                    <a:pt x="285" y="81"/>
                  </a:lnTo>
                  <a:lnTo>
                    <a:pt x="285" y="83"/>
                  </a:lnTo>
                  <a:lnTo>
                    <a:pt x="285" y="85"/>
                  </a:lnTo>
                  <a:lnTo>
                    <a:pt x="302" y="85"/>
                  </a:lnTo>
                  <a:lnTo>
                    <a:pt x="318" y="83"/>
                  </a:lnTo>
                  <a:lnTo>
                    <a:pt x="335" y="83"/>
                  </a:lnTo>
                  <a:lnTo>
                    <a:pt x="353" y="85"/>
                  </a:lnTo>
                  <a:lnTo>
                    <a:pt x="369" y="88"/>
                  </a:lnTo>
                  <a:lnTo>
                    <a:pt x="386" y="91"/>
                  </a:lnTo>
                  <a:lnTo>
                    <a:pt x="401" y="98"/>
                  </a:lnTo>
                  <a:lnTo>
                    <a:pt x="416" y="106"/>
                  </a:lnTo>
                  <a:lnTo>
                    <a:pt x="413" y="108"/>
                  </a:lnTo>
                  <a:lnTo>
                    <a:pt x="409" y="110"/>
                  </a:lnTo>
                  <a:lnTo>
                    <a:pt x="406" y="111"/>
                  </a:lnTo>
                  <a:lnTo>
                    <a:pt x="403" y="113"/>
                  </a:lnTo>
                  <a:lnTo>
                    <a:pt x="404" y="116"/>
                  </a:lnTo>
                  <a:lnTo>
                    <a:pt x="408" y="120"/>
                  </a:lnTo>
                  <a:lnTo>
                    <a:pt x="411" y="123"/>
                  </a:lnTo>
                  <a:lnTo>
                    <a:pt x="416" y="128"/>
                  </a:lnTo>
                  <a:lnTo>
                    <a:pt x="416" y="130"/>
                  </a:lnTo>
                  <a:lnTo>
                    <a:pt x="416" y="131"/>
                  </a:lnTo>
                  <a:lnTo>
                    <a:pt x="414" y="133"/>
                  </a:lnTo>
                  <a:lnTo>
                    <a:pt x="414" y="135"/>
                  </a:lnTo>
                  <a:lnTo>
                    <a:pt x="409" y="138"/>
                  </a:lnTo>
                  <a:lnTo>
                    <a:pt x="406" y="141"/>
                  </a:lnTo>
                  <a:lnTo>
                    <a:pt x="403" y="143"/>
                  </a:lnTo>
                  <a:lnTo>
                    <a:pt x="396" y="146"/>
                  </a:lnTo>
                  <a:lnTo>
                    <a:pt x="398" y="151"/>
                  </a:lnTo>
                  <a:lnTo>
                    <a:pt x="399" y="154"/>
                  </a:lnTo>
                  <a:lnTo>
                    <a:pt x="401" y="158"/>
                  </a:lnTo>
                  <a:lnTo>
                    <a:pt x="403" y="164"/>
                  </a:lnTo>
                  <a:lnTo>
                    <a:pt x="391" y="173"/>
                  </a:lnTo>
                  <a:lnTo>
                    <a:pt x="379" y="178"/>
                  </a:lnTo>
                  <a:lnTo>
                    <a:pt x="366" y="183"/>
                  </a:lnTo>
                  <a:lnTo>
                    <a:pt x="353" y="186"/>
                  </a:lnTo>
                  <a:lnTo>
                    <a:pt x="338" y="189"/>
                  </a:lnTo>
                  <a:lnTo>
                    <a:pt x="325" y="191"/>
                  </a:lnTo>
                  <a:lnTo>
                    <a:pt x="311" y="193"/>
                  </a:lnTo>
                  <a:lnTo>
                    <a:pt x="298" y="194"/>
                  </a:lnTo>
                  <a:lnTo>
                    <a:pt x="295" y="198"/>
                  </a:lnTo>
                  <a:lnTo>
                    <a:pt x="295" y="199"/>
                  </a:lnTo>
                  <a:lnTo>
                    <a:pt x="295" y="203"/>
                  </a:lnTo>
                  <a:lnTo>
                    <a:pt x="295" y="206"/>
                  </a:lnTo>
                  <a:lnTo>
                    <a:pt x="283" y="209"/>
                  </a:lnTo>
                  <a:lnTo>
                    <a:pt x="270" y="213"/>
                  </a:lnTo>
                  <a:lnTo>
                    <a:pt x="255" y="213"/>
                  </a:lnTo>
                  <a:lnTo>
                    <a:pt x="239" y="213"/>
                  </a:lnTo>
                  <a:lnTo>
                    <a:pt x="222" y="213"/>
                  </a:lnTo>
                  <a:lnTo>
                    <a:pt x="207" y="213"/>
                  </a:lnTo>
                  <a:lnTo>
                    <a:pt x="192" y="211"/>
                  </a:lnTo>
                  <a:lnTo>
                    <a:pt x="181" y="211"/>
                  </a:lnTo>
                  <a:lnTo>
                    <a:pt x="171" y="213"/>
                  </a:lnTo>
                  <a:lnTo>
                    <a:pt x="161" y="213"/>
                  </a:lnTo>
                  <a:lnTo>
                    <a:pt x="151" y="214"/>
                  </a:lnTo>
                  <a:lnTo>
                    <a:pt x="139" y="216"/>
                  </a:lnTo>
                  <a:lnTo>
                    <a:pt x="142" y="219"/>
                  </a:lnTo>
                  <a:lnTo>
                    <a:pt x="144" y="222"/>
                  </a:lnTo>
                  <a:lnTo>
                    <a:pt x="144" y="224"/>
                  </a:lnTo>
                  <a:lnTo>
                    <a:pt x="146" y="226"/>
                  </a:lnTo>
                  <a:lnTo>
                    <a:pt x="137" y="229"/>
                  </a:lnTo>
                  <a:lnTo>
                    <a:pt x="127" y="232"/>
                  </a:lnTo>
                  <a:lnTo>
                    <a:pt x="118" y="234"/>
                  </a:lnTo>
                  <a:lnTo>
                    <a:pt x="114" y="239"/>
                  </a:lnTo>
                  <a:lnTo>
                    <a:pt x="124" y="242"/>
                  </a:lnTo>
                  <a:lnTo>
                    <a:pt x="134" y="244"/>
                  </a:lnTo>
                  <a:lnTo>
                    <a:pt x="144" y="244"/>
                  </a:lnTo>
                  <a:lnTo>
                    <a:pt x="154" y="244"/>
                  </a:lnTo>
                  <a:lnTo>
                    <a:pt x="154" y="246"/>
                  </a:lnTo>
                  <a:lnTo>
                    <a:pt x="154" y="247"/>
                  </a:lnTo>
                  <a:lnTo>
                    <a:pt x="154" y="251"/>
                  </a:lnTo>
                  <a:lnTo>
                    <a:pt x="154" y="252"/>
                  </a:lnTo>
                  <a:lnTo>
                    <a:pt x="157" y="252"/>
                  </a:lnTo>
                  <a:lnTo>
                    <a:pt x="164" y="252"/>
                  </a:lnTo>
                  <a:lnTo>
                    <a:pt x="172" y="252"/>
                  </a:lnTo>
                  <a:lnTo>
                    <a:pt x="182" y="251"/>
                  </a:lnTo>
                  <a:lnTo>
                    <a:pt x="190" y="249"/>
                  </a:lnTo>
                  <a:lnTo>
                    <a:pt x="200" y="247"/>
                  </a:lnTo>
                  <a:lnTo>
                    <a:pt x="209" y="246"/>
                  </a:lnTo>
                  <a:lnTo>
                    <a:pt x="214" y="246"/>
                  </a:lnTo>
                  <a:lnTo>
                    <a:pt x="217" y="249"/>
                  </a:lnTo>
                  <a:lnTo>
                    <a:pt x="225" y="251"/>
                  </a:lnTo>
                  <a:lnTo>
                    <a:pt x="235" y="249"/>
                  </a:lnTo>
                  <a:lnTo>
                    <a:pt x="247" y="247"/>
                  </a:lnTo>
                  <a:lnTo>
                    <a:pt x="260" y="246"/>
                  </a:lnTo>
                  <a:lnTo>
                    <a:pt x="273" y="246"/>
                  </a:lnTo>
                  <a:lnTo>
                    <a:pt x="285" y="247"/>
                  </a:lnTo>
                  <a:lnTo>
                    <a:pt x="293" y="251"/>
                  </a:lnTo>
                  <a:lnTo>
                    <a:pt x="292" y="252"/>
                  </a:lnTo>
                  <a:lnTo>
                    <a:pt x="292" y="254"/>
                  </a:lnTo>
                  <a:lnTo>
                    <a:pt x="292" y="256"/>
                  </a:lnTo>
                  <a:lnTo>
                    <a:pt x="292" y="259"/>
                  </a:lnTo>
                  <a:lnTo>
                    <a:pt x="300" y="262"/>
                  </a:lnTo>
                  <a:lnTo>
                    <a:pt x="303" y="264"/>
                  </a:lnTo>
                  <a:lnTo>
                    <a:pt x="305" y="264"/>
                  </a:lnTo>
                  <a:lnTo>
                    <a:pt x="305" y="266"/>
                  </a:lnTo>
                  <a:lnTo>
                    <a:pt x="298" y="274"/>
                  </a:lnTo>
                  <a:lnTo>
                    <a:pt x="292" y="282"/>
                  </a:lnTo>
                  <a:lnTo>
                    <a:pt x="282" y="290"/>
                  </a:lnTo>
                  <a:lnTo>
                    <a:pt x="273" y="297"/>
                  </a:lnTo>
                  <a:lnTo>
                    <a:pt x="273" y="284"/>
                  </a:lnTo>
                  <a:lnTo>
                    <a:pt x="275" y="271"/>
                  </a:lnTo>
                  <a:lnTo>
                    <a:pt x="270" y="261"/>
                  </a:lnTo>
                  <a:lnTo>
                    <a:pt x="255" y="261"/>
                  </a:lnTo>
                  <a:lnTo>
                    <a:pt x="247" y="267"/>
                  </a:lnTo>
                  <a:lnTo>
                    <a:pt x="237" y="276"/>
                  </a:lnTo>
                  <a:lnTo>
                    <a:pt x="229" y="282"/>
                  </a:lnTo>
                  <a:lnTo>
                    <a:pt x="220" y="289"/>
                  </a:lnTo>
                  <a:lnTo>
                    <a:pt x="210" y="295"/>
                  </a:lnTo>
                  <a:lnTo>
                    <a:pt x="202" y="302"/>
                  </a:lnTo>
                  <a:lnTo>
                    <a:pt x="192" y="309"/>
                  </a:lnTo>
                  <a:lnTo>
                    <a:pt x="182" y="315"/>
                  </a:lnTo>
                  <a:lnTo>
                    <a:pt x="182" y="314"/>
                  </a:lnTo>
                  <a:lnTo>
                    <a:pt x="181" y="312"/>
                  </a:lnTo>
                  <a:lnTo>
                    <a:pt x="190" y="292"/>
                  </a:lnTo>
                  <a:lnTo>
                    <a:pt x="194" y="279"/>
                  </a:lnTo>
                  <a:lnTo>
                    <a:pt x="187" y="272"/>
                  </a:lnTo>
                  <a:lnTo>
                    <a:pt x="167" y="269"/>
                  </a:lnTo>
                  <a:lnTo>
                    <a:pt x="159" y="272"/>
                  </a:lnTo>
                  <a:lnTo>
                    <a:pt x="151" y="276"/>
                  </a:lnTo>
                  <a:lnTo>
                    <a:pt x="144" y="281"/>
                  </a:lnTo>
                  <a:lnTo>
                    <a:pt x="137" y="284"/>
                  </a:lnTo>
                  <a:lnTo>
                    <a:pt x="131" y="290"/>
                  </a:lnTo>
                  <a:lnTo>
                    <a:pt x="124" y="295"/>
                  </a:lnTo>
                  <a:lnTo>
                    <a:pt x="118" y="300"/>
                  </a:lnTo>
                  <a:lnTo>
                    <a:pt x="111" y="305"/>
                  </a:lnTo>
                  <a:lnTo>
                    <a:pt x="113" y="297"/>
                  </a:lnTo>
                  <a:lnTo>
                    <a:pt x="118" y="290"/>
                  </a:lnTo>
                  <a:lnTo>
                    <a:pt x="121" y="282"/>
                  </a:lnTo>
                  <a:lnTo>
                    <a:pt x="122" y="276"/>
                  </a:lnTo>
                  <a:lnTo>
                    <a:pt x="109" y="274"/>
                  </a:lnTo>
                  <a:lnTo>
                    <a:pt x="94" y="281"/>
                  </a:lnTo>
                  <a:lnTo>
                    <a:pt x="78" y="297"/>
                  </a:lnTo>
                  <a:lnTo>
                    <a:pt x="61" y="315"/>
                  </a:lnTo>
                  <a:lnTo>
                    <a:pt x="46" y="339"/>
                  </a:lnTo>
                  <a:lnTo>
                    <a:pt x="31" y="358"/>
                  </a:lnTo>
                  <a:lnTo>
                    <a:pt x="21" y="375"/>
                  </a:lnTo>
                  <a:lnTo>
                    <a:pt x="15" y="387"/>
                  </a:lnTo>
                  <a:lnTo>
                    <a:pt x="11" y="390"/>
                  </a:lnTo>
                  <a:lnTo>
                    <a:pt x="8" y="393"/>
                  </a:lnTo>
                  <a:lnTo>
                    <a:pt x="5" y="397"/>
                  </a:lnTo>
                  <a:lnTo>
                    <a:pt x="1" y="398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1" name="Freeform 284"/>
            <p:cNvSpPr>
              <a:spLocks/>
            </p:cNvSpPr>
            <p:nvPr/>
          </p:nvSpPr>
          <p:spPr bwMode="auto">
            <a:xfrm>
              <a:off x="2955" y="2834"/>
              <a:ext cx="75" cy="222"/>
            </a:xfrm>
            <a:custGeom>
              <a:avLst/>
              <a:gdLst>
                <a:gd name="T0" fmla="*/ 53 w 75"/>
                <a:gd name="T1" fmla="*/ 222 h 222"/>
                <a:gd name="T2" fmla="*/ 58 w 75"/>
                <a:gd name="T3" fmla="*/ 202 h 222"/>
                <a:gd name="T4" fmla="*/ 62 w 75"/>
                <a:gd name="T5" fmla="*/ 184 h 222"/>
                <a:gd name="T6" fmla="*/ 62 w 75"/>
                <a:gd name="T7" fmla="*/ 164 h 222"/>
                <a:gd name="T8" fmla="*/ 60 w 75"/>
                <a:gd name="T9" fmla="*/ 146 h 222"/>
                <a:gd name="T10" fmla="*/ 57 w 75"/>
                <a:gd name="T11" fmla="*/ 125 h 222"/>
                <a:gd name="T12" fmla="*/ 55 w 75"/>
                <a:gd name="T13" fmla="*/ 101 h 222"/>
                <a:gd name="T14" fmla="*/ 50 w 75"/>
                <a:gd name="T15" fmla="*/ 81 h 222"/>
                <a:gd name="T16" fmla="*/ 38 w 75"/>
                <a:gd name="T17" fmla="*/ 71 h 222"/>
                <a:gd name="T18" fmla="*/ 38 w 75"/>
                <a:gd name="T19" fmla="*/ 61 h 222"/>
                <a:gd name="T20" fmla="*/ 38 w 75"/>
                <a:gd name="T21" fmla="*/ 52 h 222"/>
                <a:gd name="T22" fmla="*/ 37 w 75"/>
                <a:gd name="T23" fmla="*/ 42 h 222"/>
                <a:gd name="T24" fmla="*/ 32 w 75"/>
                <a:gd name="T25" fmla="*/ 37 h 222"/>
                <a:gd name="T26" fmla="*/ 23 w 75"/>
                <a:gd name="T27" fmla="*/ 45 h 222"/>
                <a:gd name="T28" fmla="*/ 15 w 75"/>
                <a:gd name="T29" fmla="*/ 53 h 222"/>
                <a:gd name="T30" fmla="*/ 7 w 75"/>
                <a:gd name="T31" fmla="*/ 63 h 222"/>
                <a:gd name="T32" fmla="*/ 0 w 75"/>
                <a:gd name="T33" fmla="*/ 71 h 222"/>
                <a:gd name="T34" fmla="*/ 5 w 75"/>
                <a:gd name="T35" fmla="*/ 60 h 222"/>
                <a:gd name="T36" fmla="*/ 15 w 75"/>
                <a:gd name="T37" fmla="*/ 38 h 222"/>
                <a:gd name="T38" fmla="*/ 25 w 75"/>
                <a:gd name="T39" fmla="*/ 15 h 222"/>
                <a:gd name="T40" fmla="*/ 32 w 75"/>
                <a:gd name="T41" fmla="*/ 0 h 222"/>
                <a:gd name="T42" fmla="*/ 42 w 75"/>
                <a:gd name="T43" fmla="*/ 23 h 222"/>
                <a:gd name="T44" fmla="*/ 50 w 75"/>
                <a:gd name="T45" fmla="*/ 57 h 222"/>
                <a:gd name="T46" fmla="*/ 58 w 75"/>
                <a:gd name="T47" fmla="*/ 91 h 222"/>
                <a:gd name="T48" fmla="*/ 63 w 75"/>
                <a:gd name="T49" fmla="*/ 116 h 222"/>
                <a:gd name="T50" fmla="*/ 68 w 75"/>
                <a:gd name="T51" fmla="*/ 144 h 222"/>
                <a:gd name="T52" fmla="*/ 72 w 75"/>
                <a:gd name="T53" fmla="*/ 159 h 222"/>
                <a:gd name="T54" fmla="*/ 73 w 75"/>
                <a:gd name="T55" fmla="*/ 168 h 222"/>
                <a:gd name="T56" fmla="*/ 73 w 75"/>
                <a:gd name="T57" fmla="*/ 173 h 222"/>
                <a:gd name="T58" fmla="*/ 73 w 75"/>
                <a:gd name="T59" fmla="*/ 174 h 222"/>
                <a:gd name="T60" fmla="*/ 73 w 75"/>
                <a:gd name="T61" fmla="*/ 174 h 222"/>
                <a:gd name="T62" fmla="*/ 72 w 75"/>
                <a:gd name="T63" fmla="*/ 174 h 222"/>
                <a:gd name="T64" fmla="*/ 72 w 75"/>
                <a:gd name="T65" fmla="*/ 174 h 222"/>
                <a:gd name="T66" fmla="*/ 72 w 75"/>
                <a:gd name="T67" fmla="*/ 181 h 222"/>
                <a:gd name="T68" fmla="*/ 73 w 75"/>
                <a:gd name="T69" fmla="*/ 191 h 222"/>
                <a:gd name="T70" fmla="*/ 75 w 75"/>
                <a:gd name="T71" fmla="*/ 201 h 222"/>
                <a:gd name="T72" fmla="*/ 75 w 75"/>
                <a:gd name="T73" fmla="*/ 209 h 222"/>
                <a:gd name="T74" fmla="*/ 68 w 75"/>
                <a:gd name="T75" fmla="*/ 212 h 222"/>
                <a:gd name="T76" fmla="*/ 63 w 75"/>
                <a:gd name="T77" fmla="*/ 216 h 222"/>
                <a:gd name="T78" fmla="*/ 58 w 75"/>
                <a:gd name="T79" fmla="*/ 219 h 222"/>
                <a:gd name="T80" fmla="*/ 53 w 75"/>
                <a:gd name="T81" fmla="*/ 222 h 222"/>
                <a:gd name="T82" fmla="*/ 53 w 75"/>
                <a:gd name="T83" fmla="*/ 222 h 222"/>
                <a:gd name="T84" fmla="*/ 53 w 75"/>
                <a:gd name="T85" fmla="*/ 222 h 222"/>
                <a:gd name="T86" fmla="*/ 53 w 75"/>
                <a:gd name="T87" fmla="*/ 222 h 222"/>
                <a:gd name="T88" fmla="*/ 53 w 75"/>
                <a:gd name="T89" fmla="*/ 222 h 22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75" h="222">
                  <a:moveTo>
                    <a:pt x="53" y="222"/>
                  </a:moveTo>
                  <a:lnTo>
                    <a:pt x="58" y="202"/>
                  </a:lnTo>
                  <a:lnTo>
                    <a:pt x="62" y="184"/>
                  </a:lnTo>
                  <a:lnTo>
                    <a:pt x="62" y="164"/>
                  </a:lnTo>
                  <a:lnTo>
                    <a:pt x="60" y="146"/>
                  </a:lnTo>
                  <a:lnTo>
                    <a:pt x="57" y="125"/>
                  </a:lnTo>
                  <a:lnTo>
                    <a:pt x="55" y="101"/>
                  </a:lnTo>
                  <a:lnTo>
                    <a:pt x="50" y="81"/>
                  </a:lnTo>
                  <a:lnTo>
                    <a:pt x="38" y="71"/>
                  </a:lnTo>
                  <a:lnTo>
                    <a:pt x="38" y="61"/>
                  </a:lnTo>
                  <a:lnTo>
                    <a:pt x="38" y="52"/>
                  </a:lnTo>
                  <a:lnTo>
                    <a:pt x="37" y="42"/>
                  </a:lnTo>
                  <a:lnTo>
                    <a:pt x="32" y="37"/>
                  </a:lnTo>
                  <a:lnTo>
                    <a:pt x="23" y="45"/>
                  </a:lnTo>
                  <a:lnTo>
                    <a:pt x="15" y="53"/>
                  </a:lnTo>
                  <a:lnTo>
                    <a:pt x="7" y="63"/>
                  </a:lnTo>
                  <a:lnTo>
                    <a:pt x="0" y="71"/>
                  </a:lnTo>
                  <a:lnTo>
                    <a:pt x="5" y="60"/>
                  </a:lnTo>
                  <a:lnTo>
                    <a:pt x="15" y="38"/>
                  </a:lnTo>
                  <a:lnTo>
                    <a:pt x="25" y="15"/>
                  </a:lnTo>
                  <a:lnTo>
                    <a:pt x="32" y="0"/>
                  </a:lnTo>
                  <a:lnTo>
                    <a:pt x="42" y="23"/>
                  </a:lnTo>
                  <a:lnTo>
                    <a:pt x="50" y="57"/>
                  </a:lnTo>
                  <a:lnTo>
                    <a:pt x="58" y="91"/>
                  </a:lnTo>
                  <a:lnTo>
                    <a:pt x="63" y="116"/>
                  </a:lnTo>
                  <a:lnTo>
                    <a:pt x="68" y="144"/>
                  </a:lnTo>
                  <a:lnTo>
                    <a:pt x="72" y="159"/>
                  </a:lnTo>
                  <a:lnTo>
                    <a:pt x="73" y="168"/>
                  </a:lnTo>
                  <a:lnTo>
                    <a:pt x="73" y="173"/>
                  </a:lnTo>
                  <a:lnTo>
                    <a:pt x="73" y="174"/>
                  </a:lnTo>
                  <a:lnTo>
                    <a:pt x="72" y="174"/>
                  </a:lnTo>
                  <a:lnTo>
                    <a:pt x="72" y="181"/>
                  </a:lnTo>
                  <a:lnTo>
                    <a:pt x="73" y="191"/>
                  </a:lnTo>
                  <a:lnTo>
                    <a:pt x="75" y="201"/>
                  </a:lnTo>
                  <a:lnTo>
                    <a:pt x="75" y="209"/>
                  </a:lnTo>
                  <a:lnTo>
                    <a:pt x="68" y="212"/>
                  </a:lnTo>
                  <a:lnTo>
                    <a:pt x="63" y="216"/>
                  </a:lnTo>
                  <a:lnTo>
                    <a:pt x="58" y="219"/>
                  </a:lnTo>
                  <a:lnTo>
                    <a:pt x="53" y="222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2" name="Freeform 285"/>
            <p:cNvSpPr>
              <a:spLocks/>
            </p:cNvSpPr>
            <p:nvPr/>
          </p:nvSpPr>
          <p:spPr bwMode="auto">
            <a:xfrm>
              <a:off x="2993" y="2804"/>
              <a:ext cx="171" cy="247"/>
            </a:xfrm>
            <a:custGeom>
              <a:avLst/>
              <a:gdLst>
                <a:gd name="T0" fmla="*/ 141 w 171"/>
                <a:gd name="T1" fmla="*/ 239 h 247"/>
                <a:gd name="T2" fmla="*/ 123 w 171"/>
                <a:gd name="T3" fmla="*/ 229 h 247"/>
                <a:gd name="T4" fmla="*/ 103 w 171"/>
                <a:gd name="T5" fmla="*/ 221 h 247"/>
                <a:gd name="T6" fmla="*/ 87 w 171"/>
                <a:gd name="T7" fmla="*/ 219 h 247"/>
                <a:gd name="T8" fmla="*/ 70 w 171"/>
                <a:gd name="T9" fmla="*/ 214 h 247"/>
                <a:gd name="T10" fmla="*/ 57 w 171"/>
                <a:gd name="T11" fmla="*/ 209 h 247"/>
                <a:gd name="T12" fmla="*/ 47 w 171"/>
                <a:gd name="T13" fmla="*/ 179 h 247"/>
                <a:gd name="T14" fmla="*/ 34 w 171"/>
                <a:gd name="T15" fmla="*/ 128 h 247"/>
                <a:gd name="T16" fmla="*/ 19 w 171"/>
                <a:gd name="T17" fmla="*/ 78 h 247"/>
                <a:gd name="T18" fmla="*/ 5 w 171"/>
                <a:gd name="T19" fmla="*/ 27 h 247"/>
                <a:gd name="T20" fmla="*/ 4 w 171"/>
                <a:gd name="T21" fmla="*/ 2 h 247"/>
                <a:gd name="T22" fmla="*/ 12 w 171"/>
                <a:gd name="T23" fmla="*/ 9 h 247"/>
                <a:gd name="T24" fmla="*/ 32 w 171"/>
                <a:gd name="T25" fmla="*/ 23 h 247"/>
                <a:gd name="T26" fmla="*/ 70 w 171"/>
                <a:gd name="T27" fmla="*/ 43 h 247"/>
                <a:gd name="T28" fmla="*/ 106 w 171"/>
                <a:gd name="T29" fmla="*/ 58 h 247"/>
                <a:gd name="T30" fmla="*/ 148 w 171"/>
                <a:gd name="T31" fmla="*/ 68 h 247"/>
                <a:gd name="T32" fmla="*/ 158 w 171"/>
                <a:gd name="T33" fmla="*/ 77 h 247"/>
                <a:gd name="T34" fmla="*/ 125 w 171"/>
                <a:gd name="T35" fmla="*/ 75 h 247"/>
                <a:gd name="T36" fmla="*/ 88 w 171"/>
                <a:gd name="T37" fmla="*/ 65 h 247"/>
                <a:gd name="T38" fmla="*/ 55 w 171"/>
                <a:gd name="T39" fmla="*/ 57 h 247"/>
                <a:gd name="T40" fmla="*/ 38 w 171"/>
                <a:gd name="T41" fmla="*/ 55 h 247"/>
                <a:gd name="T42" fmla="*/ 37 w 171"/>
                <a:gd name="T43" fmla="*/ 57 h 247"/>
                <a:gd name="T44" fmla="*/ 38 w 171"/>
                <a:gd name="T45" fmla="*/ 62 h 247"/>
                <a:gd name="T46" fmla="*/ 43 w 171"/>
                <a:gd name="T47" fmla="*/ 72 h 247"/>
                <a:gd name="T48" fmla="*/ 38 w 171"/>
                <a:gd name="T49" fmla="*/ 87 h 247"/>
                <a:gd name="T50" fmla="*/ 48 w 171"/>
                <a:gd name="T51" fmla="*/ 106 h 247"/>
                <a:gd name="T52" fmla="*/ 47 w 171"/>
                <a:gd name="T53" fmla="*/ 133 h 247"/>
                <a:gd name="T54" fmla="*/ 72 w 171"/>
                <a:gd name="T55" fmla="*/ 169 h 247"/>
                <a:gd name="T56" fmla="*/ 118 w 171"/>
                <a:gd name="T57" fmla="*/ 208 h 247"/>
                <a:gd name="T58" fmla="*/ 153 w 171"/>
                <a:gd name="T59" fmla="*/ 237 h 247"/>
                <a:gd name="T60" fmla="*/ 156 w 171"/>
                <a:gd name="T61" fmla="*/ 247 h 247"/>
                <a:gd name="T62" fmla="*/ 155 w 171"/>
                <a:gd name="T63" fmla="*/ 247 h 247"/>
                <a:gd name="T64" fmla="*/ 155 w 171"/>
                <a:gd name="T65" fmla="*/ 247 h 247"/>
                <a:gd name="T66" fmla="*/ 155 w 171"/>
                <a:gd name="T67" fmla="*/ 247 h 2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1" h="247">
                  <a:moveTo>
                    <a:pt x="155" y="247"/>
                  </a:moveTo>
                  <a:lnTo>
                    <a:pt x="141" y="239"/>
                  </a:lnTo>
                  <a:lnTo>
                    <a:pt x="131" y="232"/>
                  </a:lnTo>
                  <a:lnTo>
                    <a:pt x="123" y="229"/>
                  </a:lnTo>
                  <a:lnTo>
                    <a:pt x="111" y="223"/>
                  </a:lnTo>
                  <a:lnTo>
                    <a:pt x="103" y="221"/>
                  </a:lnTo>
                  <a:lnTo>
                    <a:pt x="95" y="219"/>
                  </a:lnTo>
                  <a:lnTo>
                    <a:pt x="87" y="219"/>
                  </a:lnTo>
                  <a:lnTo>
                    <a:pt x="78" y="216"/>
                  </a:lnTo>
                  <a:lnTo>
                    <a:pt x="70" y="214"/>
                  </a:lnTo>
                  <a:lnTo>
                    <a:pt x="63" y="213"/>
                  </a:lnTo>
                  <a:lnTo>
                    <a:pt x="57" y="209"/>
                  </a:lnTo>
                  <a:lnTo>
                    <a:pt x="50" y="206"/>
                  </a:lnTo>
                  <a:lnTo>
                    <a:pt x="47" y="179"/>
                  </a:lnTo>
                  <a:lnTo>
                    <a:pt x="40" y="155"/>
                  </a:lnTo>
                  <a:lnTo>
                    <a:pt x="34" y="128"/>
                  </a:lnTo>
                  <a:lnTo>
                    <a:pt x="25" y="103"/>
                  </a:lnTo>
                  <a:lnTo>
                    <a:pt x="19" y="78"/>
                  </a:lnTo>
                  <a:lnTo>
                    <a:pt x="12" y="52"/>
                  </a:lnTo>
                  <a:lnTo>
                    <a:pt x="5" y="27"/>
                  </a:lnTo>
                  <a:lnTo>
                    <a:pt x="0" y="0"/>
                  </a:lnTo>
                  <a:lnTo>
                    <a:pt x="4" y="2"/>
                  </a:lnTo>
                  <a:lnTo>
                    <a:pt x="9" y="4"/>
                  </a:lnTo>
                  <a:lnTo>
                    <a:pt x="12" y="9"/>
                  </a:lnTo>
                  <a:lnTo>
                    <a:pt x="14" y="12"/>
                  </a:lnTo>
                  <a:lnTo>
                    <a:pt x="32" y="23"/>
                  </a:lnTo>
                  <a:lnTo>
                    <a:pt x="52" y="33"/>
                  </a:lnTo>
                  <a:lnTo>
                    <a:pt x="70" y="43"/>
                  </a:lnTo>
                  <a:lnTo>
                    <a:pt x="88" y="52"/>
                  </a:lnTo>
                  <a:lnTo>
                    <a:pt x="106" y="58"/>
                  </a:lnTo>
                  <a:lnTo>
                    <a:pt x="126" y="63"/>
                  </a:lnTo>
                  <a:lnTo>
                    <a:pt x="148" y="68"/>
                  </a:lnTo>
                  <a:lnTo>
                    <a:pt x="171" y="72"/>
                  </a:lnTo>
                  <a:lnTo>
                    <a:pt x="158" y="77"/>
                  </a:lnTo>
                  <a:lnTo>
                    <a:pt x="141" y="77"/>
                  </a:lnTo>
                  <a:lnTo>
                    <a:pt x="125" y="75"/>
                  </a:lnTo>
                  <a:lnTo>
                    <a:pt x="106" y="70"/>
                  </a:lnTo>
                  <a:lnTo>
                    <a:pt x="88" y="65"/>
                  </a:lnTo>
                  <a:lnTo>
                    <a:pt x="72" y="60"/>
                  </a:lnTo>
                  <a:lnTo>
                    <a:pt x="55" y="57"/>
                  </a:lnTo>
                  <a:lnTo>
                    <a:pt x="40" y="55"/>
                  </a:lnTo>
                  <a:lnTo>
                    <a:pt x="38" y="55"/>
                  </a:lnTo>
                  <a:lnTo>
                    <a:pt x="38" y="57"/>
                  </a:lnTo>
                  <a:lnTo>
                    <a:pt x="37" y="57"/>
                  </a:lnTo>
                  <a:lnTo>
                    <a:pt x="37" y="58"/>
                  </a:lnTo>
                  <a:lnTo>
                    <a:pt x="38" y="62"/>
                  </a:lnTo>
                  <a:lnTo>
                    <a:pt x="42" y="67"/>
                  </a:lnTo>
                  <a:lnTo>
                    <a:pt x="43" y="72"/>
                  </a:lnTo>
                  <a:lnTo>
                    <a:pt x="45" y="75"/>
                  </a:lnTo>
                  <a:lnTo>
                    <a:pt x="38" y="87"/>
                  </a:lnTo>
                  <a:lnTo>
                    <a:pt x="42" y="96"/>
                  </a:lnTo>
                  <a:lnTo>
                    <a:pt x="48" y="106"/>
                  </a:lnTo>
                  <a:lnTo>
                    <a:pt x="52" y="118"/>
                  </a:lnTo>
                  <a:lnTo>
                    <a:pt x="47" y="133"/>
                  </a:lnTo>
                  <a:lnTo>
                    <a:pt x="55" y="150"/>
                  </a:lnTo>
                  <a:lnTo>
                    <a:pt x="72" y="169"/>
                  </a:lnTo>
                  <a:lnTo>
                    <a:pt x="95" y="189"/>
                  </a:lnTo>
                  <a:lnTo>
                    <a:pt x="118" y="208"/>
                  </a:lnTo>
                  <a:lnTo>
                    <a:pt x="138" y="224"/>
                  </a:lnTo>
                  <a:lnTo>
                    <a:pt x="153" y="237"/>
                  </a:lnTo>
                  <a:lnTo>
                    <a:pt x="158" y="247"/>
                  </a:lnTo>
                  <a:lnTo>
                    <a:pt x="156" y="247"/>
                  </a:lnTo>
                  <a:lnTo>
                    <a:pt x="155" y="247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3" name="Freeform 286"/>
            <p:cNvSpPr>
              <a:spLocks/>
            </p:cNvSpPr>
            <p:nvPr/>
          </p:nvSpPr>
          <p:spPr bwMode="auto">
            <a:xfrm>
              <a:off x="3119" y="2788"/>
              <a:ext cx="348" cy="239"/>
            </a:xfrm>
            <a:custGeom>
              <a:avLst/>
              <a:gdLst>
                <a:gd name="T0" fmla="*/ 314 w 348"/>
                <a:gd name="T1" fmla="*/ 232 h 239"/>
                <a:gd name="T2" fmla="*/ 287 w 348"/>
                <a:gd name="T3" fmla="*/ 224 h 239"/>
                <a:gd name="T4" fmla="*/ 261 w 348"/>
                <a:gd name="T5" fmla="*/ 214 h 239"/>
                <a:gd name="T6" fmla="*/ 236 w 348"/>
                <a:gd name="T7" fmla="*/ 199 h 239"/>
                <a:gd name="T8" fmla="*/ 226 w 348"/>
                <a:gd name="T9" fmla="*/ 192 h 239"/>
                <a:gd name="T10" fmla="*/ 222 w 348"/>
                <a:gd name="T11" fmla="*/ 192 h 239"/>
                <a:gd name="T12" fmla="*/ 186 w 348"/>
                <a:gd name="T13" fmla="*/ 172 h 239"/>
                <a:gd name="T14" fmla="*/ 168 w 348"/>
                <a:gd name="T15" fmla="*/ 182 h 239"/>
                <a:gd name="T16" fmla="*/ 166 w 348"/>
                <a:gd name="T17" fmla="*/ 197 h 239"/>
                <a:gd name="T18" fmla="*/ 128 w 348"/>
                <a:gd name="T19" fmla="*/ 166 h 239"/>
                <a:gd name="T20" fmla="*/ 88 w 348"/>
                <a:gd name="T21" fmla="*/ 147 h 239"/>
                <a:gd name="T22" fmla="*/ 50 w 348"/>
                <a:gd name="T23" fmla="*/ 136 h 239"/>
                <a:gd name="T24" fmla="*/ 29 w 348"/>
                <a:gd name="T25" fmla="*/ 117 h 239"/>
                <a:gd name="T26" fmla="*/ 7 w 348"/>
                <a:gd name="T27" fmla="*/ 101 h 239"/>
                <a:gd name="T28" fmla="*/ 0 w 348"/>
                <a:gd name="T29" fmla="*/ 94 h 239"/>
                <a:gd name="T30" fmla="*/ 9 w 348"/>
                <a:gd name="T31" fmla="*/ 94 h 239"/>
                <a:gd name="T32" fmla="*/ 30 w 348"/>
                <a:gd name="T33" fmla="*/ 94 h 239"/>
                <a:gd name="T34" fmla="*/ 55 w 348"/>
                <a:gd name="T35" fmla="*/ 98 h 239"/>
                <a:gd name="T36" fmla="*/ 72 w 348"/>
                <a:gd name="T37" fmla="*/ 107 h 239"/>
                <a:gd name="T38" fmla="*/ 88 w 348"/>
                <a:gd name="T39" fmla="*/ 109 h 239"/>
                <a:gd name="T40" fmla="*/ 116 w 348"/>
                <a:gd name="T41" fmla="*/ 117 h 239"/>
                <a:gd name="T42" fmla="*/ 145 w 348"/>
                <a:gd name="T43" fmla="*/ 139 h 239"/>
                <a:gd name="T44" fmla="*/ 151 w 348"/>
                <a:gd name="T45" fmla="*/ 144 h 239"/>
                <a:gd name="T46" fmla="*/ 151 w 348"/>
                <a:gd name="T47" fmla="*/ 137 h 239"/>
                <a:gd name="T48" fmla="*/ 146 w 348"/>
                <a:gd name="T49" fmla="*/ 117 h 239"/>
                <a:gd name="T50" fmla="*/ 169 w 348"/>
                <a:gd name="T51" fmla="*/ 124 h 239"/>
                <a:gd name="T52" fmla="*/ 193 w 348"/>
                <a:gd name="T53" fmla="*/ 134 h 239"/>
                <a:gd name="T54" fmla="*/ 203 w 348"/>
                <a:gd name="T55" fmla="*/ 124 h 239"/>
                <a:gd name="T56" fmla="*/ 191 w 348"/>
                <a:gd name="T57" fmla="*/ 96 h 239"/>
                <a:gd name="T58" fmla="*/ 181 w 348"/>
                <a:gd name="T59" fmla="*/ 91 h 239"/>
                <a:gd name="T60" fmla="*/ 169 w 348"/>
                <a:gd name="T61" fmla="*/ 83 h 239"/>
                <a:gd name="T62" fmla="*/ 173 w 348"/>
                <a:gd name="T63" fmla="*/ 78 h 239"/>
                <a:gd name="T64" fmla="*/ 184 w 348"/>
                <a:gd name="T65" fmla="*/ 71 h 239"/>
                <a:gd name="T66" fmla="*/ 183 w 348"/>
                <a:gd name="T67" fmla="*/ 68 h 239"/>
                <a:gd name="T68" fmla="*/ 164 w 348"/>
                <a:gd name="T69" fmla="*/ 63 h 239"/>
                <a:gd name="T70" fmla="*/ 121 w 348"/>
                <a:gd name="T71" fmla="*/ 49 h 239"/>
                <a:gd name="T72" fmla="*/ 96 w 348"/>
                <a:gd name="T73" fmla="*/ 36 h 239"/>
                <a:gd name="T74" fmla="*/ 136 w 348"/>
                <a:gd name="T75" fmla="*/ 28 h 239"/>
                <a:gd name="T76" fmla="*/ 178 w 348"/>
                <a:gd name="T77" fmla="*/ 11 h 239"/>
                <a:gd name="T78" fmla="*/ 203 w 348"/>
                <a:gd name="T79" fmla="*/ 0 h 239"/>
                <a:gd name="T80" fmla="*/ 206 w 348"/>
                <a:gd name="T81" fmla="*/ 0 h 239"/>
                <a:gd name="T82" fmla="*/ 191 w 348"/>
                <a:gd name="T83" fmla="*/ 51 h 239"/>
                <a:gd name="T84" fmla="*/ 198 w 348"/>
                <a:gd name="T85" fmla="*/ 69 h 239"/>
                <a:gd name="T86" fmla="*/ 216 w 348"/>
                <a:gd name="T87" fmla="*/ 84 h 239"/>
                <a:gd name="T88" fmla="*/ 271 w 348"/>
                <a:gd name="T89" fmla="*/ 104 h 239"/>
                <a:gd name="T90" fmla="*/ 329 w 348"/>
                <a:gd name="T91" fmla="*/ 111 h 239"/>
                <a:gd name="T92" fmla="*/ 330 w 348"/>
                <a:gd name="T93" fmla="*/ 124 h 239"/>
                <a:gd name="T94" fmla="*/ 304 w 348"/>
                <a:gd name="T95" fmla="*/ 134 h 239"/>
                <a:gd name="T96" fmla="*/ 276 w 348"/>
                <a:gd name="T97" fmla="*/ 137 h 239"/>
                <a:gd name="T98" fmla="*/ 276 w 348"/>
                <a:gd name="T99" fmla="*/ 147 h 239"/>
                <a:gd name="T100" fmla="*/ 285 w 348"/>
                <a:gd name="T101" fmla="*/ 159 h 239"/>
                <a:gd name="T102" fmla="*/ 299 w 348"/>
                <a:gd name="T103" fmla="*/ 174 h 239"/>
                <a:gd name="T104" fmla="*/ 285 w 348"/>
                <a:gd name="T105" fmla="*/ 185 h 239"/>
                <a:gd name="T106" fmla="*/ 304 w 348"/>
                <a:gd name="T107" fmla="*/ 207 h 239"/>
                <a:gd name="T108" fmla="*/ 325 w 348"/>
                <a:gd name="T109" fmla="*/ 227 h 239"/>
                <a:gd name="T110" fmla="*/ 340 w 348"/>
                <a:gd name="T111" fmla="*/ 239 h 239"/>
                <a:gd name="T112" fmla="*/ 332 w 348"/>
                <a:gd name="T113" fmla="*/ 239 h 239"/>
                <a:gd name="T114" fmla="*/ 332 w 348"/>
                <a:gd name="T115" fmla="*/ 239 h 23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48" h="239">
                  <a:moveTo>
                    <a:pt x="332" y="239"/>
                  </a:moveTo>
                  <a:lnTo>
                    <a:pt x="322" y="235"/>
                  </a:lnTo>
                  <a:lnTo>
                    <a:pt x="314" y="232"/>
                  </a:lnTo>
                  <a:lnTo>
                    <a:pt x="304" y="230"/>
                  </a:lnTo>
                  <a:lnTo>
                    <a:pt x="295" y="227"/>
                  </a:lnTo>
                  <a:lnTo>
                    <a:pt x="287" y="224"/>
                  </a:lnTo>
                  <a:lnTo>
                    <a:pt x="279" y="220"/>
                  </a:lnTo>
                  <a:lnTo>
                    <a:pt x="269" y="217"/>
                  </a:lnTo>
                  <a:lnTo>
                    <a:pt x="261" y="214"/>
                  </a:lnTo>
                  <a:lnTo>
                    <a:pt x="252" y="207"/>
                  </a:lnTo>
                  <a:lnTo>
                    <a:pt x="244" y="202"/>
                  </a:lnTo>
                  <a:lnTo>
                    <a:pt x="236" y="199"/>
                  </a:lnTo>
                  <a:lnTo>
                    <a:pt x="227" y="195"/>
                  </a:lnTo>
                  <a:lnTo>
                    <a:pt x="226" y="194"/>
                  </a:lnTo>
                  <a:lnTo>
                    <a:pt x="226" y="192"/>
                  </a:lnTo>
                  <a:lnTo>
                    <a:pt x="224" y="190"/>
                  </a:lnTo>
                  <a:lnTo>
                    <a:pt x="222" y="192"/>
                  </a:lnTo>
                  <a:lnTo>
                    <a:pt x="213" y="184"/>
                  </a:lnTo>
                  <a:lnTo>
                    <a:pt x="201" y="177"/>
                  </a:lnTo>
                  <a:lnTo>
                    <a:pt x="186" y="172"/>
                  </a:lnTo>
                  <a:lnTo>
                    <a:pt x="174" y="171"/>
                  </a:lnTo>
                  <a:lnTo>
                    <a:pt x="169" y="175"/>
                  </a:lnTo>
                  <a:lnTo>
                    <a:pt x="168" y="182"/>
                  </a:lnTo>
                  <a:lnTo>
                    <a:pt x="168" y="187"/>
                  </a:lnTo>
                  <a:lnTo>
                    <a:pt x="168" y="195"/>
                  </a:lnTo>
                  <a:lnTo>
                    <a:pt x="166" y="197"/>
                  </a:lnTo>
                  <a:lnTo>
                    <a:pt x="153" y="184"/>
                  </a:lnTo>
                  <a:lnTo>
                    <a:pt x="140" y="174"/>
                  </a:lnTo>
                  <a:lnTo>
                    <a:pt x="128" y="166"/>
                  </a:lnTo>
                  <a:lnTo>
                    <a:pt x="116" y="157"/>
                  </a:lnTo>
                  <a:lnTo>
                    <a:pt x="103" y="152"/>
                  </a:lnTo>
                  <a:lnTo>
                    <a:pt x="88" y="147"/>
                  </a:lnTo>
                  <a:lnTo>
                    <a:pt x="73" y="144"/>
                  </a:lnTo>
                  <a:lnTo>
                    <a:pt x="57" y="142"/>
                  </a:lnTo>
                  <a:lnTo>
                    <a:pt x="50" y="136"/>
                  </a:lnTo>
                  <a:lnTo>
                    <a:pt x="43" y="129"/>
                  </a:lnTo>
                  <a:lnTo>
                    <a:pt x="37" y="122"/>
                  </a:lnTo>
                  <a:lnTo>
                    <a:pt x="29" y="117"/>
                  </a:lnTo>
                  <a:lnTo>
                    <a:pt x="22" y="111"/>
                  </a:lnTo>
                  <a:lnTo>
                    <a:pt x="15" y="106"/>
                  </a:lnTo>
                  <a:lnTo>
                    <a:pt x="7" y="101"/>
                  </a:lnTo>
                  <a:lnTo>
                    <a:pt x="0" y="96"/>
                  </a:lnTo>
                  <a:lnTo>
                    <a:pt x="0" y="94"/>
                  </a:lnTo>
                  <a:lnTo>
                    <a:pt x="0" y="93"/>
                  </a:lnTo>
                  <a:lnTo>
                    <a:pt x="9" y="94"/>
                  </a:lnTo>
                  <a:lnTo>
                    <a:pt x="15" y="94"/>
                  </a:lnTo>
                  <a:lnTo>
                    <a:pt x="24" y="94"/>
                  </a:lnTo>
                  <a:lnTo>
                    <a:pt x="30" y="94"/>
                  </a:lnTo>
                  <a:lnTo>
                    <a:pt x="38" y="96"/>
                  </a:lnTo>
                  <a:lnTo>
                    <a:pt x="47" y="96"/>
                  </a:lnTo>
                  <a:lnTo>
                    <a:pt x="55" y="98"/>
                  </a:lnTo>
                  <a:lnTo>
                    <a:pt x="63" y="99"/>
                  </a:lnTo>
                  <a:lnTo>
                    <a:pt x="67" y="103"/>
                  </a:lnTo>
                  <a:lnTo>
                    <a:pt x="72" y="107"/>
                  </a:lnTo>
                  <a:lnTo>
                    <a:pt x="77" y="111"/>
                  </a:lnTo>
                  <a:lnTo>
                    <a:pt x="83" y="112"/>
                  </a:lnTo>
                  <a:lnTo>
                    <a:pt x="88" y="109"/>
                  </a:lnTo>
                  <a:lnTo>
                    <a:pt x="96" y="109"/>
                  </a:lnTo>
                  <a:lnTo>
                    <a:pt x="106" y="112"/>
                  </a:lnTo>
                  <a:lnTo>
                    <a:pt x="116" y="117"/>
                  </a:lnTo>
                  <a:lnTo>
                    <a:pt x="128" y="124"/>
                  </a:lnTo>
                  <a:lnTo>
                    <a:pt x="136" y="131"/>
                  </a:lnTo>
                  <a:lnTo>
                    <a:pt x="145" y="139"/>
                  </a:lnTo>
                  <a:lnTo>
                    <a:pt x="150" y="144"/>
                  </a:lnTo>
                  <a:lnTo>
                    <a:pt x="151" y="144"/>
                  </a:lnTo>
                  <a:lnTo>
                    <a:pt x="153" y="144"/>
                  </a:lnTo>
                  <a:lnTo>
                    <a:pt x="151" y="137"/>
                  </a:lnTo>
                  <a:lnTo>
                    <a:pt x="150" y="131"/>
                  </a:lnTo>
                  <a:lnTo>
                    <a:pt x="148" y="124"/>
                  </a:lnTo>
                  <a:lnTo>
                    <a:pt x="146" y="117"/>
                  </a:lnTo>
                  <a:lnTo>
                    <a:pt x="154" y="119"/>
                  </a:lnTo>
                  <a:lnTo>
                    <a:pt x="161" y="121"/>
                  </a:lnTo>
                  <a:lnTo>
                    <a:pt x="169" y="124"/>
                  </a:lnTo>
                  <a:lnTo>
                    <a:pt x="178" y="127"/>
                  </a:lnTo>
                  <a:lnTo>
                    <a:pt x="184" y="131"/>
                  </a:lnTo>
                  <a:lnTo>
                    <a:pt x="193" y="134"/>
                  </a:lnTo>
                  <a:lnTo>
                    <a:pt x="199" y="137"/>
                  </a:lnTo>
                  <a:lnTo>
                    <a:pt x="208" y="139"/>
                  </a:lnTo>
                  <a:lnTo>
                    <a:pt x="203" y="124"/>
                  </a:lnTo>
                  <a:lnTo>
                    <a:pt x="194" y="116"/>
                  </a:lnTo>
                  <a:lnTo>
                    <a:pt x="188" y="107"/>
                  </a:lnTo>
                  <a:lnTo>
                    <a:pt x="191" y="96"/>
                  </a:lnTo>
                  <a:lnTo>
                    <a:pt x="189" y="94"/>
                  </a:lnTo>
                  <a:lnTo>
                    <a:pt x="188" y="93"/>
                  </a:lnTo>
                  <a:lnTo>
                    <a:pt x="181" y="91"/>
                  </a:lnTo>
                  <a:lnTo>
                    <a:pt x="169" y="86"/>
                  </a:lnTo>
                  <a:lnTo>
                    <a:pt x="169" y="84"/>
                  </a:lnTo>
                  <a:lnTo>
                    <a:pt x="169" y="83"/>
                  </a:lnTo>
                  <a:lnTo>
                    <a:pt x="169" y="81"/>
                  </a:lnTo>
                  <a:lnTo>
                    <a:pt x="173" y="78"/>
                  </a:lnTo>
                  <a:lnTo>
                    <a:pt x="178" y="76"/>
                  </a:lnTo>
                  <a:lnTo>
                    <a:pt x="181" y="73"/>
                  </a:lnTo>
                  <a:lnTo>
                    <a:pt x="184" y="71"/>
                  </a:lnTo>
                  <a:lnTo>
                    <a:pt x="183" y="71"/>
                  </a:lnTo>
                  <a:lnTo>
                    <a:pt x="183" y="69"/>
                  </a:lnTo>
                  <a:lnTo>
                    <a:pt x="183" y="68"/>
                  </a:lnTo>
                  <a:lnTo>
                    <a:pt x="174" y="66"/>
                  </a:lnTo>
                  <a:lnTo>
                    <a:pt x="164" y="63"/>
                  </a:lnTo>
                  <a:lnTo>
                    <a:pt x="150" y="58"/>
                  </a:lnTo>
                  <a:lnTo>
                    <a:pt x="136" y="54"/>
                  </a:lnTo>
                  <a:lnTo>
                    <a:pt x="121" y="49"/>
                  </a:lnTo>
                  <a:lnTo>
                    <a:pt x="110" y="44"/>
                  </a:lnTo>
                  <a:lnTo>
                    <a:pt x="101" y="39"/>
                  </a:lnTo>
                  <a:lnTo>
                    <a:pt x="96" y="36"/>
                  </a:lnTo>
                  <a:lnTo>
                    <a:pt x="108" y="35"/>
                  </a:lnTo>
                  <a:lnTo>
                    <a:pt x="121" y="31"/>
                  </a:lnTo>
                  <a:lnTo>
                    <a:pt x="136" y="28"/>
                  </a:lnTo>
                  <a:lnTo>
                    <a:pt x="150" y="23"/>
                  </a:lnTo>
                  <a:lnTo>
                    <a:pt x="164" y="18"/>
                  </a:lnTo>
                  <a:lnTo>
                    <a:pt x="178" y="11"/>
                  </a:lnTo>
                  <a:lnTo>
                    <a:pt x="189" y="6"/>
                  </a:lnTo>
                  <a:lnTo>
                    <a:pt x="201" y="0"/>
                  </a:lnTo>
                  <a:lnTo>
                    <a:pt x="203" y="0"/>
                  </a:lnTo>
                  <a:lnTo>
                    <a:pt x="204" y="0"/>
                  </a:lnTo>
                  <a:lnTo>
                    <a:pt x="206" y="0"/>
                  </a:lnTo>
                  <a:lnTo>
                    <a:pt x="198" y="16"/>
                  </a:lnTo>
                  <a:lnTo>
                    <a:pt x="193" y="35"/>
                  </a:lnTo>
                  <a:lnTo>
                    <a:pt x="191" y="51"/>
                  </a:lnTo>
                  <a:lnTo>
                    <a:pt x="194" y="69"/>
                  </a:lnTo>
                  <a:lnTo>
                    <a:pt x="196" y="69"/>
                  </a:lnTo>
                  <a:lnTo>
                    <a:pt x="198" y="69"/>
                  </a:lnTo>
                  <a:lnTo>
                    <a:pt x="201" y="71"/>
                  </a:lnTo>
                  <a:lnTo>
                    <a:pt x="216" y="84"/>
                  </a:lnTo>
                  <a:lnTo>
                    <a:pt x="234" y="93"/>
                  </a:lnTo>
                  <a:lnTo>
                    <a:pt x="251" y="99"/>
                  </a:lnTo>
                  <a:lnTo>
                    <a:pt x="271" y="104"/>
                  </a:lnTo>
                  <a:lnTo>
                    <a:pt x="289" y="107"/>
                  </a:lnTo>
                  <a:lnTo>
                    <a:pt x="309" y="109"/>
                  </a:lnTo>
                  <a:lnTo>
                    <a:pt x="329" y="111"/>
                  </a:lnTo>
                  <a:lnTo>
                    <a:pt x="348" y="112"/>
                  </a:lnTo>
                  <a:lnTo>
                    <a:pt x="340" y="119"/>
                  </a:lnTo>
                  <a:lnTo>
                    <a:pt x="330" y="124"/>
                  </a:lnTo>
                  <a:lnTo>
                    <a:pt x="322" y="127"/>
                  </a:lnTo>
                  <a:lnTo>
                    <a:pt x="314" y="132"/>
                  </a:lnTo>
                  <a:lnTo>
                    <a:pt x="304" y="134"/>
                  </a:lnTo>
                  <a:lnTo>
                    <a:pt x="295" y="136"/>
                  </a:lnTo>
                  <a:lnTo>
                    <a:pt x="285" y="137"/>
                  </a:lnTo>
                  <a:lnTo>
                    <a:pt x="276" y="137"/>
                  </a:lnTo>
                  <a:lnTo>
                    <a:pt x="276" y="141"/>
                  </a:lnTo>
                  <a:lnTo>
                    <a:pt x="276" y="144"/>
                  </a:lnTo>
                  <a:lnTo>
                    <a:pt x="276" y="147"/>
                  </a:lnTo>
                  <a:lnTo>
                    <a:pt x="276" y="151"/>
                  </a:lnTo>
                  <a:lnTo>
                    <a:pt x="280" y="154"/>
                  </a:lnTo>
                  <a:lnTo>
                    <a:pt x="285" y="159"/>
                  </a:lnTo>
                  <a:lnTo>
                    <a:pt x="294" y="164"/>
                  </a:lnTo>
                  <a:lnTo>
                    <a:pt x="304" y="171"/>
                  </a:lnTo>
                  <a:lnTo>
                    <a:pt x="299" y="174"/>
                  </a:lnTo>
                  <a:lnTo>
                    <a:pt x="292" y="174"/>
                  </a:lnTo>
                  <a:lnTo>
                    <a:pt x="287" y="177"/>
                  </a:lnTo>
                  <a:lnTo>
                    <a:pt x="285" y="185"/>
                  </a:lnTo>
                  <a:lnTo>
                    <a:pt x="290" y="192"/>
                  </a:lnTo>
                  <a:lnTo>
                    <a:pt x="297" y="200"/>
                  </a:lnTo>
                  <a:lnTo>
                    <a:pt x="304" y="207"/>
                  </a:lnTo>
                  <a:lnTo>
                    <a:pt x="310" y="214"/>
                  </a:lnTo>
                  <a:lnTo>
                    <a:pt x="319" y="220"/>
                  </a:lnTo>
                  <a:lnTo>
                    <a:pt x="325" y="227"/>
                  </a:lnTo>
                  <a:lnTo>
                    <a:pt x="334" y="234"/>
                  </a:lnTo>
                  <a:lnTo>
                    <a:pt x="342" y="239"/>
                  </a:lnTo>
                  <a:lnTo>
                    <a:pt x="340" y="239"/>
                  </a:lnTo>
                  <a:lnTo>
                    <a:pt x="337" y="239"/>
                  </a:lnTo>
                  <a:lnTo>
                    <a:pt x="332" y="239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4" name="Freeform 287"/>
            <p:cNvSpPr>
              <a:spLocks/>
            </p:cNvSpPr>
            <p:nvPr/>
          </p:nvSpPr>
          <p:spPr bwMode="auto">
            <a:xfrm>
              <a:off x="3036" y="2862"/>
              <a:ext cx="136" cy="103"/>
            </a:xfrm>
            <a:custGeom>
              <a:avLst/>
              <a:gdLst>
                <a:gd name="T0" fmla="*/ 128 w 136"/>
                <a:gd name="T1" fmla="*/ 103 h 103"/>
                <a:gd name="T2" fmla="*/ 113 w 136"/>
                <a:gd name="T3" fmla="*/ 95 h 103"/>
                <a:gd name="T4" fmla="*/ 95 w 136"/>
                <a:gd name="T5" fmla="*/ 87 h 103"/>
                <a:gd name="T6" fmla="*/ 77 w 136"/>
                <a:gd name="T7" fmla="*/ 78 h 103"/>
                <a:gd name="T8" fmla="*/ 58 w 136"/>
                <a:gd name="T9" fmla="*/ 72 h 103"/>
                <a:gd name="T10" fmla="*/ 40 w 136"/>
                <a:gd name="T11" fmla="*/ 63 h 103"/>
                <a:gd name="T12" fmla="*/ 25 w 136"/>
                <a:gd name="T13" fmla="*/ 53 h 103"/>
                <a:gd name="T14" fmla="*/ 10 w 136"/>
                <a:gd name="T15" fmla="*/ 43 h 103"/>
                <a:gd name="T16" fmla="*/ 0 w 136"/>
                <a:gd name="T17" fmla="*/ 32 h 103"/>
                <a:gd name="T18" fmla="*/ 0 w 136"/>
                <a:gd name="T19" fmla="*/ 29 h 103"/>
                <a:gd name="T20" fmla="*/ 0 w 136"/>
                <a:gd name="T21" fmla="*/ 27 h 103"/>
                <a:gd name="T22" fmla="*/ 0 w 136"/>
                <a:gd name="T23" fmla="*/ 24 h 103"/>
                <a:gd name="T24" fmla="*/ 0 w 136"/>
                <a:gd name="T25" fmla="*/ 22 h 103"/>
                <a:gd name="T26" fmla="*/ 4 w 136"/>
                <a:gd name="T27" fmla="*/ 24 h 103"/>
                <a:gd name="T28" fmla="*/ 7 w 136"/>
                <a:gd name="T29" fmla="*/ 24 h 103"/>
                <a:gd name="T30" fmla="*/ 9 w 136"/>
                <a:gd name="T31" fmla="*/ 24 h 103"/>
                <a:gd name="T32" fmla="*/ 12 w 136"/>
                <a:gd name="T33" fmla="*/ 24 h 103"/>
                <a:gd name="T34" fmla="*/ 12 w 136"/>
                <a:gd name="T35" fmla="*/ 24 h 103"/>
                <a:gd name="T36" fmla="*/ 14 w 136"/>
                <a:gd name="T37" fmla="*/ 22 h 103"/>
                <a:gd name="T38" fmla="*/ 14 w 136"/>
                <a:gd name="T39" fmla="*/ 22 h 103"/>
                <a:gd name="T40" fmla="*/ 14 w 136"/>
                <a:gd name="T41" fmla="*/ 22 h 103"/>
                <a:gd name="T42" fmla="*/ 10 w 136"/>
                <a:gd name="T43" fmla="*/ 15 h 103"/>
                <a:gd name="T44" fmla="*/ 5 w 136"/>
                <a:gd name="T45" fmla="*/ 10 h 103"/>
                <a:gd name="T46" fmla="*/ 2 w 136"/>
                <a:gd name="T47" fmla="*/ 5 h 103"/>
                <a:gd name="T48" fmla="*/ 0 w 136"/>
                <a:gd name="T49" fmla="*/ 0 h 103"/>
                <a:gd name="T50" fmla="*/ 19 w 136"/>
                <a:gd name="T51" fmla="*/ 4 h 103"/>
                <a:gd name="T52" fmla="*/ 37 w 136"/>
                <a:gd name="T53" fmla="*/ 7 h 103"/>
                <a:gd name="T54" fmla="*/ 55 w 136"/>
                <a:gd name="T55" fmla="*/ 15 h 103"/>
                <a:gd name="T56" fmla="*/ 75 w 136"/>
                <a:gd name="T57" fmla="*/ 24 h 103"/>
                <a:gd name="T58" fmla="*/ 93 w 136"/>
                <a:gd name="T59" fmla="*/ 33 h 103"/>
                <a:gd name="T60" fmla="*/ 110 w 136"/>
                <a:gd name="T61" fmla="*/ 45 h 103"/>
                <a:gd name="T62" fmla="*/ 125 w 136"/>
                <a:gd name="T63" fmla="*/ 58 h 103"/>
                <a:gd name="T64" fmla="*/ 136 w 136"/>
                <a:gd name="T65" fmla="*/ 72 h 103"/>
                <a:gd name="T66" fmla="*/ 131 w 136"/>
                <a:gd name="T67" fmla="*/ 78 h 103"/>
                <a:gd name="T68" fmla="*/ 130 w 136"/>
                <a:gd name="T69" fmla="*/ 85 h 103"/>
                <a:gd name="T70" fmla="*/ 130 w 136"/>
                <a:gd name="T71" fmla="*/ 93 h 103"/>
                <a:gd name="T72" fmla="*/ 130 w 136"/>
                <a:gd name="T73" fmla="*/ 103 h 103"/>
                <a:gd name="T74" fmla="*/ 128 w 136"/>
                <a:gd name="T75" fmla="*/ 103 h 103"/>
                <a:gd name="T76" fmla="*/ 128 w 136"/>
                <a:gd name="T77" fmla="*/ 103 h 103"/>
                <a:gd name="T78" fmla="*/ 128 w 136"/>
                <a:gd name="T79" fmla="*/ 103 h 103"/>
                <a:gd name="T80" fmla="*/ 128 w 136"/>
                <a:gd name="T81" fmla="*/ 103 h 103"/>
                <a:gd name="T82" fmla="*/ 128 w 136"/>
                <a:gd name="T83" fmla="*/ 103 h 10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6" h="103">
                  <a:moveTo>
                    <a:pt x="128" y="103"/>
                  </a:moveTo>
                  <a:lnTo>
                    <a:pt x="113" y="95"/>
                  </a:lnTo>
                  <a:lnTo>
                    <a:pt x="95" y="87"/>
                  </a:lnTo>
                  <a:lnTo>
                    <a:pt x="77" y="78"/>
                  </a:lnTo>
                  <a:lnTo>
                    <a:pt x="58" y="72"/>
                  </a:lnTo>
                  <a:lnTo>
                    <a:pt x="40" y="63"/>
                  </a:lnTo>
                  <a:lnTo>
                    <a:pt x="25" y="53"/>
                  </a:lnTo>
                  <a:lnTo>
                    <a:pt x="10" y="43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4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0" y="15"/>
                  </a:lnTo>
                  <a:lnTo>
                    <a:pt x="5" y="10"/>
                  </a:lnTo>
                  <a:lnTo>
                    <a:pt x="2" y="5"/>
                  </a:lnTo>
                  <a:lnTo>
                    <a:pt x="0" y="0"/>
                  </a:lnTo>
                  <a:lnTo>
                    <a:pt x="19" y="4"/>
                  </a:lnTo>
                  <a:lnTo>
                    <a:pt x="37" y="7"/>
                  </a:lnTo>
                  <a:lnTo>
                    <a:pt x="55" y="15"/>
                  </a:lnTo>
                  <a:lnTo>
                    <a:pt x="75" y="24"/>
                  </a:lnTo>
                  <a:lnTo>
                    <a:pt x="93" y="33"/>
                  </a:lnTo>
                  <a:lnTo>
                    <a:pt x="110" y="45"/>
                  </a:lnTo>
                  <a:lnTo>
                    <a:pt x="125" y="58"/>
                  </a:lnTo>
                  <a:lnTo>
                    <a:pt x="136" y="72"/>
                  </a:lnTo>
                  <a:lnTo>
                    <a:pt x="131" y="78"/>
                  </a:lnTo>
                  <a:lnTo>
                    <a:pt x="130" y="85"/>
                  </a:lnTo>
                  <a:lnTo>
                    <a:pt x="130" y="93"/>
                  </a:lnTo>
                  <a:lnTo>
                    <a:pt x="130" y="103"/>
                  </a:lnTo>
                  <a:lnTo>
                    <a:pt x="128" y="103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5" name="Freeform 288"/>
            <p:cNvSpPr>
              <a:spLocks/>
            </p:cNvSpPr>
            <p:nvPr/>
          </p:nvSpPr>
          <p:spPr bwMode="auto">
            <a:xfrm>
              <a:off x="2242" y="2874"/>
              <a:ext cx="55" cy="91"/>
            </a:xfrm>
            <a:custGeom>
              <a:avLst/>
              <a:gdLst>
                <a:gd name="T0" fmla="*/ 12 w 55"/>
                <a:gd name="T1" fmla="*/ 91 h 91"/>
                <a:gd name="T2" fmla="*/ 12 w 55"/>
                <a:gd name="T3" fmla="*/ 89 h 91"/>
                <a:gd name="T4" fmla="*/ 12 w 55"/>
                <a:gd name="T5" fmla="*/ 88 h 91"/>
                <a:gd name="T6" fmla="*/ 12 w 55"/>
                <a:gd name="T7" fmla="*/ 86 h 91"/>
                <a:gd name="T8" fmla="*/ 12 w 55"/>
                <a:gd name="T9" fmla="*/ 85 h 91"/>
                <a:gd name="T10" fmla="*/ 9 w 55"/>
                <a:gd name="T11" fmla="*/ 83 h 91"/>
                <a:gd name="T12" fmla="*/ 7 w 55"/>
                <a:gd name="T13" fmla="*/ 83 h 91"/>
                <a:gd name="T14" fmla="*/ 4 w 55"/>
                <a:gd name="T15" fmla="*/ 83 h 91"/>
                <a:gd name="T16" fmla="*/ 0 w 55"/>
                <a:gd name="T17" fmla="*/ 83 h 91"/>
                <a:gd name="T18" fmla="*/ 2 w 55"/>
                <a:gd name="T19" fmla="*/ 76 h 91"/>
                <a:gd name="T20" fmla="*/ 9 w 55"/>
                <a:gd name="T21" fmla="*/ 66 h 91"/>
                <a:gd name="T22" fmla="*/ 17 w 55"/>
                <a:gd name="T23" fmla="*/ 53 h 91"/>
                <a:gd name="T24" fmla="*/ 27 w 55"/>
                <a:gd name="T25" fmla="*/ 38 h 91"/>
                <a:gd name="T26" fmla="*/ 35 w 55"/>
                <a:gd name="T27" fmla="*/ 25 h 91"/>
                <a:gd name="T28" fmla="*/ 45 w 55"/>
                <a:gd name="T29" fmla="*/ 12 h 91"/>
                <a:gd name="T30" fmla="*/ 50 w 55"/>
                <a:gd name="T31" fmla="*/ 3 h 91"/>
                <a:gd name="T32" fmla="*/ 53 w 55"/>
                <a:gd name="T33" fmla="*/ 0 h 91"/>
                <a:gd name="T34" fmla="*/ 53 w 55"/>
                <a:gd name="T35" fmla="*/ 10 h 91"/>
                <a:gd name="T36" fmla="*/ 55 w 55"/>
                <a:gd name="T37" fmla="*/ 20 h 91"/>
                <a:gd name="T38" fmla="*/ 55 w 55"/>
                <a:gd name="T39" fmla="*/ 30 h 91"/>
                <a:gd name="T40" fmla="*/ 55 w 55"/>
                <a:gd name="T41" fmla="*/ 38 h 91"/>
                <a:gd name="T42" fmla="*/ 50 w 55"/>
                <a:gd name="T43" fmla="*/ 40 h 91"/>
                <a:gd name="T44" fmla="*/ 47 w 55"/>
                <a:gd name="T45" fmla="*/ 45 h 91"/>
                <a:gd name="T46" fmla="*/ 45 w 55"/>
                <a:gd name="T47" fmla="*/ 50 h 91"/>
                <a:gd name="T48" fmla="*/ 44 w 55"/>
                <a:gd name="T49" fmla="*/ 55 h 91"/>
                <a:gd name="T50" fmla="*/ 37 w 55"/>
                <a:gd name="T51" fmla="*/ 66 h 91"/>
                <a:gd name="T52" fmla="*/ 30 w 55"/>
                <a:gd name="T53" fmla="*/ 75 h 91"/>
                <a:gd name="T54" fmla="*/ 20 w 55"/>
                <a:gd name="T55" fmla="*/ 85 h 91"/>
                <a:gd name="T56" fmla="*/ 12 w 55"/>
                <a:gd name="T57" fmla="*/ 91 h 91"/>
                <a:gd name="T58" fmla="*/ 12 w 55"/>
                <a:gd name="T59" fmla="*/ 91 h 91"/>
                <a:gd name="T60" fmla="*/ 12 w 55"/>
                <a:gd name="T61" fmla="*/ 91 h 91"/>
                <a:gd name="T62" fmla="*/ 12 w 55"/>
                <a:gd name="T63" fmla="*/ 91 h 91"/>
                <a:gd name="T64" fmla="*/ 12 w 55"/>
                <a:gd name="T65" fmla="*/ 91 h 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5" h="91">
                  <a:moveTo>
                    <a:pt x="12" y="91"/>
                  </a:moveTo>
                  <a:lnTo>
                    <a:pt x="12" y="89"/>
                  </a:lnTo>
                  <a:lnTo>
                    <a:pt x="12" y="88"/>
                  </a:lnTo>
                  <a:lnTo>
                    <a:pt x="12" y="86"/>
                  </a:lnTo>
                  <a:lnTo>
                    <a:pt x="12" y="85"/>
                  </a:lnTo>
                  <a:lnTo>
                    <a:pt x="9" y="83"/>
                  </a:lnTo>
                  <a:lnTo>
                    <a:pt x="7" y="83"/>
                  </a:lnTo>
                  <a:lnTo>
                    <a:pt x="4" y="83"/>
                  </a:lnTo>
                  <a:lnTo>
                    <a:pt x="0" y="83"/>
                  </a:lnTo>
                  <a:lnTo>
                    <a:pt x="2" y="76"/>
                  </a:lnTo>
                  <a:lnTo>
                    <a:pt x="9" y="66"/>
                  </a:lnTo>
                  <a:lnTo>
                    <a:pt x="17" y="53"/>
                  </a:lnTo>
                  <a:lnTo>
                    <a:pt x="27" y="38"/>
                  </a:lnTo>
                  <a:lnTo>
                    <a:pt x="35" y="25"/>
                  </a:lnTo>
                  <a:lnTo>
                    <a:pt x="45" y="12"/>
                  </a:lnTo>
                  <a:lnTo>
                    <a:pt x="50" y="3"/>
                  </a:lnTo>
                  <a:lnTo>
                    <a:pt x="53" y="0"/>
                  </a:lnTo>
                  <a:lnTo>
                    <a:pt x="53" y="10"/>
                  </a:lnTo>
                  <a:lnTo>
                    <a:pt x="55" y="20"/>
                  </a:lnTo>
                  <a:lnTo>
                    <a:pt x="55" y="30"/>
                  </a:lnTo>
                  <a:lnTo>
                    <a:pt x="55" y="38"/>
                  </a:lnTo>
                  <a:lnTo>
                    <a:pt x="50" y="40"/>
                  </a:lnTo>
                  <a:lnTo>
                    <a:pt x="47" y="45"/>
                  </a:lnTo>
                  <a:lnTo>
                    <a:pt x="45" y="50"/>
                  </a:lnTo>
                  <a:lnTo>
                    <a:pt x="44" y="55"/>
                  </a:lnTo>
                  <a:lnTo>
                    <a:pt x="37" y="66"/>
                  </a:lnTo>
                  <a:lnTo>
                    <a:pt x="30" y="75"/>
                  </a:lnTo>
                  <a:lnTo>
                    <a:pt x="20" y="85"/>
                  </a:lnTo>
                  <a:lnTo>
                    <a:pt x="12" y="91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6" name="Freeform 289"/>
            <p:cNvSpPr>
              <a:spLocks/>
            </p:cNvSpPr>
            <p:nvPr/>
          </p:nvSpPr>
          <p:spPr bwMode="auto">
            <a:xfrm>
              <a:off x="2700" y="2759"/>
              <a:ext cx="217" cy="204"/>
            </a:xfrm>
            <a:custGeom>
              <a:avLst/>
              <a:gdLst>
                <a:gd name="T0" fmla="*/ 7 w 217"/>
                <a:gd name="T1" fmla="*/ 186 h 204"/>
                <a:gd name="T2" fmla="*/ 15 w 217"/>
                <a:gd name="T3" fmla="*/ 146 h 204"/>
                <a:gd name="T4" fmla="*/ 5 w 217"/>
                <a:gd name="T5" fmla="*/ 128 h 204"/>
                <a:gd name="T6" fmla="*/ 31 w 217"/>
                <a:gd name="T7" fmla="*/ 98 h 204"/>
                <a:gd name="T8" fmla="*/ 61 w 217"/>
                <a:gd name="T9" fmla="*/ 70 h 204"/>
                <a:gd name="T10" fmla="*/ 65 w 217"/>
                <a:gd name="T11" fmla="*/ 47 h 204"/>
                <a:gd name="T12" fmla="*/ 50 w 217"/>
                <a:gd name="T13" fmla="*/ 37 h 204"/>
                <a:gd name="T14" fmla="*/ 50 w 217"/>
                <a:gd name="T15" fmla="*/ 35 h 204"/>
                <a:gd name="T16" fmla="*/ 58 w 217"/>
                <a:gd name="T17" fmla="*/ 30 h 204"/>
                <a:gd name="T18" fmla="*/ 75 w 217"/>
                <a:gd name="T19" fmla="*/ 20 h 204"/>
                <a:gd name="T20" fmla="*/ 91 w 217"/>
                <a:gd name="T21" fmla="*/ 12 h 204"/>
                <a:gd name="T22" fmla="*/ 108 w 217"/>
                <a:gd name="T23" fmla="*/ 4 h 204"/>
                <a:gd name="T24" fmla="*/ 109 w 217"/>
                <a:gd name="T25" fmla="*/ 14 h 204"/>
                <a:gd name="T26" fmla="*/ 93 w 217"/>
                <a:gd name="T27" fmla="*/ 44 h 204"/>
                <a:gd name="T28" fmla="*/ 91 w 217"/>
                <a:gd name="T29" fmla="*/ 57 h 204"/>
                <a:gd name="T30" fmla="*/ 98 w 217"/>
                <a:gd name="T31" fmla="*/ 57 h 204"/>
                <a:gd name="T32" fmla="*/ 94 w 217"/>
                <a:gd name="T33" fmla="*/ 70 h 204"/>
                <a:gd name="T34" fmla="*/ 73 w 217"/>
                <a:gd name="T35" fmla="*/ 102 h 204"/>
                <a:gd name="T36" fmla="*/ 83 w 217"/>
                <a:gd name="T37" fmla="*/ 108 h 204"/>
                <a:gd name="T38" fmla="*/ 104 w 217"/>
                <a:gd name="T39" fmla="*/ 88 h 204"/>
                <a:gd name="T40" fmla="*/ 116 w 217"/>
                <a:gd name="T41" fmla="*/ 83 h 204"/>
                <a:gd name="T42" fmla="*/ 116 w 217"/>
                <a:gd name="T43" fmla="*/ 87 h 204"/>
                <a:gd name="T44" fmla="*/ 118 w 217"/>
                <a:gd name="T45" fmla="*/ 87 h 204"/>
                <a:gd name="T46" fmla="*/ 119 w 217"/>
                <a:gd name="T47" fmla="*/ 87 h 204"/>
                <a:gd name="T48" fmla="*/ 128 w 217"/>
                <a:gd name="T49" fmla="*/ 78 h 204"/>
                <a:gd name="T50" fmla="*/ 142 w 217"/>
                <a:gd name="T51" fmla="*/ 60 h 204"/>
                <a:gd name="T52" fmla="*/ 159 w 217"/>
                <a:gd name="T53" fmla="*/ 45 h 204"/>
                <a:gd name="T54" fmla="*/ 179 w 217"/>
                <a:gd name="T55" fmla="*/ 32 h 204"/>
                <a:gd name="T56" fmla="*/ 191 w 217"/>
                <a:gd name="T57" fmla="*/ 30 h 204"/>
                <a:gd name="T58" fmla="*/ 191 w 217"/>
                <a:gd name="T59" fmla="*/ 37 h 204"/>
                <a:gd name="T60" fmla="*/ 199 w 217"/>
                <a:gd name="T61" fmla="*/ 42 h 204"/>
                <a:gd name="T62" fmla="*/ 210 w 217"/>
                <a:gd name="T63" fmla="*/ 37 h 204"/>
                <a:gd name="T64" fmla="*/ 215 w 217"/>
                <a:gd name="T65" fmla="*/ 47 h 204"/>
                <a:gd name="T66" fmla="*/ 210 w 217"/>
                <a:gd name="T67" fmla="*/ 68 h 204"/>
                <a:gd name="T68" fmla="*/ 189 w 217"/>
                <a:gd name="T69" fmla="*/ 65 h 204"/>
                <a:gd name="T70" fmla="*/ 159 w 217"/>
                <a:gd name="T71" fmla="*/ 75 h 204"/>
                <a:gd name="T72" fmla="*/ 133 w 217"/>
                <a:gd name="T73" fmla="*/ 112 h 204"/>
                <a:gd name="T74" fmla="*/ 113 w 217"/>
                <a:gd name="T75" fmla="*/ 148 h 204"/>
                <a:gd name="T76" fmla="*/ 96 w 217"/>
                <a:gd name="T77" fmla="*/ 145 h 204"/>
                <a:gd name="T78" fmla="*/ 75 w 217"/>
                <a:gd name="T79" fmla="*/ 163 h 204"/>
                <a:gd name="T80" fmla="*/ 63 w 217"/>
                <a:gd name="T81" fmla="*/ 170 h 204"/>
                <a:gd name="T82" fmla="*/ 63 w 217"/>
                <a:gd name="T83" fmla="*/ 160 h 204"/>
                <a:gd name="T84" fmla="*/ 56 w 217"/>
                <a:gd name="T85" fmla="*/ 151 h 204"/>
                <a:gd name="T86" fmla="*/ 40 w 217"/>
                <a:gd name="T87" fmla="*/ 161 h 204"/>
                <a:gd name="T88" fmla="*/ 21 w 217"/>
                <a:gd name="T89" fmla="*/ 181 h 204"/>
                <a:gd name="T90" fmla="*/ 7 w 217"/>
                <a:gd name="T91" fmla="*/ 200 h 204"/>
                <a:gd name="T92" fmla="*/ 2 w 217"/>
                <a:gd name="T93" fmla="*/ 204 h 204"/>
                <a:gd name="T94" fmla="*/ 2 w 217"/>
                <a:gd name="T95" fmla="*/ 204 h 2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7" h="204">
                  <a:moveTo>
                    <a:pt x="2" y="204"/>
                  </a:moveTo>
                  <a:lnTo>
                    <a:pt x="7" y="186"/>
                  </a:lnTo>
                  <a:lnTo>
                    <a:pt x="15" y="165"/>
                  </a:lnTo>
                  <a:lnTo>
                    <a:pt x="15" y="146"/>
                  </a:lnTo>
                  <a:lnTo>
                    <a:pt x="0" y="141"/>
                  </a:lnTo>
                  <a:lnTo>
                    <a:pt x="5" y="128"/>
                  </a:lnTo>
                  <a:lnTo>
                    <a:pt x="17" y="113"/>
                  </a:lnTo>
                  <a:lnTo>
                    <a:pt x="31" y="98"/>
                  </a:lnTo>
                  <a:lnTo>
                    <a:pt x="48" y="85"/>
                  </a:lnTo>
                  <a:lnTo>
                    <a:pt x="61" y="70"/>
                  </a:lnTo>
                  <a:lnTo>
                    <a:pt x="68" y="59"/>
                  </a:lnTo>
                  <a:lnTo>
                    <a:pt x="65" y="47"/>
                  </a:lnTo>
                  <a:lnTo>
                    <a:pt x="50" y="39"/>
                  </a:lnTo>
                  <a:lnTo>
                    <a:pt x="50" y="37"/>
                  </a:lnTo>
                  <a:lnTo>
                    <a:pt x="50" y="35"/>
                  </a:lnTo>
                  <a:lnTo>
                    <a:pt x="58" y="30"/>
                  </a:lnTo>
                  <a:lnTo>
                    <a:pt x="66" y="25"/>
                  </a:lnTo>
                  <a:lnTo>
                    <a:pt x="75" y="20"/>
                  </a:lnTo>
                  <a:lnTo>
                    <a:pt x="83" y="17"/>
                  </a:lnTo>
                  <a:lnTo>
                    <a:pt x="91" y="12"/>
                  </a:lnTo>
                  <a:lnTo>
                    <a:pt x="99" y="9"/>
                  </a:lnTo>
                  <a:lnTo>
                    <a:pt x="108" y="4"/>
                  </a:lnTo>
                  <a:lnTo>
                    <a:pt x="116" y="0"/>
                  </a:lnTo>
                  <a:lnTo>
                    <a:pt x="109" y="14"/>
                  </a:lnTo>
                  <a:lnTo>
                    <a:pt x="101" y="29"/>
                  </a:lnTo>
                  <a:lnTo>
                    <a:pt x="93" y="44"/>
                  </a:lnTo>
                  <a:lnTo>
                    <a:pt x="88" y="57"/>
                  </a:lnTo>
                  <a:lnTo>
                    <a:pt x="91" y="57"/>
                  </a:lnTo>
                  <a:lnTo>
                    <a:pt x="94" y="57"/>
                  </a:lnTo>
                  <a:lnTo>
                    <a:pt x="98" y="57"/>
                  </a:lnTo>
                  <a:lnTo>
                    <a:pt x="101" y="57"/>
                  </a:lnTo>
                  <a:lnTo>
                    <a:pt x="94" y="70"/>
                  </a:lnTo>
                  <a:lnTo>
                    <a:pt x="83" y="87"/>
                  </a:lnTo>
                  <a:lnTo>
                    <a:pt x="73" y="102"/>
                  </a:lnTo>
                  <a:lnTo>
                    <a:pt x="71" y="115"/>
                  </a:lnTo>
                  <a:lnTo>
                    <a:pt x="83" y="108"/>
                  </a:lnTo>
                  <a:lnTo>
                    <a:pt x="94" y="98"/>
                  </a:lnTo>
                  <a:lnTo>
                    <a:pt x="104" y="88"/>
                  </a:lnTo>
                  <a:lnTo>
                    <a:pt x="116" y="82"/>
                  </a:lnTo>
                  <a:lnTo>
                    <a:pt x="116" y="83"/>
                  </a:lnTo>
                  <a:lnTo>
                    <a:pt x="116" y="85"/>
                  </a:lnTo>
                  <a:lnTo>
                    <a:pt x="116" y="87"/>
                  </a:lnTo>
                  <a:lnTo>
                    <a:pt x="118" y="87"/>
                  </a:lnTo>
                  <a:lnTo>
                    <a:pt x="119" y="87"/>
                  </a:lnTo>
                  <a:lnTo>
                    <a:pt x="128" y="78"/>
                  </a:lnTo>
                  <a:lnTo>
                    <a:pt x="136" y="70"/>
                  </a:lnTo>
                  <a:lnTo>
                    <a:pt x="142" y="60"/>
                  </a:lnTo>
                  <a:lnTo>
                    <a:pt x="151" y="52"/>
                  </a:lnTo>
                  <a:lnTo>
                    <a:pt x="159" y="45"/>
                  </a:lnTo>
                  <a:lnTo>
                    <a:pt x="169" y="37"/>
                  </a:lnTo>
                  <a:lnTo>
                    <a:pt x="179" y="32"/>
                  </a:lnTo>
                  <a:lnTo>
                    <a:pt x="191" y="27"/>
                  </a:lnTo>
                  <a:lnTo>
                    <a:pt x="191" y="30"/>
                  </a:lnTo>
                  <a:lnTo>
                    <a:pt x="191" y="34"/>
                  </a:lnTo>
                  <a:lnTo>
                    <a:pt x="191" y="37"/>
                  </a:lnTo>
                  <a:lnTo>
                    <a:pt x="192" y="42"/>
                  </a:lnTo>
                  <a:lnTo>
                    <a:pt x="199" y="42"/>
                  </a:lnTo>
                  <a:lnTo>
                    <a:pt x="204" y="39"/>
                  </a:lnTo>
                  <a:lnTo>
                    <a:pt x="210" y="37"/>
                  </a:lnTo>
                  <a:lnTo>
                    <a:pt x="217" y="37"/>
                  </a:lnTo>
                  <a:lnTo>
                    <a:pt x="215" y="47"/>
                  </a:lnTo>
                  <a:lnTo>
                    <a:pt x="214" y="59"/>
                  </a:lnTo>
                  <a:lnTo>
                    <a:pt x="210" y="68"/>
                  </a:lnTo>
                  <a:lnTo>
                    <a:pt x="205" y="78"/>
                  </a:lnTo>
                  <a:lnTo>
                    <a:pt x="189" y="65"/>
                  </a:lnTo>
                  <a:lnTo>
                    <a:pt x="174" y="67"/>
                  </a:lnTo>
                  <a:lnTo>
                    <a:pt x="159" y="75"/>
                  </a:lnTo>
                  <a:lnTo>
                    <a:pt x="144" y="92"/>
                  </a:lnTo>
                  <a:lnTo>
                    <a:pt x="133" y="112"/>
                  </a:lnTo>
                  <a:lnTo>
                    <a:pt x="123" y="132"/>
                  </a:lnTo>
                  <a:lnTo>
                    <a:pt x="113" y="148"/>
                  </a:lnTo>
                  <a:lnTo>
                    <a:pt x="108" y="158"/>
                  </a:lnTo>
                  <a:lnTo>
                    <a:pt x="96" y="145"/>
                  </a:lnTo>
                  <a:lnTo>
                    <a:pt x="86" y="150"/>
                  </a:lnTo>
                  <a:lnTo>
                    <a:pt x="75" y="163"/>
                  </a:lnTo>
                  <a:lnTo>
                    <a:pt x="63" y="175"/>
                  </a:lnTo>
                  <a:lnTo>
                    <a:pt x="63" y="170"/>
                  </a:lnTo>
                  <a:lnTo>
                    <a:pt x="63" y="165"/>
                  </a:lnTo>
                  <a:lnTo>
                    <a:pt x="63" y="160"/>
                  </a:lnTo>
                  <a:lnTo>
                    <a:pt x="63" y="155"/>
                  </a:lnTo>
                  <a:lnTo>
                    <a:pt x="56" y="151"/>
                  </a:lnTo>
                  <a:lnTo>
                    <a:pt x="48" y="155"/>
                  </a:lnTo>
                  <a:lnTo>
                    <a:pt x="40" y="161"/>
                  </a:lnTo>
                  <a:lnTo>
                    <a:pt x="30" y="171"/>
                  </a:lnTo>
                  <a:lnTo>
                    <a:pt x="21" y="181"/>
                  </a:lnTo>
                  <a:lnTo>
                    <a:pt x="13" y="191"/>
                  </a:lnTo>
                  <a:lnTo>
                    <a:pt x="7" y="200"/>
                  </a:lnTo>
                  <a:lnTo>
                    <a:pt x="2" y="204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7" name="Freeform 290"/>
            <p:cNvSpPr>
              <a:spLocks/>
            </p:cNvSpPr>
            <p:nvPr/>
          </p:nvSpPr>
          <p:spPr bwMode="auto">
            <a:xfrm>
              <a:off x="2891" y="2519"/>
              <a:ext cx="429" cy="401"/>
            </a:xfrm>
            <a:custGeom>
              <a:avLst/>
              <a:gdLst>
                <a:gd name="T0" fmla="*/ 353 w 429"/>
                <a:gd name="T1" fmla="*/ 388 h 401"/>
                <a:gd name="T2" fmla="*/ 320 w 429"/>
                <a:gd name="T3" fmla="*/ 373 h 401"/>
                <a:gd name="T4" fmla="*/ 311 w 429"/>
                <a:gd name="T5" fmla="*/ 375 h 401"/>
                <a:gd name="T6" fmla="*/ 288 w 429"/>
                <a:gd name="T7" fmla="*/ 365 h 401"/>
                <a:gd name="T8" fmla="*/ 310 w 429"/>
                <a:gd name="T9" fmla="*/ 358 h 401"/>
                <a:gd name="T10" fmla="*/ 285 w 429"/>
                <a:gd name="T11" fmla="*/ 348 h 401"/>
                <a:gd name="T12" fmla="*/ 237 w 429"/>
                <a:gd name="T13" fmla="*/ 342 h 401"/>
                <a:gd name="T14" fmla="*/ 140 w 429"/>
                <a:gd name="T15" fmla="*/ 302 h 401"/>
                <a:gd name="T16" fmla="*/ 84 w 429"/>
                <a:gd name="T17" fmla="*/ 216 h 401"/>
                <a:gd name="T18" fmla="*/ 49 w 429"/>
                <a:gd name="T19" fmla="*/ 129 h 401"/>
                <a:gd name="T20" fmla="*/ 82 w 429"/>
                <a:gd name="T21" fmla="*/ 101 h 401"/>
                <a:gd name="T22" fmla="*/ 154 w 429"/>
                <a:gd name="T23" fmla="*/ 90 h 401"/>
                <a:gd name="T24" fmla="*/ 165 w 429"/>
                <a:gd name="T25" fmla="*/ 86 h 401"/>
                <a:gd name="T26" fmla="*/ 116 w 429"/>
                <a:gd name="T27" fmla="*/ 86 h 401"/>
                <a:gd name="T28" fmla="*/ 51 w 429"/>
                <a:gd name="T29" fmla="*/ 103 h 401"/>
                <a:gd name="T30" fmla="*/ 5 w 429"/>
                <a:gd name="T31" fmla="*/ 76 h 401"/>
                <a:gd name="T32" fmla="*/ 33 w 429"/>
                <a:gd name="T33" fmla="*/ 65 h 401"/>
                <a:gd name="T34" fmla="*/ 74 w 429"/>
                <a:gd name="T35" fmla="*/ 58 h 401"/>
                <a:gd name="T36" fmla="*/ 94 w 429"/>
                <a:gd name="T37" fmla="*/ 48 h 401"/>
                <a:gd name="T38" fmla="*/ 109 w 429"/>
                <a:gd name="T39" fmla="*/ 70 h 401"/>
                <a:gd name="T40" fmla="*/ 165 w 429"/>
                <a:gd name="T41" fmla="*/ 50 h 401"/>
                <a:gd name="T42" fmla="*/ 203 w 429"/>
                <a:gd name="T43" fmla="*/ 12 h 401"/>
                <a:gd name="T44" fmla="*/ 215 w 429"/>
                <a:gd name="T45" fmla="*/ 2 h 401"/>
                <a:gd name="T46" fmla="*/ 203 w 429"/>
                <a:gd name="T47" fmla="*/ 35 h 401"/>
                <a:gd name="T48" fmla="*/ 198 w 429"/>
                <a:gd name="T49" fmla="*/ 51 h 401"/>
                <a:gd name="T50" fmla="*/ 197 w 429"/>
                <a:gd name="T51" fmla="*/ 55 h 401"/>
                <a:gd name="T52" fmla="*/ 232 w 429"/>
                <a:gd name="T53" fmla="*/ 58 h 401"/>
                <a:gd name="T54" fmla="*/ 245 w 429"/>
                <a:gd name="T55" fmla="*/ 61 h 401"/>
                <a:gd name="T56" fmla="*/ 237 w 429"/>
                <a:gd name="T57" fmla="*/ 66 h 401"/>
                <a:gd name="T58" fmla="*/ 228 w 429"/>
                <a:gd name="T59" fmla="*/ 73 h 401"/>
                <a:gd name="T60" fmla="*/ 263 w 429"/>
                <a:gd name="T61" fmla="*/ 90 h 401"/>
                <a:gd name="T62" fmla="*/ 258 w 429"/>
                <a:gd name="T63" fmla="*/ 101 h 401"/>
                <a:gd name="T64" fmla="*/ 213 w 429"/>
                <a:gd name="T65" fmla="*/ 114 h 401"/>
                <a:gd name="T66" fmla="*/ 213 w 429"/>
                <a:gd name="T67" fmla="*/ 134 h 401"/>
                <a:gd name="T68" fmla="*/ 213 w 429"/>
                <a:gd name="T69" fmla="*/ 143 h 401"/>
                <a:gd name="T70" fmla="*/ 190 w 429"/>
                <a:gd name="T71" fmla="*/ 141 h 401"/>
                <a:gd name="T72" fmla="*/ 150 w 429"/>
                <a:gd name="T73" fmla="*/ 144 h 401"/>
                <a:gd name="T74" fmla="*/ 142 w 429"/>
                <a:gd name="T75" fmla="*/ 189 h 401"/>
                <a:gd name="T76" fmla="*/ 194 w 429"/>
                <a:gd name="T77" fmla="*/ 224 h 401"/>
                <a:gd name="T78" fmla="*/ 237 w 429"/>
                <a:gd name="T79" fmla="*/ 229 h 401"/>
                <a:gd name="T80" fmla="*/ 273 w 429"/>
                <a:gd name="T81" fmla="*/ 229 h 401"/>
                <a:gd name="T82" fmla="*/ 285 w 429"/>
                <a:gd name="T83" fmla="*/ 259 h 401"/>
                <a:gd name="T84" fmla="*/ 291 w 429"/>
                <a:gd name="T85" fmla="*/ 285 h 401"/>
                <a:gd name="T86" fmla="*/ 333 w 429"/>
                <a:gd name="T87" fmla="*/ 313 h 401"/>
                <a:gd name="T88" fmla="*/ 391 w 429"/>
                <a:gd name="T89" fmla="*/ 333 h 401"/>
                <a:gd name="T90" fmla="*/ 396 w 429"/>
                <a:gd name="T91" fmla="*/ 347 h 401"/>
                <a:gd name="T92" fmla="*/ 401 w 429"/>
                <a:gd name="T93" fmla="*/ 358 h 401"/>
                <a:gd name="T94" fmla="*/ 409 w 429"/>
                <a:gd name="T95" fmla="*/ 368 h 401"/>
                <a:gd name="T96" fmla="*/ 419 w 429"/>
                <a:gd name="T97" fmla="*/ 385 h 401"/>
                <a:gd name="T98" fmla="*/ 414 w 429"/>
                <a:gd name="T99" fmla="*/ 398 h 401"/>
                <a:gd name="T100" fmla="*/ 379 w 429"/>
                <a:gd name="T101" fmla="*/ 381 h 401"/>
                <a:gd name="T102" fmla="*/ 371 w 429"/>
                <a:gd name="T103" fmla="*/ 390 h 401"/>
                <a:gd name="T104" fmla="*/ 374 w 429"/>
                <a:gd name="T105" fmla="*/ 401 h 4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29" h="401">
                  <a:moveTo>
                    <a:pt x="374" y="401"/>
                  </a:moveTo>
                  <a:lnTo>
                    <a:pt x="368" y="396"/>
                  </a:lnTo>
                  <a:lnTo>
                    <a:pt x="359" y="391"/>
                  </a:lnTo>
                  <a:lnTo>
                    <a:pt x="353" y="388"/>
                  </a:lnTo>
                  <a:lnTo>
                    <a:pt x="344" y="383"/>
                  </a:lnTo>
                  <a:lnTo>
                    <a:pt x="336" y="380"/>
                  </a:lnTo>
                  <a:lnTo>
                    <a:pt x="328" y="376"/>
                  </a:lnTo>
                  <a:lnTo>
                    <a:pt x="320" y="373"/>
                  </a:lnTo>
                  <a:lnTo>
                    <a:pt x="311" y="373"/>
                  </a:lnTo>
                  <a:lnTo>
                    <a:pt x="311" y="375"/>
                  </a:lnTo>
                  <a:lnTo>
                    <a:pt x="310" y="375"/>
                  </a:lnTo>
                  <a:lnTo>
                    <a:pt x="303" y="373"/>
                  </a:lnTo>
                  <a:lnTo>
                    <a:pt x="295" y="370"/>
                  </a:lnTo>
                  <a:lnTo>
                    <a:pt x="288" y="365"/>
                  </a:lnTo>
                  <a:lnTo>
                    <a:pt x="285" y="362"/>
                  </a:lnTo>
                  <a:lnTo>
                    <a:pt x="293" y="360"/>
                  </a:lnTo>
                  <a:lnTo>
                    <a:pt x="301" y="358"/>
                  </a:lnTo>
                  <a:lnTo>
                    <a:pt x="310" y="358"/>
                  </a:lnTo>
                  <a:lnTo>
                    <a:pt x="316" y="355"/>
                  </a:lnTo>
                  <a:lnTo>
                    <a:pt x="306" y="352"/>
                  </a:lnTo>
                  <a:lnTo>
                    <a:pt x="295" y="350"/>
                  </a:lnTo>
                  <a:lnTo>
                    <a:pt x="285" y="348"/>
                  </a:lnTo>
                  <a:lnTo>
                    <a:pt x="271" y="347"/>
                  </a:lnTo>
                  <a:lnTo>
                    <a:pt x="260" y="345"/>
                  </a:lnTo>
                  <a:lnTo>
                    <a:pt x="248" y="343"/>
                  </a:lnTo>
                  <a:lnTo>
                    <a:pt x="237" y="342"/>
                  </a:lnTo>
                  <a:lnTo>
                    <a:pt x="227" y="340"/>
                  </a:lnTo>
                  <a:lnTo>
                    <a:pt x="192" y="328"/>
                  </a:lnTo>
                  <a:lnTo>
                    <a:pt x="164" y="315"/>
                  </a:lnTo>
                  <a:lnTo>
                    <a:pt x="140" y="302"/>
                  </a:lnTo>
                  <a:lnTo>
                    <a:pt x="122" y="285"/>
                  </a:lnTo>
                  <a:lnTo>
                    <a:pt x="107" y="267"/>
                  </a:lnTo>
                  <a:lnTo>
                    <a:pt x="96" y="244"/>
                  </a:lnTo>
                  <a:lnTo>
                    <a:pt x="84" y="216"/>
                  </a:lnTo>
                  <a:lnTo>
                    <a:pt x="74" y="182"/>
                  </a:lnTo>
                  <a:lnTo>
                    <a:pt x="68" y="167"/>
                  </a:lnTo>
                  <a:lnTo>
                    <a:pt x="58" y="148"/>
                  </a:lnTo>
                  <a:lnTo>
                    <a:pt x="49" y="129"/>
                  </a:lnTo>
                  <a:lnTo>
                    <a:pt x="44" y="114"/>
                  </a:lnTo>
                  <a:lnTo>
                    <a:pt x="53" y="109"/>
                  </a:lnTo>
                  <a:lnTo>
                    <a:pt x="66" y="104"/>
                  </a:lnTo>
                  <a:lnTo>
                    <a:pt x="82" y="101"/>
                  </a:lnTo>
                  <a:lnTo>
                    <a:pt x="101" y="98"/>
                  </a:lnTo>
                  <a:lnTo>
                    <a:pt x="119" y="95"/>
                  </a:lnTo>
                  <a:lnTo>
                    <a:pt x="137" y="91"/>
                  </a:lnTo>
                  <a:lnTo>
                    <a:pt x="154" y="90"/>
                  </a:lnTo>
                  <a:lnTo>
                    <a:pt x="165" y="88"/>
                  </a:lnTo>
                  <a:lnTo>
                    <a:pt x="165" y="86"/>
                  </a:lnTo>
                  <a:lnTo>
                    <a:pt x="165" y="85"/>
                  </a:lnTo>
                  <a:lnTo>
                    <a:pt x="149" y="83"/>
                  </a:lnTo>
                  <a:lnTo>
                    <a:pt x="132" y="83"/>
                  </a:lnTo>
                  <a:lnTo>
                    <a:pt x="116" y="86"/>
                  </a:lnTo>
                  <a:lnTo>
                    <a:pt x="99" y="90"/>
                  </a:lnTo>
                  <a:lnTo>
                    <a:pt x="82" y="95"/>
                  </a:lnTo>
                  <a:lnTo>
                    <a:pt x="66" y="99"/>
                  </a:lnTo>
                  <a:lnTo>
                    <a:pt x="51" y="103"/>
                  </a:lnTo>
                  <a:lnTo>
                    <a:pt x="34" y="104"/>
                  </a:lnTo>
                  <a:lnTo>
                    <a:pt x="26" y="96"/>
                  </a:lnTo>
                  <a:lnTo>
                    <a:pt x="14" y="86"/>
                  </a:lnTo>
                  <a:lnTo>
                    <a:pt x="5" y="76"/>
                  </a:lnTo>
                  <a:lnTo>
                    <a:pt x="0" y="66"/>
                  </a:lnTo>
                  <a:lnTo>
                    <a:pt x="11" y="65"/>
                  </a:lnTo>
                  <a:lnTo>
                    <a:pt x="21" y="65"/>
                  </a:lnTo>
                  <a:lnTo>
                    <a:pt x="33" y="65"/>
                  </a:lnTo>
                  <a:lnTo>
                    <a:pt x="43" y="63"/>
                  </a:lnTo>
                  <a:lnTo>
                    <a:pt x="53" y="63"/>
                  </a:lnTo>
                  <a:lnTo>
                    <a:pt x="64" y="61"/>
                  </a:lnTo>
                  <a:lnTo>
                    <a:pt x="74" y="58"/>
                  </a:lnTo>
                  <a:lnTo>
                    <a:pt x="86" y="53"/>
                  </a:lnTo>
                  <a:lnTo>
                    <a:pt x="91" y="50"/>
                  </a:lnTo>
                  <a:lnTo>
                    <a:pt x="94" y="48"/>
                  </a:lnTo>
                  <a:lnTo>
                    <a:pt x="96" y="48"/>
                  </a:lnTo>
                  <a:lnTo>
                    <a:pt x="94" y="61"/>
                  </a:lnTo>
                  <a:lnTo>
                    <a:pt x="99" y="68"/>
                  </a:lnTo>
                  <a:lnTo>
                    <a:pt x="109" y="70"/>
                  </a:lnTo>
                  <a:lnTo>
                    <a:pt x="122" y="66"/>
                  </a:lnTo>
                  <a:lnTo>
                    <a:pt x="139" y="61"/>
                  </a:lnTo>
                  <a:lnTo>
                    <a:pt x="152" y="56"/>
                  </a:lnTo>
                  <a:lnTo>
                    <a:pt x="165" y="50"/>
                  </a:lnTo>
                  <a:lnTo>
                    <a:pt x="174" y="45"/>
                  </a:lnTo>
                  <a:lnTo>
                    <a:pt x="184" y="35"/>
                  </a:lnTo>
                  <a:lnTo>
                    <a:pt x="194" y="23"/>
                  </a:lnTo>
                  <a:lnTo>
                    <a:pt x="203" y="12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5" y="2"/>
                  </a:lnTo>
                  <a:lnTo>
                    <a:pt x="217" y="2"/>
                  </a:lnTo>
                  <a:lnTo>
                    <a:pt x="210" y="13"/>
                  </a:lnTo>
                  <a:lnTo>
                    <a:pt x="205" y="23"/>
                  </a:lnTo>
                  <a:lnTo>
                    <a:pt x="203" y="35"/>
                  </a:lnTo>
                  <a:lnTo>
                    <a:pt x="202" y="48"/>
                  </a:lnTo>
                  <a:lnTo>
                    <a:pt x="200" y="48"/>
                  </a:lnTo>
                  <a:lnTo>
                    <a:pt x="200" y="50"/>
                  </a:lnTo>
                  <a:lnTo>
                    <a:pt x="198" y="51"/>
                  </a:lnTo>
                  <a:lnTo>
                    <a:pt x="197" y="53"/>
                  </a:lnTo>
                  <a:lnTo>
                    <a:pt x="197" y="55"/>
                  </a:lnTo>
                  <a:lnTo>
                    <a:pt x="197" y="56"/>
                  </a:lnTo>
                  <a:lnTo>
                    <a:pt x="208" y="58"/>
                  </a:lnTo>
                  <a:lnTo>
                    <a:pt x="220" y="58"/>
                  </a:lnTo>
                  <a:lnTo>
                    <a:pt x="232" y="58"/>
                  </a:lnTo>
                  <a:lnTo>
                    <a:pt x="245" y="60"/>
                  </a:lnTo>
                  <a:lnTo>
                    <a:pt x="245" y="61"/>
                  </a:lnTo>
                  <a:lnTo>
                    <a:pt x="243" y="63"/>
                  </a:lnTo>
                  <a:lnTo>
                    <a:pt x="242" y="63"/>
                  </a:lnTo>
                  <a:lnTo>
                    <a:pt x="237" y="66"/>
                  </a:lnTo>
                  <a:lnTo>
                    <a:pt x="228" y="71"/>
                  </a:lnTo>
                  <a:lnTo>
                    <a:pt x="228" y="73"/>
                  </a:lnTo>
                  <a:lnTo>
                    <a:pt x="228" y="75"/>
                  </a:lnTo>
                  <a:lnTo>
                    <a:pt x="240" y="81"/>
                  </a:lnTo>
                  <a:lnTo>
                    <a:pt x="252" y="86"/>
                  </a:lnTo>
                  <a:lnTo>
                    <a:pt x="263" y="90"/>
                  </a:lnTo>
                  <a:lnTo>
                    <a:pt x="276" y="93"/>
                  </a:lnTo>
                  <a:lnTo>
                    <a:pt x="273" y="96"/>
                  </a:lnTo>
                  <a:lnTo>
                    <a:pt x="266" y="98"/>
                  </a:lnTo>
                  <a:lnTo>
                    <a:pt x="258" y="101"/>
                  </a:lnTo>
                  <a:lnTo>
                    <a:pt x="247" y="104"/>
                  </a:lnTo>
                  <a:lnTo>
                    <a:pt x="235" y="108"/>
                  </a:lnTo>
                  <a:lnTo>
                    <a:pt x="223" y="111"/>
                  </a:lnTo>
                  <a:lnTo>
                    <a:pt x="213" y="114"/>
                  </a:lnTo>
                  <a:lnTo>
                    <a:pt x="207" y="119"/>
                  </a:lnTo>
                  <a:lnTo>
                    <a:pt x="210" y="126"/>
                  </a:lnTo>
                  <a:lnTo>
                    <a:pt x="212" y="129"/>
                  </a:lnTo>
                  <a:lnTo>
                    <a:pt x="213" y="134"/>
                  </a:lnTo>
                  <a:lnTo>
                    <a:pt x="213" y="141"/>
                  </a:lnTo>
                  <a:lnTo>
                    <a:pt x="213" y="143"/>
                  </a:lnTo>
                  <a:lnTo>
                    <a:pt x="212" y="144"/>
                  </a:lnTo>
                  <a:lnTo>
                    <a:pt x="207" y="143"/>
                  </a:lnTo>
                  <a:lnTo>
                    <a:pt x="198" y="141"/>
                  </a:lnTo>
                  <a:lnTo>
                    <a:pt x="190" y="141"/>
                  </a:lnTo>
                  <a:lnTo>
                    <a:pt x="179" y="139"/>
                  </a:lnTo>
                  <a:lnTo>
                    <a:pt x="169" y="141"/>
                  </a:lnTo>
                  <a:lnTo>
                    <a:pt x="159" y="143"/>
                  </a:lnTo>
                  <a:lnTo>
                    <a:pt x="150" y="144"/>
                  </a:lnTo>
                  <a:lnTo>
                    <a:pt x="144" y="146"/>
                  </a:lnTo>
                  <a:lnTo>
                    <a:pt x="137" y="161"/>
                  </a:lnTo>
                  <a:lnTo>
                    <a:pt x="137" y="176"/>
                  </a:lnTo>
                  <a:lnTo>
                    <a:pt x="142" y="189"/>
                  </a:lnTo>
                  <a:lnTo>
                    <a:pt x="152" y="201"/>
                  </a:lnTo>
                  <a:lnTo>
                    <a:pt x="164" y="211"/>
                  </a:lnTo>
                  <a:lnTo>
                    <a:pt x="179" y="219"/>
                  </a:lnTo>
                  <a:lnTo>
                    <a:pt x="194" y="224"/>
                  </a:lnTo>
                  <a:lnTo>
                    <a:pt x="208" y="226"/>
                  </a:lnTo>
                  <a:lnTo>
                    <a:pt x="218" y="227"/>
                  </a:lnTo>
                  <a:lnTo>
                    <a:pt x="227" y="227"/>
                  </a:lnTo>
                  <a:lnTo>
                    <a:pt x="237" y="229"/>
                  </a:lnTo>
                  <a:lnTo>
                    <a:pt x="247" y="229"/>
                  </a:lnTo>
                  <a:lnTo>
                    <a:pt x="255" y="229"/>
                  </a:lnTo>
                  <a:lnTo>
                    <a:pt x="265" y="229"/>
                  </a:lnTo>
                  <a:lnTo>
                    <a:pt x="273" y="229"/>
                  </a:lnTo>
                  <a:lnTo>
                    <a:pt x="283" y="229"/>
                  </a:lnTo>
                  <a:lnTo>
                    <a:pt x="278" y="244"/>
                  </a:lnTo>
                  <a:lnTo>
                    <a:pt x="278" y="252"/>
                  </a:lnTo>
                  <a:lnTo>
                    <a:pt x="285" y="259"/>
                  </a:lnTo>
                  <a:lnTo>
                    <a:pt x="298" y="264"/>
                  </a:lnTo>
                  <a:lnTo>
                    <a:pt x="295" y="272"/>
                  </a:lnTo>
                  <a:lnTo>
                    <a:pt x="291" y="279"/>
                  </a:lnTo>
                  <a:lnTo>
                    <a:pt x="291" y="285"/>
                  </a:lnTo>
                  <a:lnTo>
                    <a:pt x="293" y="294"/>
                  </a:lnTo>
                  <a:lnTo>
                    <a:pt x="305" y="300"/>
                  </a:lnTo>
                  <a:lnTo>
                    <a:pt x="318" y="307"/>
                  </a:lnTo>
                  <a:lnTo>
                    <a:pt x="333" y="313"/>
                  </a:lnTo>
                  <a:lnTo>
                    <a:pt x="346" y="318"/>
                  </a:lnTo>
                  <a:lnTo>
                    <a:pt x="361" y="325"/>
                  </a:lnTo>
                  <a:lnTo>
                    <a:pt x="376" y="330"/>
                  </a:lnTo>
                  <a:lnTo>
                    <a:pt x="391" y="333"/>
                  </a:lnTo>
                  <a:lnTo>
                    <a:pt x="404" y="338"/>
                  </a:lnTo>
                  <a:lnTo>
                    <a:pt x="404" y="340"/>
                  </a:lnTo>
                  <a:lnTo>
                    <a:pt x="401" y="343"/>
                  </a:lnTo>
                  <a:lnTo>
                    <a:pt x="396" y="347"/>
                  </a:lnTo>
                  <a:lnTo>
                    <a:pt x="392" y="348"/>
                  </a:lnTo>
                  <a:lnTo>
                    <a:pt x="387" y="350"/>
                  </a:lnTo>
                  <a:lnTo>
                    <a:pt x="394" y="355"/>
                  </a:lnTo>
                  <a:lnTo>
                    <a:pt x="401" y="358"/>
                  </a:lnTo>
                  <a:lnTo>
                    <a:pt x="407" y="362"/>
                  </a:lnTo>
                  <a:lnTo>
                    <a:pt x="411" y="367"/>
                  </a:lnTo>
                  <a:lnTo>
                    <a:pt x="409" y="368"/>
                  </a:lnTo>
                  <a:lnTo>
                    <a:pt x="407" y="368"/>
                  </a:lnTo>
                  <a:lnTo>
                    <a:pt x="411" y="376"/>
                  </a:lnTo>
                  <a:lnTo>
                    <a:pt x="419" y="385"/>
                  </a:lnTo>
                  <a:lnTo>
                    <a:pt x="426" y="393"/>
                  </a:lnTo>
                  <a:lnTo>
                    <a:pt x="429" y="401"/>
                  </a:lnTo>
                  <a:lnTo>
                    <a:pt x="422" y="400"/>
                  </a:lnTo>
                  <a:lnTo>
                    <a:pt x="414" y="398"/>
                  </a:lnTo>
                  <a:lnTo>
                    <a:pt x="406" y="393"/>
                  </a:lnTo>
                  <a:lnTo>
                    <a:pt x="396" y="388"/>
                  </a:lnTo>
                  <a:lnTo>
                    <a:pt x="387" y="385"/>
                  </a:lnTo>
                  <a:lnTo>
                    <a:pt x="379" y="381"/>
                  </a:lnTo>
                  <a:lnTo>
                    <a:pt x="373" y="380"/>
                  </a:lnTo>
                  <a:lnTo>
                    <a:pt x="368" y="380"/>
                  </a:lnTo>
                  <a:lnTo>
                    <a:pt x="369" y="385"/>
                  </a:lnTo>
                  <a:lnTo>
                    <a:pt x="371" y="390"/>
                  </a:lnTo>
                  <a:lnTo>
                    <a:pt x="374" y="396"/>
                  </a:lnTo>
                  <a:lnTo>
                    <a:pt x="374" y="401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8" name="Freeform 291"/>
            <p:cNvSpPr>
              <a:spLocks/>
            </p:cNvSpPr>
            <p:nvPr/>
          </p:nvSpPr>
          <p:spPr bwMode="auto">
            <a:xfrm>
              <a:off x="2269" y="2788"/>
              <a:ext cx="25" cy="10"/>
            </a:xfrm>
            <a:custGeom>
              <a:avLst/>
              <a:gdLst>
                <a:gd name="T0" fmla="*/ 0 w 25"/>
                <a:gd name="T1" fmla="*/ 10 h 10"/>
                <a:gd name="T2" fmla="*/ 0 w 25"/>
                <a:gd name="T3" fmla="*/ 8 h 10"/>
                <a:gd name="T4" fmla="*/ 0 w 25"/>
                <a:gd name="T5" fmla="*/ 6 h 10"/>
                <a:gd name="T6" fmla="*/ 0 w 25"/>
                <a:gd name="T7" fmla="*/ 3 h 10"/>
                <a:gd name="T8" fmla="*/ 0 w 25"/>
                <a:gd name="T9" fmla="*/ 1 h 10"/>
                <a:gd name="T10" fmla="*/ 7 w 25"/>
                <a:gd name="T11" fmla="*/ 3 h 10"/>
                <a:gd name="T12" fmla="*/ 12 w 25"/>
                <a:gd name="T13" fmla="*/ 3 h 10"/>
                <a:gd name="T14" fmla="*/ 17 w 25"/>
                <a:gd name="T15" fmla="*/ 1 h 10"/>
                <a:gd name="T16" fmla="*/ 23 w 25"/>
                <a:gd name="T17" fmla="*/ 0 h 10"/>
                <a:gd name="T18" fmla="*/ 23 w 25"/>
                <a:gd name="T19" fmla="*/ 0 h 10"/>
                <a:gd name="T20" fmla="*/ 23 w 25"/>
                <a:gd name="T21" fmla="*/ 0 h 10"/>
                <a:gd name="T22" fmla="*/ 23 w 25"/>
                <a:gd name="T23" fmla="*/ 0 h 10"/>
                <a:gd name="T24" fmla="*/ 25 w 25"/>
                <a:gd name="T25" fmla="*/ 0 h 10"/>
                <a:gd name="T26" fmla="*/ 23 w 25"/>
                <a:gd name="T27" fmla="*/ 1 h 10"/>
                <a:gd name="T28" fmla="*/ 23 w 25"/>
                <a:gd name="T29" fmla="*/ 3 h 10"/>
                <a:gd name="T30" fmla="*/ 23 w 25"/>
                <a:gd name="T31" fmla="*/ 5 h 10"/>
                <a:gd name="T32" fmla="*/ 21 w 25"/>
                <a:gd name="T33" fmla="*/ 6 h 10"/>
                <a:gd name="T34" fmla="*/ 13 w 25"/>
                <a:gd name="T35" fmla="*/ 8 h 10"/>
                <a:gd name="T36" fmla="*/ 8 w 25"/>
                <a:gd name="T37" fmla="*/ 10 h 10"/>
                <a:gd name="T38" fmla="*/ 5 w 25"/>
                <a:gd name="T39" fmla="*/ 10 h 10"/>
                <a:gd name="T40" fmla="*/ 0 w 25"/>
                <a:gd name="T41" fmla="*/ 10 h 10"/>
                <a:gd name="T42" fmla="*/ 0 w 25"/>
                <a:gd name="T43" fmla="*/ 10 h 10"/>
                <a:gd name="T44" fmla="*/ 0 w 25"/>
                <a:gd name="T45" fmla="*/ 10 h 10"/>
                <a:gd name="T46" fmla="*/ 0 w 25"/>
                <a:gd name="T47" fmla="*/ 10 h 10"/>
                <a:gd name="T48" fmla="*/ 0 w 25"/>
                <a:gd name="T49" fmla="*/ 10 h 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5" h="10">
                  <a:moveTo>
                    <a:pt x="0" y="10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1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23" y="3"/>
                  </a:lnTo>
                  <a:lnTo>
                    <a:pt x="23" y="5"/>
                  </a:lnTo>
                  <a:lnTo>
                    <a:pt x="21" y="6"/>
                  </a:lnTo>
                  <a:lnTo>
                    <a:pt x="13" y="8"/>
                  </a:lnTo>
                  <a:lnTo>
                    <a:pt x="8" y="10"/>
                  </a:lnTo>
                  <a:lnTo>
                    <a:pt x="5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69" name="Freeform 292"/>
            <p:cNvSpPr>
              <a:spLocks/>
            </p:cNvSpPr>
            <p:nvPr/>
          </p:nvSpPr>
          <p:spPr bwMode="auto">
            <a:xfrm>
              <a:off x="2300" y="2602"/>
              <a:ext cx="297" cy="167"/>
            </a:xfrm>
            <a:custGeom>
              <a:avLst/>
              <a:gdLst>
                <a:gd name="T0" fmla="*/ 0 w 297"/>
                <a:gd name="T1" fmla="*/ 167 h 167"/>
                <a:gd name="T2" fmla="*/ 0 w 297"/>
                <a:gd name="T3" fmla="*/ 167 h 167"/>
                <a:gd name="T4" fmla="*/ 9 w 297"/>
                <a:gd name="T5" fmla="*/ 161 h 167"/>
                <a:gd name="T6" fmla="*/ 19 w 297"/>
                <a:gd name="T7" fmla="*/ 148 h 167"/>
                <a:gd name="T8" fmla="*/ 29 w 297"/>
                <a:gd name="T9" fmla="*/ 136 h 167"/>
                <a:gd name="T10" fmla="*/ 44 w 297"/>
                <a:gd name="T11" fmla="*/ 126 h 167"/>
                <a:gd name="T12" fmla="*/ 67 w 297"/>
                <a:gd name="T13" fmla="*/ 119 h 167"/>
                <a:gd name="T14" fmla="*/ 88 w 297"/>
                <a:gd name="T15" fmla="*/ 106 h 167"/>
                <a:gd name="T16" fmla="*/ 108 w 297"/>
                <a:gd name="T17" fmla="*/ 91 h 167"/>
                <a:gd name="T18" fmla="*/ 131 w 297"/>
                <a:gd name="T19" fmla="*/ 80 h 167"/>
                <a:gd name="T20" fmla="*/ 161 w 297"/>
                <a:gd name="T21" fmla="*/ 71 h 167"/>
                <a:gd name="T22" fmla="*/ 191 w 297"/>
                <a:gd name="T23" fmla="*/ 61 h 167"/>
                <a:gd name="T24" fmla="*/ 219 w 297"/>
                <a:gd name="T25" fmla="*/ 50 h 167"/>
                <a:gd name="T26" fmla="*/ 239 w 297"/>
                <a:gd name="T27" fmla="*/ 30 h 167"/>
                <a:gd name="T28" fmla="*/ 249 w 297"/>
                <a:gd name="T29" fmla="*/ 12 h 167"/>
                <a:gd name="T30" fmla="*/ 262 w 297"/>
                <a:gd name="T31" fmla="*/ 8 h 167"/>
                <a:gd name="T32" fmla="*/ 279 w 297"/>
                <a:gd name="T33" fmla="*/ 3 h 167"/>
                <a:gd name="T34" fmla="*/ 294 w 297"/>
                <a:gd name="T35" fmla="*/ 2 h 167"/>
                <a:gd name="T36" fmla="*/ 296 w 297"/>
                <a:gd name="T37" fmla="*/ 10 h 167"/>
                <a:gd name="T38" fmla="*/ 292 w 297"/>
                <a:gd name="T39" fmla="*/ 28 h 167"/>
                <a:gd name="T40" fmla="*/ 279 w 297"/>
                <a:gd name="T41" fmla="*/ 51 h 167"/>
                <a:gd name="T42" fmla="*/ 259 w 297"/>
                <a:gd name="T43" fmla="*/ 68 h 167"/>
                <a:gd name="T44" fmla="*/ 239 w 297"/>
                <a:gd name="T45" fmla="*/ 81 h 167"/>
                <a:gd name="T46" fmla="*/ 214 w 297"/>
                <a:gd name="T47" fmla="*/ 89 h 167"/>
                <a:gd name="T48" fmla="*/ 188 w 297"/>
                <a:gd name="T49" fmla="*/ 99 h 167"/>
                <a:gd name="T50" fmla="*/ 161 w 297"/>
                <a:gd name="T51" fmla="*/ 108 h 167"/>
                <a:gd name="T52" fmla="*/ 133 w 297"/>
                <a:gd name="T53" fmla="*/ 114 h 167"/>
                <a:gd name="T54" fmla="*/ 107 w 297"/>
                <a:gd name="T55" fmla="*/ 121 h 167"/>
                <a:gd name="T56" fmla="*/ 85 w 297"/>
                <a:gd name="T57" fmla="*/ 133 h 167"/>
                <a:gd name="T58" fmla="*/ 62 w 297"/>
                <a:gd name="T59" fmla="*/ 144 h 167"/>
                <a:gd name="T60" fmla="*/ 37 w 297"/>
                <a:gd name="T61" fmla="*/ 154 h 167"/>
                <a:gd name="T62" fmla="*/ 12 w 297"/>
                <a:gd name="T63" fmla="*/ 162 h 167"/>
                <a:gd name="T64" fmla="*/ 0 w 297"/>
                <a:gd name="T65" fmla="*/ 167 h 167"/>
                <a:gd name="T66" fmla="*/ 0 w 297"/>
                <a:gd name="T67" fmla="*/ 167 h 1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97" h="167">
                  <a:moveTo>
                    <a:pt x="0" y="167"/>
                  </a:moveTo>
                  <a:lnTo>
                    <a:pt x="0" y="167"/>
                  </a:lnTo>
                  <a:lnTo>
                    <a:pt x="0" y="166"/>
                  </a:lnTo>
                  <a:lnTo>
                    <a:pt x="9" y="161"/>
                  </a:lnTo>
                  <a:lnTo>
                    <a:pt x="14" y="154"/>
                  </a:lnTo>
                  <a:lnTo>
                    <a:pt x="19" y="148"/>
                  </a:lnTo>
                  <a:lnTo>
                    <a:pt x="24" y="143"/>
                  </a:lnTo>
                  <a:lnTo>
                    <a:pt x="29" y="136"/>
                  </a:lnTo>
                  <a:lnTo>
                    <a:pt x="35" y="131"/>
                  </a:lnTo>
                  <a:lnTo>
                    <a:pt x="44" y="126"/>
                  </a:lnTo>
                  <a:lnTo>
                    <a:pt x="53" y="123"/>
                  </a:lnTo>
                  <a:lnTo>
                    <a:pt x="67" y="119"/>
                  </a:lnTo>
                  <a:lnTo>
                    <a:pt x="78" y="114"/>
                  </a:lnTo>
                  <a:lnTo>
                    <a:pt x="88" y="106"/>
                  </a:lnTo>
                  <a:lnTo>
                    <a:pt x="98" y="98"/>
                  </a:lnTo>
                  <a:lnTo>
                    <a:pt x="108" y="91"/>
                  </a:lnTo>
                  <a:lnTo>
                    <a:pt x="118" y="84"/>
                  </a:lnTo>
                  <a:lnTo>
                    <a:pt x="131" y="80"/>
                  </a:lnTo>
                  <a:lnTo>
                    <a:pt x="146" y="78"/>
                  </a:lnTo>
                  <a:lnTo>
                    <a:pt x="161" y="71"/>
                  </a:lnTo>
                  <a:lnTo>
                    <a:pt x="176" y="66"/>
                  </a:lnTo>
                  <a:lnTo>
                    <a:pt x="191" y="61"/>
                  </a:lnTo>
                  <a:lnTo>
                    <a:pt x="206" y="56"/>
                  </a:lnTo>
                  <a:lnTo>
                    <a:pt x="219" y="50"/>
                  </a:lnTo>
                  <a:lnTo>
                    <a:pt x="231" y="41"/>
                  </a:lnTo>
                  <a:lnTo>
                    <a:pt x="239" y="30"/>
                  </a:lnTo>
                  <a:lnTo>
                    <a:pt x="247" y="13"/>
                  </a:lnTo>
                  <a:lnTo>
                    <a:pt x="249" y="12"/>
                  </a:lnTo>
                  <a:lnTo>
                    <a:pt x="256" y="10"/>
                  </a:lnTo>
                  <a:lnTo>
                    <a:pt x="262" y="8"/>
                  </a:lnTo>
                  <a:lnTo>
                    <a:pt x="271" y="7"/>
                  </a:lnTo>
                  <a:lnTo>
                    <a:pt x="279" y="3"/>
                  </a:lnTo>
                  <a:lnTo>
                    <a:pt x="287" y="2"/>
                  </a:lnTo>
                  <a:lnTo>
                    <a:pt x="294" y="2"/>
                  </a:lnTo>
                  <a:lnTo>
                    <a:pt x="297" y="0"/>
                  </a:lnTo>
                  <a:lnTo>
                    <a:pt x="296" y="10"/>
                  </a:lnTo>
                  <a:lnTo>
                    <a:pt x="294" y="20"/>
                  </a:lnTo>
                  <a:lnTo>
                    <a:pt x="292" y="28"/>
                  </a:lnTo>
                  <a:lnTo>
                    <a:pt x="291" y="41"/>
                  </a:lnTo>
                  <a:lnTo>
                    <a:pt x="279" y="51"/>
                  </a:lnTo>
                  <a:lnTo>
                    <a:pt x="269" y="60"/>
                  </a:lnTo>
                  <a:lnTo>
                    <a:pt x="259" y="68"/>
                  </a:lnTo>
                  <a:lnTo>
                    <a:pt x="249" y="75"/>
                  </a:lnTo>
                  <a:lnTo>
                    <a:pt x="239" y="81"/>
                  </a:lnTo>
                  <a:lnTo>
                    <a:pt x="228" y="86"/>
                  </a:lnTo>
                  <a:lnTo>
                    <a:pt x="214" y="89"/>
                  </a:lnTo>
                  <a:lnTo>
                    <a:pt x="199" y="93"/>
                  </a:lnTo>
                  <a:lnTo>
                    <a:pt x="188" y="99"/>
                  </a:lnTo>
                  <a:lnTo>
                    <a:pt x="174" y="103"/>
                  </a:lnTo>
                  <a:lnTo>
                    <a:pt x="161" y="108"/>
                  </a:lnTo>
                  <a:lnTo>
                    <a:pt x="146" y="111"/>
                  </a:lnTo>
                  <a:lnTo>
                    <a:pt x="133" y="114"/>
                  </a:lnTo>
                  <a:lnTo>
                    <a:pt x="120" y="118"/>
                  </a:lnTo>
                  <a:lnTo>
                    <a:pt x="107" y="121"/>
                  </a:lnTo>
                  <a:lnTo>
                    <a:pt x="93" y="126"/>
                  </a:lnTo>
                  <a:lnTo>
                    <a:pt x="85" y="133"/>
                  </a:lnTo>
                  <a:lnTo>
                    <a:pt x="73" y="139"/>
                  </a:lnTo>
                  <a:lnTo>
                    <a:pt x="62" y="144"/>
                  </a:lnTo>
                  <a:lnTo>
                    <a:pt x="50" y="149"/>
                  </a:lnTo>
                  <a:lnTo>
                    <a:pt x="37" y="154"/>
                  </a:lnTo>
                  <a:lnTo>
                    <a:pt x="24" y="159"/>
                  </a:lnTo>
                  <a:lnTo>
                    <a:pt x="12" y="162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0" name="Freeform 293"/>
            <p:cNvSpPr>
              <a:spLocks/>
            </p:cNvSpPr>
            <p:nvPr/>
          </p:nvSpPr>
          <p:spPr bwMode="auto">
            <a:xfrm>
              <a:off x="2642" y="2751"/>
              <a:ext cx="12" cy="12"/>
            </a:xfrm>
            <a:custGeom>
              <a:avLst/>
              <a:gdLst>
                <a:gd name="T0" fmla="*/ 3 w 12"/>
                <a:gd name="T1" fmla="*/ 12 h 12"/>
                <a:gd name="T2" fmla="*/ 0 w 12"/>
                <a:gd name="T3" fmla="*/ 8 h 12"/>
                <a:gd name="T4" fmla="*/ 0 w 12"/>
                <a:gd name="T5" fmla="*/ 5 h 12"/>
                <a:gd name="T6" fmla="*/ 0 w 12"/>
                <a:gd name="T7" fmla="*/ 3 h 12"/>
                <a:gd name="T8" fmla="*/ 0 w 12"/>
                <a:gd name="T9" fmla="*/ 0 h 12"/>
                <a:gd name="T10" fmla="*/ 3 w 12"/>
                <a:gd name="T11" fmla="*/ 0 h 12"/>
                <a:gd name="T12" fmla="*/ 8 w 12"/>
                <a:gd name="T13" fmla="*/ 2 h 12"/>
                <a:gd name="T14" fmla="*/ 10 w 12"/>
                <a:gd name="T15" fmla="*/ 5 h 12"/>
                <a:gd name="T16" fmla="*/ 12 w 12"/>
                <a:gd name="T17" fmla="*/ 10 h 12"/>
                <a:gd name="T18" fmla="*/ 12 w 12"/>
                <a:gd name="T19" fmla="*/ 12 h 12"/>
                <a:gd name="T20" fmla="*/ 10 w 12"/>
                <a:gd name="T21" fmla="*/ 12 h 12"/>
                <a:gd name="T22" fmla="*/ 8 w 12"/>
                <a:gd name="T23" fmla="*/ 12 h 12"/>
                <a:gd name="T24" fmla="*/ 3 w 12"/>
                <a:gd name="T25" fmla="*/ 12 h 12"/>
                <a:gd name="T26" fmla="*/ 3 w 12"/>
                <a:gd name="T27" fmla="*/ 12 h 12"/>
                <a:gd name="T28" fmla="*/ 3 w 12"/>
                <a:gd name="T29" fmla="*/ 12 h 12"/>
                <a:gd name="T30" fmla="*/ 3 w 12"/>
                <a:gd name="T31" fmla="*/ 12 h 12"/>
                <a:gd name="T32" fmla="*/ 3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12">
                  <a:moveTo>
                    <a:pt x="3" y="12"/>
                  </a:move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2"/>
                  </a:lnTo>
                  <a:lnTo>
                    <a:pt x="10" y="5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0" y="12"/>
                  </a:lnTo>
                  <a:lnTo>
                    <a:pt x="8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1" name="Freeform 294"/>
            <p:cNvSpPr>
              <a:spLocks/>
            </p:cNvSpPr>
            <p:nvPr/>
          </p:nvSpPr>
          <p:spPr bwMode="auto">
            <a:xfrm>
              <a:off x="2605" y="2645"/>
              <a:ext cx="116" cy="103"/>
            </a:xfrm>
            <a:custGeom>
              <a:avLst/>
              <a:gdLst>
                <a:gd name="T0" fmla="*/ 53 w 116"/>
                <a:gd name="T1" fmla="*/ 103 h 103"/>
                <a:gd name="T2" fmla="*/ 49 w 116"/>
                <a:gd name="T3" fmla="*/ 100 h 103"/>
                <a:gd name="T4" fmla="*/ 42 w 116"/>
                <a:gd name="T5" fmla="*/ 100 h 103"/>
                <a:gd name="T6" fmla="*/ 37 w 116"/>
                <a:gd name="T7" fmla="*/ 98 h 103"/>
                <a:gd name="T8" fmla="*/ 30 w 116"/>
                <a:gd name="T9" fmla="*/ 96 h 103"/>
                <a:gd name="T10" fmla="*/ 15 w 116"/>
                <a:gd name="T11" fmla="*/ 76 h 103"/>
                <a:gd name="T12" fmla="*/ 7 w 116"/>
                <a:gd name="T13" fmla="*/ 55 h 103"/>
                <a:gd name="T14" fmla="*/ 2 w 116"/>
                <a:gd name="T15" fmla="*/ 32 h 103"/>
                <a:gd name="T16" fmla="*/ 0 w 116"/>
                <a:gd name="T17" fmla="*/ 5 h 103"/>
                <a:gd name="T18" fmla="*/ 12 w 116"/>
                <a:gd name="T19" fmla="*/ 0 h 103"/>
                <a:gd name="T20" fmla="*/ 29 w 116"/>
                <a:gd name="T21" fmla="*/ 0 h 103"/>
                <a:gd name="T22" fmla="*/ 47 w 116"/>
                <a:gd name="T23" fmla="*/ 3 h 103"/>
                <a:gd name="T24" fmla="*/ 68 w 116"/>
                <a:gd name="T25" fmla="*/ 10 h 103"/>
                <a:gd name="T26" fmla="*/ 88 w 116"/>
                <a:gd name="T27" fmla="*/ 20 h 103"/>
                <a:gd name="T28" fmla="*/ 103 w 116"/>
                <a:gd name="T29" fmla="*/ 30 h 103"/>
                <a:gd name="T30" fmla="*/ 115 w 116"/>
                <a:gd name="T31" fmla="*/ 43 h 103"/>
                <a:gd name="T32" fmla="*/ 116 w 116"/>
                <a:gd name="T33" fmla="*/ 56 h 103"/>
                <a:gd name="T34" fmla="*/ 110 w 116"/>
                <a:gd name="T35" fmla="*/ 66 h 103"/>
                <a:gd name="T36" fmla="*/ 103 w 116"/>
                <a:gd name="T37" fmla="*/ 75 h 103"/>
                <a:gd name="T38" fmla="*/ 97 w 116"/>
                <a:gd name="T39" fmla="*/ 83 h 103"/>
                <a:gd name="T40" fmla="*/ 90 w 116"/>
                <a:gd name="T41" fmla="*/ 90 h 103"/>
                <a:gd name="T42" fmla="*/ 82 w 116"/>
                <a:gd name="T43" fmla="*/ 95 h 103"/>
                <a:gd name="T44" fmla="*/ 73 w 116"/>
                <a:gd name="T45" fmla="*/ 100 h 103"/>
                <a:gd name="T46" fmla="*/ 63 w 116"/>
                <a:gd name="T47" fmla="*/ 101 h 103"/>
                <a:gd name="T48" fmla="*/ 53 w 116"/>
                <a:gd name="T49" fmla="*/ 103 h 103"/>
                <a:gd name="T50" fmla="*/ 53 w 116"/>
                <a:gd name="T51" fmla="*/ 103 h 103"/>
                <a:gd name="T52" fmla="*/ 53 w 116"/>
                <a:gd name="T53" fmla="*/ 103 h 103"/>
                <a:gd name="T54" fmla="*/ 53 w 116"/>
                <a:gd name="T55" fmla="*/ 103 h 103"/>
                <a:gd name="T56" fmla="*/ 53 w 116"/>
                <a:gd name="T57" fmla="*/ 103 h 1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16" h="103">
                  <a:moveTo>
                    <a:pt x="53" y="103"/>
                  </a:moveTo>
                  <a:lnTo>
                    <a:pt x="49" y="100"/>
                  </a:lnTo>
                  <a:lnTo>
                    <a:pt x="42" y="100"/>
                  </a:lnTo>
                  <a:lnTo>
                    <a:pt x="37" y="98"/>
                  </a:lnTo>
                  <a:lnTo>
                    <a:pt x="30" y="96"/>
                  </a:lnTo>
                  <a:lnTo>
                    <a:pt x="15" y="76"/>
                  </a:lnTo>
                  <a:lnTo>
                    <a:pt x="7" y="55"/>
                  </a:lnTo>
                  <a:lnTo>
                    <a:pt x="2" y="32"/>
                  </a:lnTo>
                  <a:lnTo>
                    <a:pt x="0" y="5"/>
                  </a:lnTo>
                  <a:lnTo>
                    <a:pt x="12" y="0"/>
                  </a:lnTo>
                  <a:lnTo>
                    <a:pt x="29" y="0"/>
                  </a:lnTo>
                  <a:lnTo>
                    <a:pt x="47" y="3"/>
                  </a:lnTo>
                  <a:lnTo>
                    <a:pt x="68" y="10"/>
                  </a:lnTo>
                  <a:lnTo>
                    <a:pt x="88" y="20"/>
                  </a:lnTo>
                  <a:lnTo>
                    <a:pt x="103" y="30"/>
                  </a:lnTo>
                  <a:lnTo>
                    <a:pt x="115" y="43"/>
                  </a:lnTo>
                  <a:lnTo>
                    <a:pt x="116" y="56"/>
                  </a:lnTo>
                  <a:lnTo>
                    <a:pt x="110" y="66"/>
                  </a:lnTo>
                  <a:lnTo>
                    <a:pt x="103" y="75"/>
                  </a:lnTo>
                  <a:lnTo>
                    <a:pt x="97" y="83"/>
                  </a:lnTo>
                  <a:lnTo>
                    <a:pt x="90" y="90"/>
                  </a:lnTo>
                  <a:lnTo>
                    <a:pt x="82" y="95"/>
                  </a:lnTo>
                  <a:lnTo>
                    <a:pt x="73" y="100"/>
                  </a:lnTo>
                  <a:lnTo>
                    <a:pt x="63" y="101"/>
                  </a:lnTo>
                  <a:lnTo>
                    <a:pt x="53" y="103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2" name="Freeform 295"/>
            <p:cNvSpPr>
              <a:spLocks/>
            </p:cNvSpPr>
            <p:nvPr/>
          </p:nvSpPr>
          <p:spPr bwMode="auto">
            <a:xfrm>
              <a:off x="2602" y="2574"/>
              <a:ext cx="139" cy="112"/>
            </a:xfrm>
            <a:custGeom>
              <a:avLst/>
              <a:gdLst>
                <a:gd name="T0" fmla="*/ 133 w 139"/>
                <a:gd name="T1" fmla="*/ 112 h 112"/>
                <a:gd name="T2" fmla="*/ 118 w 139"/>
                <a:gd name="T3" fmla="*/ 99 h 112"/>
                <a:gd name="T4" fmla="*/ 103 w 139"/>
                <a:gd name="T5" fmla="*/ 88 h 112"/>
                <a:gd name="T6" fmla="*/ 88 w 139"/>
                <a:gd name="T7" fmla="*/ 79 h 112"/>
                <a:gd name="T8" fmla="*/ 71 w 139"/>
                <a:gd name="T9" fmla="*/ 71 h 112"/>
                <a:gd name="T10" fmla="*/ 55 w 139"/>
                <a:gd name="T11" fmla="*/ 66 h 112"/>
                <a:gd name="T12" fmla="*/ 37 w 139"/>
                <a:gd name="T13" fmla="*/ 64 h 112"/>
                <a:gd name="T14" fmla="*/ 18 w 139"/>
                <a:gd name="T15" fmla="*/ 64 h 112"/>
                <a:gd name="T16" fmla="*/ 0 w 139"/>
                <a:gd name="T17" fmla="*/ 66 h 112"/>
                <a:gd name="T18" fmla="*/ 2 w 139"/>
                <a:gd name="T19" fmla="*/ 54 h 112"/>
                <a:gd name="T20" fmla="*/ 3 w 139"/>
                <a:gd name="T21" fmla="*/ 44 h 112"/>
                <a:gd name="T22" fmla="*/ 8 w 139"/>
                <a:gd name="T23" fmla="*/ 33 h 112"/>
                <a:gd name="T24" fmla="*/ 13 w 139"/>
                <a:gd name="T25" fmla="*/ 23 h 112"/>
                <a:gd name="T26" fmla="*/ 20 w 139"/>
                <a:gd name="T27" fmla="*/ 15 h 112"/>
                <a:gd name="T28" fmla="*/ 30 w 139"/>
                <a:gd name="T29" fmla="*/ 8 h 112"/>
                <a:gd name="T30" fmla="*/ 40 w 139"/>
                <a:gd name="T31" fmla="*/ 3 h 112"/>
                <a:gd name="T32" fmla="*/ 52 w 139"/>
                <a:gd name="T33" fmla="*/ 3 h 112"/>
                <a:gd name="T34" fmla="*/ 65 w 139"/>
                <a:gd name="T35" fmla="*/ 0 h 112"/>
                <a:gd name="T36" fmla="*/ 78 w 139"/>
                <a:gd name="T37" fmla="*/ 0 h 112"/>
                <a:gd name="T38" fmla="*/ 91 w 139"/>
                <a:gd name="T39" fmla="*/ 1 h 112"/>
                <a:gd name="T40" fmla="*/ 105 w 139"/>
                <a:gd name="T41" fmla="*/ 6 h 112"/>
                <a:gd name="T42" fmla="*/ 116 w 139"/>
                <a:gd name="T43" fmla="*/ 13 h 112"/>
                <a:gd name="T44" fmla="*/ 126 w 139"/>
                <a:gd name="T45" fmla="*/ 23 h 112"/>
                <a:gd name="T46" fmla="*/ 131 w 139"/>
                <a:gd name="T47" fmla="*/ 36 h 112"/>
                <a:gd name="T48" fmla="*/ 133 w 139"/>
                <a:gd name="T49" fmla="*/ 49 h 112"/>
                <a:gd name="T50" fmla="*/ 138 w 139"/>
                <a:gd name="T51" fmla="*/ 61 h 112"/>
                <a:gd name="T52" fmla="*/ 139 w 139"/>
                <a:gd name="T53" fmla="*/ 71 h 112"/>
                <a:gd name="T54" fmla="*/ 138 w 139"/>
                <a:gd name="T55" fmla="*/ 81 h 112"/>
                <a:gd name="T56" fmla="*/ 133 w 139"/>
                <a:gd name="T57" fmla="*/ 94 h 112"/>
                <a:gd name="T58" fmla="*/ 134 w 139"/>
                <a:gd name="T59" fmla="*/ 99 h 112"/>
                <a:gd name="T60" fmla="*/ 136 w 139"/>
                <a:gd name="T61" fmla="*/ 104 h 112"/>
                <a:gd name="T62" fmla="*/ 136 w 139"/>
                <a:gd name="T63" fmla="*/ 111 h 112"/>
                <a:gd name="T64" fmla="*/ 133 w 139"/>
                <a:gd name="T65" fmla="*/ 112 h 112"/>
                <a:gd name="T66" fmla="*/ 133 w 139"/>
                <a:gd name="T67" fmla="*/ 112 h 112"/>
                <a:gd name="T68" fmla="*/ 133 w 139"/>
                <a:gd name="T69" fmla="*/ 112 h 112"/>
                <a:gd name="T70" fmla="*/ 133 w 139"/>
                <a:gd name="T71" fmla="*/ 112 h 112"/>
                <a:gd name="T72" fmla="*/ 133 w 139"/>
                <a:gd name="T73" fmla="*/ 112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39" h="112">
                  <a:moveTo>
                    <a:pt x="133" y="112"/>
                  </a:moveTo>
                  <a:lnTo>
                    <a:pt x="118" y="99"/>
                  </a:lnTo>
                  <a:lnTo>
                    <a:pt x="103" y="88"/>
                  </a:lnTo>
                  <a:lnTo>
                    <a:pt x="88" y="79"/>
                  </a:lnTo>
                  <a:lnTo>
                    <a:pt x="71" y="71"/>
                  </a:lnTo>
                  <a:lnTo>
                    <a:pt x="55" y="66"/>
                  </a:lnTo>
                  <a:lnTo>
                    <a:pt x="37" y="64"/>
                  </a:lnTo>
                  <a:lnTo>
                    <a:pt x="18" y="64"/>
                  </a:lnTo>
                  <a:lnTo>
                    <a:pt x="0" y="66"/>
                  </a:lnTo>
                  <a:lnTo>
                    <a:pt x="2" y="54"/>
                  </a:lnTo>
                  <a:lnTo>
                    <a:pt x="3" y="44"/>
                  </a:lnTo>
                  <a:lnTo>
                    <a:pt x="8" y="33"/>
                  </a:lnTo>
                  <a:lnTo>
                    <a:pt x="13" y="23"/>
                  </a:lnTo>
                  <a:lnTo>
                    <a:pt x="20" y="15"/>
                  </a:lnTo>
                  <a:lnTo>
                    <a:pt x="30" y="8"/>
                  </a:lnTo>
                  <a:lnTo>
                    <a:pt x="40" y="3"/>
                  </a:lnTo>
                  <a:lnTo>
                    <a:pt x="52" y="3"/>
                  </a:lnTo>
                  <a:lnTo>
                    <a:pt x="65" y="0"/>
                  </a:lnTo>
                  <a:lnTo>
                    <a:pt x="78" y="0"/>
                  </a:lnTo>
                  <a:lnTo>
                    <a:pt x="91" y="1"/>
                  </a:lnTo>
                  <a:lnTo>
                    <a:pt x="105" y="6"/>
                  </a:lnTo>
                  <a:lnTo>
                    <a:pt x="116" y="13"/>
                  </a:lnTo>
                  <a:lnTo>
                    <a:pt x="126" y="23"/>
                  </a:lnTo>
                  <a:lnTo>
                    <a:pt x="131" y="36"/>
                  </a:lnTo>
                  <a:lnTo>
                    <a:pt x="133" y="49"/>
                  </a:lnTo>
                  <a:lnTo>
                    <a:pt x="138" y="61"/>
                  </a:lnTo>
                  <a:lnTo>
                    <a:pt x="139" y="71"/>
                  </a:lnTo>
                  <a:lnTo>
                    <a:pt x="138" y="81"/>
                  </a:lnTo>
                  <a:lnTo>
                    <a:pt x="133" y="94"/>
                  </a:lnTo>
                  <a:lnTo>
                    <a:pt x="134" y="99"/>
                  </a:lnTo>
                  <a:lnTo>
                    <a:pt x="136" y="104"/>
                  </a:lnTo>
                  <a:lnTo>
                    <a:pt x="136" y="111"/>
                  </a:lnTo>
                  <a:lnTo>
                    <a:pt x="133" y="112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3" name="Freeform 296"/>
            <p:cNvSpPr>
              <a:spLocks/>
            </p:cNvSpPr>
            <p:nvPr/>
          </p:nvSpPr>
          <p:spPr bwMode="auto">
            <a:xfrm>
              <a:off x="2707" y="2628"/>
              <a:ext cx="23" cy="20"/>
            </a:xfrm>
            <a:custGeom>
              <a:avLst/>
              <a:gdLst>
                <a:gd name="T0" fmla="*/ 13 w 23"/>
                <a:gd name="T1" fmla="*/ 20 h 20"/>
                <a:gd name="T2" fmla="*/ 10 w 23"/>
                <a:gd name="T3" fmla="*/ 15 h 20"/>
                <a:gd name="T4" fmla="*/ 5 w 23"/>
                <a:gd name="T5" fmla="*/ 10 h 20"/>
                <a:gd name="T6" fmla="*/ 1 w 23"/>
                <a:gd name="T7" fmla="*/ 5 h 20"/>
                <a:gd name="T8" fmla="*/ 0 w 23"/>
                <a:gd name="T9" fmla="*/ 0 h 20"/>
                <a:gd name="T10" fmla="*/ 1 w 23"/>
                <a:gd name="T11" fmla="*/ 0 h 20"/>
                <a:gd name="T12" fmla="*/ 3 w 23"/>
                <a:gd name="T13" fmla="*/ 0 h 20"/>
                <a:gd name="T14" fmla="*/ 6 w 23"/>
                <a:gd name="T15" fmla="*/ 0 h 20"/>
                <a:gd name="T16" fmla="*/ 8 w 23"/>
                <a:gd name="T17" fmla="*/ 0 h 20"/>
                <a:gd name="T18" fmla="*/ 11 w 23"/>
                <a:gd name="T19" fmla="*/ 4 h 20"/>
                <a:gd name="T20" fmla="*/ 14 w 23"/>
                <a:gd name="T21" fmla="*/ 7 h 20"/>
                <a:gd name="T22" fmla="*/ 18 w 23"/>
                <a:gd name="T23" fmla="*/ 10 h 20"/>
                <a:gd name="T24" fmla="*/ 23 w 23"/>
                <a:gd name="T25" fmla="*/ 14 h 20"/>
                <a:gd name="T26" fmla="*/ 21 w 23"/>
                <a:gd name="T27" fmla="*/ 19 h 20"/>
                <a:gd name="T28" fmla="*/ 21 w 23"/>
                <a:gd name="T29" fmla="*/ 20 h 20"/>
                <a:gd name="T30" fmla="*/ 18 w 23"/>
                <a:gd name="T31" fmla="*/ 20 h 20"/>
                <a:gd name="T32" fmla="*/ 13 w 23"/>
                <a:gd name="T33" fmla="*/ 20 h 20"/>
                <a:gd name="T34" fmla="*/ 13 w 23"/>
                <a:gd name="T35" fmla="*/ 20 h 20"/>
                <a:gd name="T36" fmla="*/ 13 w 23"/>
                <a:gd name="T37" fmla="*/ 20 h 20"/>
                <a:gd name="T38" fmla="*/ 13 w 23"/>
                <a:gd name="T39" fmla="*/ 20 h 20"/>
                <a:gd name="T40" fmla="*/ 13 w 23"/>
                <a:gd name="T41" fmla="*/ 20 h 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" h="20">
                  <a:moveTo>
                    <a:pt x="13" y="20"/>
                  </a:moveTo>
                  <a:lnTo>
                    <a:pt x="10" y="15"/>
                  </a:lnTo>
                  <a:lnTo>
                    <a:pt x="5" y="10"/>
                  </a:lnTo>
                  <a:lnTo>
                    <a:pt x="1" y="5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1" y="4"/>
                  </a:lnTo>
                  <a:lnTo>
                    <a:pt x="14" y="7"/>
                  </a:lnTo>
                  <a:lnTo>
                    <a:pt x="18" y="10"/>
                  </a:lnTo>
                  <a:lnTo>
                    <a:pt x="23" y="14"/>
                  </a:lnTo>
                  <a:lnTo>
                    <a:pt x="21" y="19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3" y="2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4" name="Freeform 297"/>
            <p:cNvSpPr>
              <a:spLocks/>
            </p:cNvSpPr>
            <p:nvPr/>
          </p:nvSpPr>
          <p:spPr bwMode="auto">
            <a:xfrm>
              <a:off x="3104" y="2524"/>
              <a:ext cx="236" cy="124"/>
            </a:xfrm>
            <a:custGeom>
              <a:avLst/>
              <a:gdLst>
                <a:gd name="T0" fmla="*/ 2 w 236"/>
                <a:gd name="T1" fmla="*/ 121 h 124"/>
                <a:gd name="T2" fmla="*/ 0 w 236"/>
                <a:gd name="T3" fmla="*/ 118 h 124"/>
                <a:gd name="T4" fmla="*/ 9 w 236"/>
                <a:gd name="T5" fmla="*/ 113 h 124"/>
                <a:gd name="T6" fmla="*/ 30 w 236"/>
                <a:gd name="T7" fmla="*/ 106 h 124"/>
                <a:gd name="T8" fmla="*/ 52 w 236"/>
                <a:gd name="T9" fmla="*/ 101 h 124"/>
                <a:gd name="T10" fmla="*/ 70 w 236"/>
                <a:gd name="T11" fmla="*/ 93 h 124"/>
                <a:gd name="T12" fmla="*/ 68 w 236"/>
                <a:gd name="T13" fmla="*/ 86 h 124"/>
                <a:gd name="T14" fmla="*/ 55 w 236"/>
                <a:gd name="T15" fmla="*/ 81 h 124"/>
                <a:gd name="T16" fmla="*/ 44 w 236"/>
                <a:gd name="T17" fmla="*/ 78 h 124"/>
                <a:gd name="T18" fmla="*/ 30 w 236"/>
                <a:gd name="T19" fmla="*/ 73 h 124"/>
                <a:gd name="T20" fmla="*/ 22 w 236"/>
                <a:gd name="T21" fmla="*/ 71 h 124"/>
                <a:gd name="T22" fmla="*/ 22 w 236"/>
                <a:gd name="T23" fmla="*/ 70 h 124"/>
                <a:gd name="T24" fmla="*/ 25 w 236"/>
                <a:gd name="T25" fmla="*/ 66 h 124"/>
                <a:gd name="T26" fmla="*/ 32 w 236"/>
                <a:gd name="T27" fmla="*/ 63 h 124"/>
                <a:gd name="T28" fmla="*/ 30 w 236"/>
                <a:gd name="T29" fmla="*/ 51 h 124"/>
                <a:gd name="T30" fmla="*/ 10 w 236"/>
                <a:gd name="T31" fmla="*/ 48 h 124"/>
                <a:gd name="T32" fmla="*/ 5 w 236"/>
                <a:gd name="T33" fmla="*/ 43 h 124"/>
                <a:gd name="T34" fmla="*/ 30 w 236"/>
                <a:gd name="T35" fmla="*/ 26 h 124"/>
                <a:gd name="T36" fmla="*/ 65 w 236"/>
                <a:gd name="T37" fmla="*/ 10 h 124"/>
                <a:gd name="T38" fmla="*/ 95 w 236"/>
                <a:gd name="T39" fmla="*/ 0 h 124"/>
                <a:gd name="T40" fmla="*/ 98 w 236"/>
                <a:gd name="T41" fmla="*/ 10 h 124"/>
                <a:gd name="T42" fmla="*/ 83 w 236"/>
                <a:gd name="T43" fmla="*/ 33 h 124"/>
                <a:gd name="T44" fmla="*/ 107 w 236"/>
                <a:gd name="T45" fmla="*/ 48 h 124"/>
                <a:gd name="T46" fmla="*/ 148 w 236"/>
                <a:gd name="T47" fmla="*/ 51 h 124"/>
                <a:gd name="T48" fmla="*/ 186 w 236"/>
                <a:gd name="T49" fmla="*/ 60 h 124"/>
                <a:gd name="T50" fmla="*/ 219 w 236"/>
                <a:gd name="T51" fmla="*/ 81 h 124"/>
                <a:gd name="T52" fmla="*/ 236 w 236"/>
                <a:gd name="T53" fmla="*/ 103 h 124"/>
                <a:gd name="T54" fmla="*/ 234 w 236"/>
                <a:gd name="T55" fmla="*/ 103 h 124"/>
                <a:gd name="T56" fmla="*/ 224 w 236"/>
                <a:gd name="T57" fmla="*/ 96 h 124"/>
                <a:gd name="T58" fmla="*/ 193 w 236"/>
                <a:gd name="T59" fmla="*/ 83 h 124"/>
                <a:gd name="T60" fmla="*/ 156 w 236"/>
                <a:gd name="T61" fmla="*/ 75 h 124"/>
                <a:gd name="T62" fmla="*/ 130 w 236"/>
                <a:gd name="T63" fmla="*/ 85 h 124"/>
                <a:gd name="T64" fmla="*/ 130 w 236"/>
                <a:gd name="T65" fmla="*/ 104 h 124"/>
                <a:gd name="T66" fmla="*/ 136 w 236"/>
                <a:gd name="T67" fmla="*/ 114 h 124"/>
                <a:gd name="T68" fmla="*/ 125 w 236"/>
                <a:gd name="T69" fmla="*/ 119 h 124"/>
                <a:gd name="T70" fmla="*/ 88 w 236"/>
                <a:gd name="T71" fmla="*/ 118 h 124"/>
                <a:gd name="T72" fmla="*/ 52 w 236"/>
                <a:gd name="T73" fmla="*/ 116 h 124"/>
                <a:gd name="T74" fmla="*/ 17 w 236"/>
                <a:gd name="T75" fmla="*/ 119 h 124"/>
                <a:gd name="T76" fmla="*/ 4 w 236"/>
                <a:gd name="T77" fmla="*/ 124 h 124"/>
                <a:gd name="T78" fmla="*/ 4 w 236"/>
                <a:gd name="T79" fmla="*/ 124 h 1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6" h="124">
                  <a:moveTo>
                    <a:pt x="4" y="124"/>
                  </a:moveTo>
                  <a:lnTo>
                    <a:pt x="2" y="121"/>
                  </a:lnTo>
                  <a:lnTo>
                    <a:pt x="0" y="119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9" y="113"/>
                  </a:lnTo>
                  <a:lnTo>
                    <a:pt x="19" y="109"/>
                  </a:lnTo>
                  <a:lnTo>
                    <a:pt x="30" y="106"/>
                  </a:lnTo>
                  <a:lnTo>
                    <a:pt x="40" y="103"/>
                  </a:lnTo>
                  <a:lnTo>
                    <a:pt x="52" y="101"/>
                  </a:lnTo>
                  <a:lnTo>
                    <a:pt x="62" y="98"/>
                  </a:lnTo>
                  <a:lnTo>
                    <a:pt x="70" y="93"/>
                  </a:lnTo>
                  <a:lnTo>
                    <a:pt x="75" y="90"/>
                  </a:lnTo>
                  <a:lnTo>
                    <a:pt x="68" y="86"/>
                  </a:lnTo>
                  <a:lnTo>
                    <a:pt x="62" y="85"/>
                  </a:lnTo>
                  <a:lnTo>
                    <a:pt x="55" y="81"/>
                  </a:lnTo>
                  <a:lnTo>
                    <a:pt x="50" y="80"/>
                  </a:lnTo>
                  <a:lnTo>
                    <a:pt x="44" y="78"/>
                  </a:lnTo>
                  <a:lnTo>
                    <a:pt x="37" y="76"/>
                  </a:lnTo>
                  <a:lnTo>
                    <a:pt x="30" y="73"/>
                  </a:lnTo>
                  <a:lnTo>
                    <a:pt x="24" y="71"/>
                  </a:lnTo>
                  <a:lnTo>
                    <a:pt x="22" y="71"/>
                  </a:lnTo>
                  <a:lnTo>
                    <a:pt x="22" y="70"/>
                  </a:lnTo>
                  <a:lnTo>
                    <a:pt x="22" y="68"/>
                  </a:lnTo>
                  <a:lnTo>
                    <a:pt x="25" y="66"/>
                  </a:lnTo>
                  <a:lnTo>
                    <a:pt x="29" y="65"/>
                  </a:lnTo>
                  <a:lnTo>
                    <a:pt x="32" y="63"/>
                  </a:lnTo>
                  <a:lnTo>
                    <a:pt x="35" y="60"/>
                  </a:lnTo>
                  <a:lnTo>
                    <a:pt x="30" y="51"/>
                  </a:lnTo>
                  <a:lnTo>
                    <a:pt x="22" y="48"/>
                  </a:lnTo>
                  <a:lnTo>
                    <a:pt x="10" y="48"/>
                  </a:lnTo>
                  <a:lnTo>
                    <a:pt x="0" y="48"/>
                  </a:lnTo>
                  <a:lnTo>
                    <a:pt x="5" y="43"/>
                  </a:lnTo>
                  <a:lnTo>
                    <a:pt x="15" y="35"/>
                  </a:lnTo>
                  <a:lnTo>
                    <a:pt x="30" y="26"/>
                  </a:lnTo>
                  <a:lnTo>
                    <a:pt x="47" y="18"/>
                  </a:lnTo>
                  <a:lnTo>
                    <a:pt x="65" y="10"/>
                  </a:lnTo>
                  <a:lnTo>
                    <a:pt x="82" y="3"/>
                  </a:lnTo>
                  <a:lnTo>
                    <a:pt x="95" y="0"/>
                  </a:lnTo>
                  <a:lnTo>
                    <a:pt x="105" y="0"/>
                  </a:lnTo>
                  <a:lnTo>
                    <a:pt x="98" y="10"/>
                  </a:lnTo>
                  <a:lnTo>
                    <a:pt x="90" y="21"/>
                  </a:lnTo>
                  <a:lnTo>
                    <a:pt x="83" y="33"/>
                  </a:lnTo>
                  <a:lnTo>
                    <a:pt x="83" y="45"/>
                  </a:lnTo>
                  <a:lnTo>
                    <a:pt x="107" y="48"/>
                  </a:lnTo>
                  <a:lnTo>
                    <a:pt x="128" y="50"/>
                  </a:lnTo>
                  <a:lnTo>
                    <a:pt x="148" y="51"/>
                  </a:lnTo>
                  <a:lnTo>
                    <a:pt x="168" y="55"/>
                  </a:lnTo>
                  <a:lnTo>
                    <a:pt x="186" y="60"/>
                  </a:lnTo>
                  <a:lnTo>
                    <a:pt x="203" y="68"/>
                  </a:lnTo>
                  <a:lnTo>
                    <a:pt x="219" y="81"/>
                  </a:lnTo>
                  <a:lnTo>
                    <a:pt x="236" y="101"/>
                  </a:lnTo>
                  <a:lnTo>
                    <a:pt x="236" y="103"/>
                  </a:lnTo>
                  <a:lnTo>
                    <a:pt x="234" y="103"/>
                  </a:lnTo>
                  <a:lnTo>
                    <a:pt x="224" y="96"/>
                  </a:lnTo>
                  <a:lnTo>
                    <a:pt x="209" y="90"/>
                  </a:lnTo>
                  <a:lnTo>
                    <a:pt x="193" y="83"/>
                  </a:lnTo>
                  <a:lnTo>
                    <a:pt x="173" y="78"/>
                  </a:lnTo>
                  <a:lnTo>
                    <a:pt x="156" y="75"/>
                  </a:lnTo>
                  <a:lnTo>
                    <a:pt x="141" y="78"/>
                  </a:lnTo>
                  <a:lnTo>
                    <a:pt x="130" y="85"/>
                  </a:lnTo>
                  <a:lnTo>
                    <a:pt x="126" y="99"/>
                  </a:lnTo>
                  <a:lnTo>
                    <a:pt x="130" y="104"/>
                  </a:lnTo>
                  <a:lnTo>
                    <a:pt x="133" y="109"/>
                  </a:lnTo>
                  <a:lnTo>
                    <a:pt x="136" y="114"/>
                  </a:lnTo>
                  <a:lnTo>
                    <a:pt x="140" y="121"/>
                  </a:lnTo>
                  <a:lnTo>
                    <a:pt x="125" y="119"/>
                  </a:lnTo>
                  <a:lnTo>
                    <a:pt x="107" y="119"/>
                  </a:lnTo>
                  <a:lnTo>
                    <a:pt x="88" y="118"/>
                  </a:lnTo>
                  <a:lnTo>
                    <a:pt x="70" y="116"/>
                  </a:lnTo>
                  <a:lnTo>
                    <a:pt x="52" y="116"/>
                  </a:lnTo>
                  <a:lnTo>
                    <a:pt x="34" y="118"/>
                  </a:lnTo>
                  <a:lnTo>
                    <a:pt x="17" y="119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5" name="Freeform 298"/>
            <p:cNvSpPr>
              <a:spLocks/>
            </p:cNvSpPr>
            <p:nvPr/>
          </p:nvSpPr>
          <p:spPr bwMode="auto">
            <a:xfrm>
              <a:off x="2667" y="2618"/>
              <a:ext cx="28" cy="19"/>
            </a:xfrm>
            <a:custGeom>
              <a:avLst/>
              <a:gdLst>
                <a:gd name="T0" fmla="*/ 21 w 28"/>
                <a:gd name="T1" fmla="*/ 19 h 19"/>
                <a:gd name="T2" fmla="*/ 18 w 28"/>
                <a:gd name="T3" fmla="*/ 15 h 19"/>
                <a:gd name="T4" fmla="*/ 16 w 28"/>
                <a:gd name="T5" fmla="*/ 14 h 19"/>
                <a:gd name="T6" fmla="*/ 15 w 28"/>
                <a:gd name="T7" fmla="*/ 10 h 19"/>
                <a:gd name="T8" fmla="*/ 13 w 28"/>
                <a:gd name="T9" fmla="*/ 9 h 19"/>
                <a:gd name="T10" fmla="*/ 8 w 28"/>
                <a:gd name="T11" fmla="*/ 9 h 19"/>
                <a:gd name="T12" fmla="*/ 3 w 28"/>
                <a:gd name="T13" fmla="*/ 9 h 19"/>
                <a:gd name="T14" fmla="*/ 1 w 28"/>
                <a:gd name="T15" fmla="*/ 9 h 19"/>
                <a:gd name="T16" fmla="*/ 0 w 28"/>
                <a:gd name="T17" fmla="*/ 5 h 19"/>
                <a:gd name="T18" fmla="*/ 10 w 28"/>
                <a:gd name="T19" fmla="*/ 0 h 19"/>
                <a:gd name="T20" fmla="*/ 18 w 28"/>
                <a:gd name="T21" fmla="*/ 2 h 19"/>
                <a:gd name="T22" fmla="*/ 25 w 28"/>
                <a:gd name="T23" fmla="*/ 9 h 19"/>
                <a:gd name="T24" fmla="*/ 28 w 28"/>
                <a:gd name="T25" fmla="*/ 19 h 19"/>
                <a:gd name="T26" fmla="*/ 26 w 28"/>
                <a:gd name="T27" fmla="*/ 19 h 19"/>
                <a:gd name="T28" fmla="*/ 25 w 28"/>
                <a:gd name="T29" fmla="*/ 19 h 19"/>
                <a:gd name="T30" fmla="*/ 23 w 28"/>
                <a:gd name="T31" fmla="*/ 19 h 19"/>
                <a:gd name="T32" fmla="*/ 21 w 28"/>
                <a:gd name="T33" fmla="*/ 19 h 19"/>
                <a:gd name="T34" fmla="*/ 21 w 28"/>
                <a:gd name="T35" fmla="*/ 19 h 19"/>
                <a:gd name="T36" fmla="*/ 21 w 28"/>
                <a:gd name="T37" fmla="*/ 19 h 19"/>
                <a:gd name="T38" fmla="*/ 21 w 28"/>
                <a:gd name="T39" fmla="*/ 19 h 19"/>
                <a:gd name="T40" fmla="*/ 21 w 28"/>
                <a:gd name="T41" fmla="*/ 19 h 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8" h="19">
                  <a:moveTo>
                    <a:pt x="21" y="19"/>
                  </a:moveTo>
                  <a:lnTo>
                    <a:pt x="18" y="15"/>
                  </a:lnTo>
                  <a:lnTo>
                    <a:pt x="16" y="14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8" y="9"/>
                  </a:lnTo>
                  <a:lnTo>
                    <a:pt x="3" y="9"/>
                  </a:lnTo>
                  <a:lnTo>
                    <a:pt x="1" y="9"/>
                  </a:lnTo>
                  <a:lnTo>
                    <a:pt x="0" y="5"/>
                  </a:lnTo>
                  <a:lnTo>
                    <a:pt x="10" y="0"/>
                  </a:lnTo>
                  <a:lnTo>
                    <a:pt x="18" y="2"/>
                  </a:lnTo>
                  <a:lnTo>
                    <a:pt x="25" y="9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5" y="19"/>
                  </a:lnTo>
                  <a:lnTo>
                    <a:pt x="23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6" name="Freeform 299"/>
            <p:cNvSpPr>
              <a:spLocks/>
            </p:cNvSpPr>
            <p:nvPr/>
          </p:nvSpPr>
          <p:spPr bwMode="auto">
            <a:xfrm>
              <a:off x="2780" y="2504"/>
              <a:ext cx="39" cy="133"/>
            </a:xfrm>
            <a:custGeom>
              <a:avLst/>
              <a:gdLst>
                <a:gd name="T0" fmla="*/ 0 w 39"/>
                <a:gd name="T1" fmla="*/ 133 h 133"/>
                <a:gd name="T2" fmla="*/ 3 w 39"/>
                <a:gd name="T3" fmla="*/ 114 h 133"/>
                <a:gd name="T4" fmla="*/ 9 w 39"/>
                <a:gd name="T5" fmla="*/ 96 h 133"/>
                <a:gd name="T6" fmla="*/ 18 w 39"/>
                <a:gd name="T7" fmla="*/ 78 h 133"/>
                <a:gd name="T8" fmla="*/ 24 w 39"/>
                <a:gd name="T9" fmla="*/ 63 h 133"/>
                <a:gd name="T10" fmla="*/ 26 w 39"/>
                <a:gd name="T11" fmla="*/ 48 h 133"/>
                <a:gd name="T12" fmla="*/ 29 w 39"/>
                <a:gd name="T13" fmla="*/ 28 h 133"/>
                <a:gd name="T14" fmla="*/ 33 w 39"/>
                <a:gd name="T15" fmla="*/ 10 h 133"/>
                <a:gd name="T16" fmla="*/ 39 w 39"/>
                <a:gd name="T17" fmla="*/ 0 h 133"/>
                <a:gd name="T18" fmla="*/ 36 w 39"/>
                <a:gd name="T19" fmla="*/ 28 h 133"/>
                <a:gd name="T20" fmla="*/ 29 w 39"/>
                <a:gd name="T21" fmla="*/ 68 h 133"/>
                <a:gd name="T22" fmla="*/ 18 w 39"/>
                <a:gd name="T23" fmla="*/ 108 h 133"/>
                <a:gd name="T24" fmla="*/ 1 w 39"/>
                <a:gd name="T25" fmla="*/ 133 h 133"/>
                <a:gd name="T26" fmla="*/ 1 w 39"/>
                <a:gd name="T27" fmla="*/ 133 h 133"/>
                <a:gd name="T28" fmla="*/ 1 w 39"/>
                <a:gd name="T29" fmla="*/ 133 h 133"/>
                <a:gd name="T30" fmla="*/ 1 w 39"/>
                <a:gd name="T31" fmla="*/ 133 h 133"/>
                <a:gd name="T32" fmla="*/ 0 w 39"/>
                <a:gd name="T33" fmla="*/ 133 h 133"/>
                <a:gd name="T34" fmla="*/ 0 w 39"/>
                <a:gd name="T35" fmla="*/ 133 h 133"/>
                <a:gd name="T36" fmla="*/ 0 w 39"/>
                <a:gd name="T37" fmla="*/ 133 h 133"/>
                <a:gd name="T38" fmla="*/ 0 w 39"/>
                <a:gd name="T39" fmla="*/ 133 h 133"/>
                <a:gd name="T40" fmla="*/ 0 w 39"/>
                <a:gd name="T41" fmla="*/ 133 h 1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9" h="133">
                  <a:moveTo>
                    <a:pt x="0" y="133"/>
                  </a:moveTo>
                  <a:lnTo>
                    <a:pt x="3" y="114"/>
                  </a:lnTo>
                  <a:lnTo>
                    <a:pt x="9" y="96"/>
                  </a:lnTo>
                  <a:lnTo>
                    <a:pt x="18" y="78"/>
                  </a:lnTo>
                  <a:lnTo>
                    <a:pt x="24" y="63"/>
                  </a:lnTo>
                  <a:lnTo>
                    <a:pt x="26" y="48"/>
                  </a:lnTo>
                  <a:lnTo>
                    <a:pt x="29" y="28"/>
                  </a:lnTo>
                  <a:lnTo>
                    <a:pt x="33" y="10"/>
                  </a:lnTo>
                  <a:lnTo>
                    <a:pt x="39" y="0"/>
                  </a:lnTo>
                  <a:lnTo>
                    <a:pt x="36" y="28"/>
                  </a:lnTo>
                  <a:lnTo>
                    <a:pt x="29" y="68"/>
                  </a:lnTo>
                  <a:lnTo>
                    <a:pt x="18" y="108"/>
                  </a:lnTo>
                  <a:lnTo>
                    <a:pt x="1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6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7" name="Freeform 300"/>
            <p:cNvSpPr>
              <a:spLocks/>
            </p:cNvSpPr>
            <p:nvPr/>
          </p:nvSpPr>
          <p:spPr bwMode="auto">
            <a:xfrm>
              <a:off x="2627" y="2607"/>
              <a:ext cx="31" cy="15"/>
            </a:xfrm>
            <a:custGeom>
              <a:avLst/>
              <a:gdLst>
                <a:gd name="T0" fmla="*/ 25 w 31"/>
                <a:gd name="T1" fmla="*/ 15 h 15"/>
                <a:gd name="T2" fmla="*/ 18 w 31"/>
                <a:gd name="T3" fmla="*/ 13 h 15"/>
                <a:gd name="T4" fmla="*/ 10 w 31"/>
                <a:gd name="T5" fmla="*/ 13 h 15"/>
                <a:gd name="T6" fmla="*/ 3 w 31"/>
                <a:gd name="T7" fmla="*/ 13 h 15"/>
                <a:gd name="T8" fmla="*/ 0 w 31"/>
                <a:gd name="T9" fmla="*/ 13 h 15"/>
                <a:gd name="T10" fmla="*/ 0 w 31"/>
                <a:gd name="T11" fmla="*/ 11 h 15"/>
                <a:gd name="T12" fmla="*/ 0 w 31"/>
                <a:gd name="T13" fmla="*/ 10 h 15"/>
                <a:gd name="T14" fmla="*/ 0 w 31"/>
                <a:gd name="T15" fmla="*/ 8 h 15"/>
                <a:gd name="T16" fmla="*/ 0 w 31"/>
                <a:gd name="T17" fmla="*/ 8 h 15"/>
                <a:gd name="T18" fmla="*/ 8 w 31"/>
                <a:gd name="T19" fmla="*/ 2 h 15"/>
                <a:gd name="T20" fmla="*/ 17 w 31"/>
                <a:gd name="T21" fmla="*/ 0 h 15"/>
                <a:gd name="T22" fmla="*/ 23 w 31"/>
                <a:gd name="T23" fmla="*/ 3 h 15"/>
                <a:gd name="T24" fmla="*/ 31 w 31"/>
                <a:gd name="T25" fmla="*/ 8 h 15"/>
                <a:gd name="T26" fmla="*/ 31 w 31"/>
                <a:gd name="T27" fmla="*/ 10 h 15"/>
                <a:gd name="T28" fmla="*/ 31 w 31"/>
                <a:gd name="T29" fmla="*/ 11 h 15"/>
                <a:gd name="T30" fmla="*/ 31 w 31"/>
                <a:gd name="T31" fmla="*/ 13 h 15"/>
                <a:gd name="T32" fmla="*/ 31 w 31"/>
                <a:gd name="T33" fmla="*/ 15 h 15"/>
                <a:gd name="T34" fmla="*/ 30 w 31"/>
                <a:gd name="T35" fmla="*/ 15 h 15"/>
                <a:gd name="T36" fmla="*/ 28 w 31"/>
                <a:gd name="T37" fmla="*/ 15 h 15"/>
                <a:gd name="T38" fmla="*/ 27 w 31"/>
                <a:gd name="T39" fmla="*/ 15 h 15"/>
                <a:gd name="T40" fmla="*/ 25 w 31"/>
                <a:gd name="T41" fmla="*/ 15 h 15"/>
                <a:gd name="T42" fmla="*/ 25 w 31"/>
                <a:gd name="T43" fmla="*/ 15 h 15"/>
                <a:gd name="T44" fmla="*/ 25 w 31"/>
                <a:gd name="T45" fmla="*/ 15 h 15"/>
                <a:gd name="T46" fmla="*/ 25 w 31"/>
                <a:gd name="T47" fmla="*/ 15 h 15"/>
                <a:gd name="T48" fmla="*/ 25 w 31"/>
                <a:gd name="T49" fmla="*/ 15 h 1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1" h="15">
                  <a:moveTo>
                    <a:pt x="25" y="15"/>
                  </a:moveTo>
                  <a:lnTo>
                    <a:pt x="18" y="13"/>
                  </a:lnTo>
                  <a:lnTo>
                    <a:pt x="10" y="13"/>
                  </a:lnTo>
                  <a:lnTo>
                    <a:pt x="3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8" y="2"/>
                  </a:lnTo>
                  <a:lnTo>
                    <a:pt x="17" y="0"/>
                  </a:lnTo>
                  <a:lnTo>
                    <a:pt x="23" y="3"/>
                  </a:lnTo>
                  <a:lnTo>
                    <a:pt x="31" y="8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30" y="15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8" name="Freeform 301"/>
            <p:cNvSpPr>
              <a:spLocks/>
            </p:cNvSpPr>
            <p:nvPr/>
          </p:nvSpPr>
          <p:spPr bwMode="auto">
            <a:xfrm>
              <a:off x="2707" y="2602"/>
              <a:ext cx="23" cy="16"/>
            </a:xfrm>
            <a:custGeom>
              <a:avLst/>
              <a:gdLst>
                <a:gd name="T0" fmla="*/ 14 w 23"/>
                <a:gd name="T1" fmla="*/ 16 h 16"/>
                <a:gd name="T2" fmla="*/ 10 w 23"/>
                <a:gd name="T3" fmla="*/ 13 h 16"/>
                <a:gd name="T4" fmla="*/ 8 w 23"/>
                <a:gd name="T5" fmla="*/ 10 h 16"/>
                <a:gd name="T6" fmla="*/ 5 w 23"/>
                <a:gd name="T7" fmla="*/ 10 h 16"/>
                <a:gd name="T8" fmla="*/ 0 w 23"/>
                <a:gd name="T9" fmla="*/ 10 h 16"/>
                <a:gd name="T10" fmla="*/ 0 w 23"/>
                <a:gd name="T11" fmla="*/ 7 h 16"/>
                <a:gd name="T12" fmla="*/ 0 w 23"/>
                <a:gd name="T13" fmla="*/ 5 h 16"/>
                <a:gd name="T14" fmla="*/ 0 w 23"/>
                <a:gd name="T15" fmla="*/ 3 h 16"/>
                <a:gd name="T16" fmla="*/ 0 w 23"/>
                <a:gd name="T17" fmla="*/ 0 h 16"/>
                <a:gd name="T18" fmla="*/ 11 w 23"/>
                <a:gd name="T19" fmla="*/ 3 h 16"/>
                <a:gd name="T20" fmla="*/ 21 w 23"/>
                <a:gd name="T21" fmla="*/ 8 h 16"/>
                <a:gd name="T22" fmla="*/ 23 w 23"/>
                <a:gd name="T23" fmla="*/ 13 h 16"/>
                <a:gd name="T24" fmla="*/ 14 w 23"/>
                <a:gd name="T25" fmla="*/ 16 h 16"/>
                <a:gd name="T26" fmla="*/ 14 w 23"/>
                <a:gd name="T27" fmla="*/ 16 h 16"/>
                <a:gd name="T28" fmla="*/ 14 w 23"/>
                <a:gd name="T29" fmla="*/ 16 h 16"/>
                <a:gd name="T30" fmla="*/ 14 w 23"/>
                <a:gd name="T31" fmla="*/ 16 h 16"/>
                <a:gd name="T32" fmla="*/ 14 w 23"/>
                <a:gd name="T33" fmla="*/ 16 h 1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16">
                  <a:moveTo>
                    <a:pt x="14" y="16"/>
                  </a:moveTo>
                  <a:lnTo>
                    <a:pt x="10" y="13"/>
                  </a:lnTo>
                  <a:lnTo>
                    <a:pt x="8" y="10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11" y="3"/>
                  </a:lnTo>
                  <a:lnTo>
                    <a:pt x="21" y="8"/>
                  </a:lnTo>
                  <a:lnTo>
                    <a:pt x="23" y="13"/>
                  </a:lnTo>
                  <a:lnTo>
                    <a:pt x="1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79" name="Freeform 302"/>
            <p:cNvSpPr>
              <a:spLocks/>
            </p:cNvSpPr>
            <p:nvPr/>
          </p:nvSpPr>
          <p:spPr bwMode="auto">
            <a:xfrm>
              <a:off x="2670" y="2590"/>
              <a:ext cx="32" cy="15"/>
            </a:xfrm>
            <a:custGeom>
              <a:avLst/>
              <a:gdLst>
                <a:gd name="T0" fmla="*/ 25 w 32"/>
                <a:gd name="T1" fmla="*/ 15 h 15"/>
                <a:gd name="T2" fmla="*/ 22 w 32"/>
                <a:gd name="T3" fmla="*/ 14 h 15"/>
                <a:gd name="T4" fmla="*/ 20 w 32"/>
                <a:gd name="T5" fmla="*/ 14 h 15"/>
                <a:gd name="T6" fmla="*/ 20 w 32"/>
                <a:gd name="T7" fmla="*/ 12 h 15"/>
                <a:gd name="T8" fmla="*/ 18 w 32"/>
                <a:gd name="T9" fmla="*/ 10 h 15"/>
                <a:gd name="T10" fmla="*/ 12 w 32"/>
                <a:gd name="T11" fmla="*/ 10 h 15"/>
                <a:gd name="T12" fmla="*/ 7 w 32"/>
                <a:gd name="T13" fmla="*/ 12 h 15"/>
                <a:gd name="T14" fmla="*/ 2 w 32"/>
                <a:gd name="T15" fmla="*/ 10 h 15"/>
                <a:gd name="T16" fmla="*/ 0 w 32"/>
                <a:gd name="T17" fmla="*/ 5 h 15"/>
                <a:gd name="T18" fmla="*/ 10 w 32"/>
                <a:gd name="T19" fmla="*/ 2 h 15"/>
                <a:gd name="T20" fmla="*/ 18 w 32"/>
                <a:gd name="T21" fmla="*/ 0 h 15"/>
                <a:gd name="T22" fmla="*/ 27 w 32"/>
                <a:gd name="T23" fmla="*/ 4 h 15"/>
                <a:gd name="T24" fmla="*/ 32 w 32"/>
                <a:gd name="T25" fmla="*/ 15 h 15"/>
                <a:gd name="T26" fmla="*/ 30 w 32"/>
                <a:gd name="T27" fmla="*/ 15 h 15"/>
                <a:gd name="T28" fmla="*/ 28 w 32"/>
                <a:gd name="T29" fmla="*/ 15 h 15"/>
                <a:gd name="T30" fmla="*/ 27 w 32"/>
                <a:gd name="T31" fmla="*/ 15 h 15"/>
                <a:gd name="T32" fmla="*/ 25 w 32"/>
                <a:gd name="T33" fmla="*/ 15 h 15"/>
                <a:gd name="T34" fmla="*/ 25 w 32"/>
                <a:gd name="T35" fmla="*/ 15 h 15"/>
                <a:gd name="T36" fmla="*/ 25 w 32"/>
                <a:gd name="T37" fmla="*/ 15 h 15"/>
                <a:gd name="T38" fmla="*/ 25 w 32"/>
                <a:gd name="T39" fmla="*/ 15 h 15"/>
                <a:gd name="T40" fmla="*/ 25 w 32"/>
                <a:gd name="T41" fmla="*/ 15 h 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" h="15">
                  <a:moveTo>
                    <a:pt x="25" y="15"/>
                  </a:moveTo>
                  <a:lnTo>
                    <a:pt x="22" y="14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18" y="10"/>
                  </a:lnTo>
                  <a:lnTo>
                    <a:pt x="12" y="10"/>
                  </a:lnTo>
                  <a:lnTo>
                    <a:pt x="7" y="12"/>
                  </a:lnTo>
                  <a:lnTo>
                    <a:pt x="2" y="10"/>
                  </a:lnTo>
                  <a:lnTo>
                    <a:pt x="0" y="5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7" y="4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0" name="Freeform 303"/>
            <p:cNvSpPr>
              <a:spLocks/>
            </p:cNvSpPr>
            <p:nvPr/>
          </p:nvSpPr>
          <p:spPr bwMode="auto">
            <a:xfrm>
              <a:off x="2632" y="2587"/>
              <a:ext cx="35" cy="13"/>
            </a:xfrm>
            <a:custGeom>
              <a:avLst/>
              <a:gdLst>
                <a:gd name="T0" fmla="*/ 25 w 35"/>
                <a:gd name="T1" fmla="*/ 13 h 13"/>
                <a:gd name="T2" fmla="*/ 17 w 35"/>
                <a:gd name="T3" fmla="*/ 10 h 13"/>
                <a:gd name="T4" fmla="*/ 12 w 35"/>
                <a:gd name="T5" fmla="*/ 10 h 13"/>
                <a:gd name="T6" fmla="*/ 7 w 35"/>
                <a:gd name="T7" fmla="*/ 10 h 13"/>
                <a:gd name="T8" fmla="*/ 0 w 35"/>
                <a:gd name="T9" fmla="*/ 12 h 13"/>
                <a:gd name="T10" fmla="*/ 0 w 35"/>
                <a:gd name="T11" fmla="*/ 10 h 13"/>
                <a:gd name="T12" fmla="*/ 0 w 35"/>
                <a:gd name="T13" fmla="*/ 10 h 13"/>
                <a:gd name="T14" fmla="*/ 0 w 35"/>
                <a:gd name="T15" fmla="*/ 10 h 13"/>
                <a:gd name="T16" fmla="*/ 0 w 35"/>
                <a:gd name="T17" fmla="*/ 8 h 13"/>
                <a:gd name="T18" fmla="*/ 10 w 35"/>
                <a:gd name="T19" fmla="*/ 2 h 13"/>
                <a:gd name="T20" fmla="*/ 18 w 35"/>
                <a:gd name="T21" fmla="*/ 0 h 13"/>
                <a:gd name="T22" fmla="*/ 25 w 35"/>
                <a:gd name="T23" fmla="*/ 3 h 13"/>
                <a:gd name="T24" fmla="*/ 35 w 35"/>
                <a:gd name="T25" fmla="*/ 7 h 13"/>
                <a:gd name="T26" fmla="*/ 35 w 35"/>
                <a:gd name="T27" fmla="*/ 8 h 13"/>
                <a:gd name="T28" fmla="*/ 35 w 35"/>
                <a:gd name="T29" fmla="*/ 8 h 13"/>
                <a:gd name="T30" fmla="*/ 35 w 35"/>
                <a:gd name="T31" fmla="*/ 10 h 13"/>
                <a:gd name="T32" fmla="*/ 35 w 35"/>
                <a:gd name="T33" fmla="*/ 12 h 13"/>
                <a:gd name="T34" fmla="*/ 31 w 35"/>
                <a:gd name="T35" fmla="*/ 13 h 13"/>
                <a:gd name="T36" fmla="*/ 30 w 35"/>
                <a:gd name="T37" fmla="*/ 13 h 13"/>
                <a:gd name="T38" fmla="*/ 28 w 35"/>
                <a:gd name="T39" fmla="*/ 13 h 13"/>
                <a:gd name="T40" fmla="*/ 25 w 35"/>
                <a:gd name="T41" fmla="*/ 13 h 13"/>
                <a:gd name="T42" fmla="*/ 25 w 35"/>
                <a:gd name="T43" fmla="*/ 13 h 13"/>
                <a:gd name="T44" fmla="*/ 25 w 35"/>
                <a:gd name="T45" fmla="*/ 13 h 13"/>
                <a:gd name="T46" fmla="*/ 25 w 35"/>
                <a:gd name="T47" fmla="*/ 13 h 13"/>
                <a:gd name="T48" fmla="*/ 25 w 35"/>
                <a:gd name="T49" fmla="*/ 13 h 1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5" h="13">
                  <a:moveTo>
                    <a:pt x="25" y="13"/>
                  </a:moveTo>
                  <a:lnTo>
                    <a:pt x="17" y="10"/>
                  </a:lnTo>
                  <a:lnTo>
                    <a:pt x="12" y="10"/>
                  </a:lnTo>
                  <a:lnTo>
                    <a:pt x="7" y="10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5" y="3"/>
                  </a:lnTo>
                  <a:lnTo>
                    <a:pt x="35" y="7"/>
                  </a:lnTo>
                  <a:lnTo>
                    <a:pt x="35" y="8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28" y="13"/>
                  </a:lnTo>
                  <a:lnTo>
                    <a:pt x="25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1" name="Freeform 304"/>
            <p:cNvSpPr>
              <a:spLocks/>
            </p:cNvSpPr>
            <p:nvPr/>
          </p:nvSpPr>
          <p:spPr bwMode="auto">
            <a:xfrm>
              <a:off x="2576" y="2438"/>
              <a:ext cx="104" cy="139"/>
            </a:xfrm>
            <a:custGeom>
              <a:avLst/>
              <a:gdLst>
                <a:gd name="T0" fmla="*/ 24 w 104"/>
                <a:gd name="T1" fmla="*/ 139 h 139"/>
                <a:gd name="T2" fmla="*/ 23 w 104"/>
                <a:gd name="T3" fmla="*/ 137 h 139"/>
                <a:gd name="T4" fmla="*/ 21 w 104"/>
                <a:gd name="T5" fmla="*/ 136 h 139"/>
                <a:gd name="T6" fmla="*/ 18 w 104"/>
                <a:gd name="T7" fmla="*/ 136 h 139"/>
                <a:gd name="T8" fmla="*/ 15 w 104"/>
                <a:gd name="T9" fmla="*/ 136 h 139"/>
                <a:gd name="T10" fmla="*/ 10 w 104"/>
                <a:gd name="T11" fmla="*/ 137 h 139"/>
                <a:gd name="T12" fmla="*/ 6 w 104"/>
                <a:gd name="T13" fmla="*/ 137 h 139"/>
                <a:gd name="T14" fmla="*/ 1 w 104"/>
                <a:gd name="T15" fmla="*/ 136 h 139"/>
                <a:gd name="T16" fmla="*/ 0 w 104"/>
                <a:gd name="T17" fmla="*/ 136 h 139"/>
                <a:gd name="T18" fmla="*/ 3 w 104"/>
                <a:gd name="T19" fmla="*/ 124 h 139"/>
                <a:gd name="T20" fmla="*/ 11 w 104"/>
                <a:gd name="T21" fmla="*/ 107 h 139"/>
                <a:gd name="T22" fmla="*/ 21 w 104"/>
                <a:gd name="T23" fmla="*/ 89 h 139"/>
                <a:gd name="T24" fmla="*/ 28 w 104"/>
                <a:gd name="T25" fmla="*/ 73 h 139"/>
                <a:gd name="T26" fmla="*/ 26 w 104"/>
                <a:gd name="T27" fmla="*/ 54 h 139"/>
                <a:gd name="T28" fmla="*/ 21 w 104"/>
                <a:gd name="T29" fmla="*/ 35 h 139"/>
                <a:gd name="T30" fmla="*/ 18 w 104"/>
                <a:gd name="T31" fmla="*/ 18 h 139"/>
                <a:gd name="T32" fmla="*/ 16 w 104"/>
                <a:gd name="T33" fmla="*/ 3 h 139"/>
                <a:gd name="T34" fmla="*/ 23 w 104"/>
                <a:gd name="T35" fmla="*/ 1 h 139"/>
                <a:gd name="T36" fmla="*/ 29 w 104"/>
                <a:gd name="T37" fmla="*/ 1 h 139"/>
                <a:gd name="T38" fmla="*/ 36 w 104"/>
                <a:gd name="T39" fmla="*/ 0 h 139"/>
                <a:gd name="T40" fmla="*/ 41 w 104"/>
                <a:gd name="T41" fmla="*/ 0 h 139"/>
                <a:gd name="T42" fmla="*/ 48 w 104"/>
                <a:gd name="T43" fmla="*/ 1 h 139"/>
                <a:gd name="T44" fmla="*/ 53 w 104"/>
                <a:gd name="T45" fmla="*/ 3 h 139"/>
                <a:gd name="T46" fmla="*/ 59 w 104"/>
                <a:gd name="T47" fmla="*/ 6 h 139"/>
                <a:gd name="T48" fmla="*/ 66 w 104"/>
                <a:gd name="T49" fmla="*/ 13 h 139"/>
                <a:gd name="T50" fmla="*/ 71 w 104"/>
                <a:gd name="T51" fmla="*/ 15 h 139"/>
                <a:gd name="T52" fmla="*/ 74 w 104"/>
                <a:gd name="T53" fmla="*/ 18 h 139"/>
                <a:gd name="T54" fmla="*/ 76 w 104"/>
                <a:gd name="T55" fmla="*/ 20 h 139"/>
                <a:gd name="T56" fmla="*/ 78 w 104"/>
                <a:gd name="T57" fmla="*/ 25 h 139"/>
                <a:gd name="T58" fmla="*/ 86 w 104"/>
                <a:gd name="T59" fmla="*/ 36 h 139"/>
                <a:gd name="T60" fmla="*/ 94 w 104"/>
                <a:gd name="T61" fmla="*/ 49 h 139"/>
                <a:gd name="T62" fmla="*/ 101 w 104"/>
                <a:gd name="T63" fmla="*/ 63 h 139"/>
                <a:gd name="T64" fmla="*/ 104 w 104"/>
                <a:gd name="T65" fmla="*/ 74 h 139"/>
                <a:gd name="T66" fmla="*/ 104 w 104"/>
                <a:gd name="T67" fmla="*/ 88 h 139"/>
                <a:gd name="T68" fmla="*/ 101 w 104"/>
                <a:gd name="T69" fmla="*/ 99 h 139"/>
                <a:gd name="T70" fmla="*/ 89 w 104"/>
                <a:gd name="T71" fmla="*/ 109 h 139"/>
                <a:gd name="T72" fmla="*/ 73 w 104"/>
                <a:gd name="T73" fmla="*/ 116 h 139"/>
                <a:gd name="T74" fmla="*/ 64 w 104"/>
                <a:gd name="T75" fmla="*/ 122 h 139"/>
                <a:gd name="T76" fmla="*/ 49 w 104"/>
                <a:gd name="T77" fmla="*/ 129 h 139"/>
                <a:gd name="T78" fmla="*/ 34 w 104"/>
                <a:gd name="T79" fmla="*/ 136 h 139"/>
                <a:gd name="T80" fmla="*/ 24 w 104"/>
                <a:gd name="T81" fmla="*/ 139 h 139"/>
                <a:gd name="T82" fmla="*/ 24 w 104"/>
                <a:gd name="T83" fmla="*/ 139 h 139"/>
                <a:gd name="T84" fmla="*/ 24 w 104"/>
                <a:gd name="T85" fmla="*/ 139 h 139"/>
                <a:gd name="T86" fmla="*/ 24 w 104"/>
                <a:gd name="T87" fmla="*/ 139 h 139"/>
                <a:gd name="T88" fmla="*/ 24 w 104"/>
                <a:gd name="T89" fmla="*/ 139 h 13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4" h="139">
                  <a:moveTo>
                    <a:pt x="24" y="139"/>
                  </a:moveTo>
                  <a:lnTo>
                    <a:pt x="23" y="137"/>
                  </a:lnTo>
                  <a:lnTo>
                    <a:pt x="21" y="136"/>
                  </a:lnTo>
                  <a:lnTo>
                    <a:pt x="18" y="136"/>
                  </a:lnTo>
                  <a:lnTo>
                    <a:pt x="15" y="136"/>
                  </a:lnTo>
                  <a:lnTo>
                    <a:pt x="10" y="137"/>
                  </a:lnTo>
                  <a:lnTo>
                    <a:pt x="6" y="137"/>
                  </a:lnTo>
                  <a:lnTo>
                    <a:pt x="1" y="136"/>
                  </a:lnTo>
                  <a:lnTo>
                    <a:pt x="0" y="136"/>
                  </a:lnTo>
                  <a:lnTo>
                    <a:pt x="3" y="124"/>
                  </a:lnTo>
                  <a:lnTo>
                    <a:pt x="11" y="107"/>
                  </a:lnTo>
                  <a:lnTo>
                    <a:pt x="21" y="89"/>
                  </a:lnTo>
                  <a:lnTo>
                    <a:pt x="28" y="73"/>
                  </a:lnTo>
                  <a:lnTo>
                    <a:pt x="26" y="54"/>
                  </a:lnTo>
                  <a:lnTo>
                    <a:pt x="21" y="35"/>
                  </a:lnTo>
                  <a:lnTo>
                    <a:pt x="18" y="18"/>
                  </a:lnTo>
                  <a:lnTo>
                    <a:pt x="16" y="3"/>
                  </a:lnTo>
                  <a:lnTo>
                    <a:pt x="23" y="1"/>
                  </a:lnTo>
                  <a:lnTo>
                    <a:pt x="29" y="1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8" y="1"/>
                  </a:lnTo>
                  <a:lnTo>
                    <a:pt x="53" y="3"/>
                  </a:lnTo>
                  <a:lnTo>
                    <a:pt x="59" y="6"/>
                  </a:lnTo>
                  <a:lnTo>
                    <a:pt x="66" y="13"/>
                  </a:lnTo>
                  <a:lnTo>
                    <a:pt x="71" y="15"/>
                  </a:lnTo>
                  <a:lnTo>
                    <a:pt x="74" y="18"/>
                  </a:lnTo>
                  <a:lnTo>
                    <a:pt x="76" y="20"/>
                  </a:lnTo>
                  <a:lnTo>
                    <a:pt x="78" y="25"/>
                  </a:lnTo>
                  <a:lnTo>
                    <a:pt x="86" y="36"/>
                  </a:lnTo>
                  <a:lnTo>
                    <a:pt x="94" y="49"/>
                  </a:lnTo>
                  <a:lnTo>
                    <a:pt x="101" y="63"/>
                  </a:lnTo>
                  <a:lnTo>
                    <a:pt x="104" y="74"/>
                  </a:lnTo>
                  <a:lnTo>
                    <a:pt x="104" y="88"/>
                  </a:lnTo>
                  <a:lnTo>
                    <a:pt x="101" y="99"/>
                  </a:lnTo>
                  <a:lnTo>
                    <a:pt x="89" y="109"/>
                  </a:lnTo>
                  <a:lnTo>
                    <a:pt x="73" y="116"/>
                  </a:lnTo>
                  <a:lnTo>
                    <a:pt x="64" y="122"/>
                  </a:lnTo>
                  <a:lnTo>
                    <a:pt x="49" y="129"/>
                  </a:lnTo>
                  <a:lnTo>
                    <a:pt x="34" y="136"/>
                  </a:lnTo>
                  <a:lnTo>
                    <a:pt x="24" y="139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2" name="Freeform 305"/>
            <p:cNvSpPr>
              <a:spLocks/>
            </p:cNvSpPr>
            <p:nvPr/>
          </p:nvSpPr>
          <p:spPr bwMode="auto">
            <a:xfrm>
              <a:off x="2654" y="2358"/>
              <a:ext cx="311" cy="209"/>
            </a:xfrm>
            <a:custGeom>
              <a:avLst/>
              <a:gdLst>
                <a:gd name="T0" fmla="*/ 0 w 311"/>
                <a:gd name="T1" fmla="*/ 209 h 209"/>
                <a:gd name="T2" fmla="*/ 0 w 311"/>
                <a:gd name="T3" fmla="*/ 207 h 209"/>
                <a:gd name="T4" fmla="*/ 0 w 311"/>
                <a:gd name="T5" fmla="*/ 206 h 209"/>
                <a:gd name="T6" fmla="*/ 0 w 311"/>
                <a:gd name="T7" fmla="*/ 206 h 209"/>
                <a:gd name="T8" fmla="*/ 1 w 311"/>
                <a:gd name="T9" fmla="*/ 204 h 209"/>
                <a:gd name="T10" fmla="*/ 1 w 311"/>
                <a:gd name="T11" fmla="*/ 204 h 209"/>
                <a:gd name="T12" fmla="*/ 18 w 311"/>
                <a:gd name="T13" fmla="*/ 197 h 209"/>
                <a:gd name="T14" fmla="*/ 36 w 311"/>
                <a:gd name="T15" fmla="*/ 178 h 209"/>
                <a:gd name="T16" fmla="*/ 48 w 311"/>
                <a:gd name="T17" fmla="*/ 159 h 209"/>
                <a:gd name="T18" fmla="*/ 77 w 311"/>
                <a:gd name="T19" fmla="*/ 143 h 209"/>
                <a:gd name="T20" fmla="*/ 112 w 311"/>
                <a:gd name="T21" fmla="*/ 119 h 209"/>
                <a:gd name="T22" fmla="*/ 139 w 311"/>
                <a:gd name="T23" fmla="*/ 98 h 209"/>
                <a:gd name="T24" fmla="*/ 145 w 311"/>
                <a:gd name="T25" fmla="*/ 88 h 209"/>
                <a:gd name="T26" fmla="*/ 145 w 311"/>
                <a:gd name="T27" fmla="*/ 83 h 209"/>
                <a:gd name="T28" fmla="*/ 155 w 311"/>
                <a:gd name="T29" fmla="*/ 73 h 209"/>
                <a:gd name="T30" fmla="*/ 174 w 311"/>
                <a:gd name="T31" fmla="*/ 65 h 209"/>
                <a:gd name="T32" fmla="*/ 193 w 311"/>
                <a:gd name="T33" fmla="*/ 63 h 209"/>
                <a:gd name="T34" fmla="*/ 215 w 311"/>
                <a:gd name="T35" fmla="*/ 58 h 209"/>
                <a:gd name="T36" fmla="*/ 235 w 311"/>
                <a:gd name="T37" fmla="*/ 47 h 209"/>
                <a:gd name="T38" fmla="*/ 255 w 311"/>
                <a:gd name="T39" fmla="*/ 35 h 209"/>
                <a:gd name="T40" fmla="*/ 270 w 311"/>
                <a:gd name="T41" fmla="*/ 20 h 209"/>
                <a:gd name="T42" fmla="*/ 286 w 311"/>
                <a:gd name="T43" fmla="*/ 3 h 209"/>
                <a:gd name="T44" fmla="*/ 298 w 311"/>
                <a:gd name="T45" fmla="*/ 7 h 209"/>
                <a:gd name="T46" fmla="*/ 310 w 311"/>
                <a:gd name="T47" fmla="*/ 25 h 209"/>
                <a:gd name="T48" fmla="*/ 298 w 311"/>
                <a:gd name="T49" fmla="*/ 40 h 209"/>
                <a:gd name="T50" fmla="*/ 268 w 311"/>
                <a:gd name="T51" fmla="*/ 56 h 209"/>
                <a:gd name="T52" fmla="*/ 238 w 311"/>
                <a:gd name="T53" fmla="*/ 71 h 209"/>
                <a:gd name="T54" fmla="*/ 210 w 311"/>
                <a:gd name="T55" fmla="*/ 90 h 209"/>
                <a:gd name="T56" fmla="*/ 195 w 311"/>
                <a:gd name="T57" fmla="*/ 101 h 209"/>
                <a:gd name="T58" fmla="*/ 193 w 311"/>
                <a:gd name="T59" fmla="*/ 101 h 209"/>
                <a:gd name="T60" fmla="*/ 185 w 311"/>
                <a:gd name="T61" fmla="*/ 115 h 209"/>
                <a:gd name="T62" fmla="*/ 159 w 311"/>
                <a:gd name="T63" fmla="*/ 141 h 209"/>
                <a:gd name="T64" fmla="*/ 122 w 311"/>
                <a:gd name="T65" fmla="*/ 163 h 209"/>
                <a:gd name="T66" fmla="*/ 87 w 311"/>
                <a:gd name="T67" fmla="*/ 181 h 209"/>
                <a:gd name="T68" fmla="*/ 64 w 311"/>
                <a:gd name="T69" fmla="*/ 197 h 209"/>
                <a:gd name="T70" fmla="*/ 46 w 311"/>
                <a:gd name="T71" fmla="*/ 206 h 209"/>
                <a:gd name="T72" fmla="*/ 29 w 311"/>
                <a:gd name="T73" fmla="*/ 206 h 209"/>
                <a:gd name="T74" fmla="*/ 11 w 311"/>
                <a:gd name="T75" fmla="*/ 206 h 209"/>
                <a:gd name="T76" fmla="*/ 0 w 311"/>
                <a:gd name="T77" fmla="*/ 209 h 209"/>
                <a:gd name="T78" fmla="*/ 0 w 311"/>
                <a:gd name="T79" fmla="*/ 209 h 20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11" h="209">
                  <a:moveTo>
                    <a:pt x="0" y="209"/>
                  </a:moveTo>
                  <a:lnTo>
                    <a:pt x="0" y="209"/>
                  </a:lnTo>
                  <a:lnTo>
                    <a:pt x="0" y="207"/>
                  </a:lnTo>
                  <a:lnTo>
                    <a:pt x="0" y="206"/>
                  </a:lnTo>
                  <a:lnTo>
                    <a:pt x="1" y="206"/>
                  </a:lnTo>
                  <a:lnTo>
                    <a:pt x="1" y="204"/>
                  </a:lnTo>
                  <a:lnTo>
                    <a:pt x="1" y="202"/>
                  </a:lnTo>
                  <a:lnTo>
                    <a:pt x="18" y="197"/>
                  </a:lnTo>
                  <a:lnTo>
                    <a:pt x="28" y="189"/>
                  </a:lnTo>
                  <a:lnTo>
                    <a:pt x="36" y="178"/>
                  </a:lnTo>
                  <a:lnTo>
                    <a:pt x="39" y="161"/>
                  </a:lnTo>
                  <a:lnTo>
                    <a:pt x="48" y="159"/>
                  </a:lnTo>
                  <a:lnTo>
                    <a:pt x="61" y="153"/>
                  </a:lnTo>
                  <a:lnTo>
                    <a:pt x="77" y="143"/>
                  </a:lnTo>
                  <a:lnTo>
                    <a:pt x="96" y="131"/>
                  </a:lnTo>
                  <a:lnTo>
                    <a:pt x="112" y="119"/>
                  </a:lnTo>
                  <a:lnTo>
                    <a:pt x="127" y="108"/>
                  </a:lnTo>
                  <a:lnTo>
                    <a:pt x="139" y="98"/>
                  </a:lnTo>
                  <a:lnTo>
                    <a:pt x="145" y="91"/>
                  </a:lnTo>
                  <a:lnTo>
                    <a:pt x="145" y="88"/>
                  </a:lnTo>
                  <a:lnTo>
                    <a:pt x="145" y="85"/>
                  </a:lnTo>
                  <a:lnTo>
                    <a:pt x="145" y="83"/>
                  </a:lnTo>
                  <a:lnTo>
                    <a:pt x="145" y="80"/>
                  </a:lnTo>
                  <a:lnTo>
                    <a:pt x="155" y="73"/>
                  </a:lnTo>
                  <a:lnTo>
                    <a:pt x="164" y="68"/>
                  </a:lnTo>
                  <a:lnTo>
                    <a:pt x="174" y="65"/>
                  </a:lnTo>
                  <a:lnTo>
                    <a:pt x="184" y="63"/>
                  </a:lnTo>
                  <a:lnTo>
                    <a:pt x="193" y="63"/>
                  </a:lnTo>
                  <a:lnTo>
                    <a:pt x="203" y="61"/>
                  </a:lnTo>
                  <a:lnTo>
                    <a:pt x="215" y="58"/>
                  </a:lnTo>
                  <a:lnTo>
                    <a:pt x="225" y="53"/>
                  </a:lnTo>
                  <a:lnTo>
                    <a:pt x="235" y="47"/>
                  </a:lnTo>
                  <a:lnTo>
                    <a:pt x="245" y="42"/>
                  </a:lnTo>
                  <a:lnTo>
                    <a:pt x="255" y="35"/>
                  </a:lnTo>
                  <a:lnTo>
                    <a:pt x="263" y="27"/>
                  </a:lnTo>
                  <a:lnTo>
                    <a:pt x="270" y="20"/>
                  </a:lnTo>
                  <a:lnTo>
                    <a:pt x="278" y="10"/>
                  </a:lnTo>
                  <a:lnTo>
                    <a:pt x="286" y="3"/>
                  </a:lnTo>
                  <a:lnTo>
                    <a:pt x="295" y="0"/>
                  </a:lnTo>
                  <a:lnTo>
                    <a:pt x="298" y="7"/>
                  </a:lnTo>
                  <a:lnTo>
                    <a:pt x="305" y="17"/>
                  </a:lnTo>
                  <a:lnTo>
                    <a:pt x="310" y="25"/>
                  </a:lnTo>
                  <a:lnTo>
                    <a:pt x="311" y="30"/>
                  </a:lnTo>
                  <a:lnTo>
                    <a:pt x="298" y="40"/>
                  </a:lnTo>
                  <a:lnTo>
                    <a:pt x="283" y="48"/>
                  </a:lnTo>
                  <a:lnTo>
                    <a:pt x="268" y="56"/>
                  </a:lnTo>
                  <a:lnTo>
                    <a:pt x="253" y="63"/>
                  </a:lnTo>
                  <a:lnTo>
                    <a:pt x="238" y="71"/>
                  </a:lnTo>
                  <a:lnTo>
                    <a:pt x="223" y="81"/>
                  </a:lnTo>
                  <a:lnTo>
                    <a:pt x="210" y="90"/>
                  </a:lnTo>
                  <a:lnTo>
                    <a:pt x="197" y="101"/>
                  </a:lnTo>
                  <a:lnTo>
                    <a:pt x="195" y="101"/>
                  </a:lnTo>
                  <a:lnTo>
                    <a:pt x="193" y="101"/>
                  </a:lnTo>
                  <a:lnTo>
                    <a:pt x="185" y="115"/>
                  </a:lnTo>
                  <a:lnTo>
                    <a:pt x="174" y="128"/>
                  </a:lnTo>
                  <a:lnTo>
                    <a:pt x="159" y="141"/>
                  </a:lnTo>
                  <a:lnTo>
                    <a:pt x="140" y="151"/>
                  </a:lnTo>
                  <a:lnTo>
                    <a:pt x="122" y="163"/>
                  </a:lnTo>
                  <a:lnTo>
                    <a:pt x="104" y="171"/>
                  </a:lnTo>
                  <a:lnTo>
                    <a:pt x="87" y="181"/>
                  </a:lnTo>
                  <a:lnTo>
                    <a:pt x="74" y="187"/>
                  </a:lnTo>
                  <a:lnTo>
                    <a:pt x="64" y="197"/>
                  </a:lnTo>
                  <a:lnTo>
                    <a:pt x="54" y="202"/>
                  </a:lnTo>
                  <a:lnTo>
                    <a:pt x="46" y="206"/>
                  </a:lnTo>
                  <a:lnTo>
                    <a:pt x="38" y="206"/>
                  </a:lnTo>
                  <a:lnTo>
                    <a:pt x="29" y="206"/>
                  </a:lnTo>
                  <a:lnTo>
                    <a:pt x="21" y="206"/>
                  </a:lnTo>
                  <a:lnTo>
                    <a:pt x="11" y="206"/>
                  </a:lnTo>
                  <a:lnTo>
                    <a:pt x="0" y="20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3" name="Freeform 306"/>
            <p:cNvSpPr>
              <a:spLocks/>
            </p:cNvSpPr>
            <p:nvPr/>
          </p:nvSpPr>
          <p:spPr bwMode="auto">
            <a:xfrm>
              <a:off x="2828" y="2497"/>
              <a:ext cx="31" cy="67"/>
            </a:xfrm>
            <a:custGeom>
              <a:avLst/>
              <a:gdLst>
                <a:gd name="T0" fmla="*/ 31 w 31"/>
                <a:gd name="T1" fmla="*/ 67 h 67"/>
                <a:gd name="T2" fmla="*/ 21 w 31"/>
                <a:gd name="T3" fmla="*/ 53 h 67"/>
                <a:gd name="T4" fmla="*/ 11 w 31"/>
                <a:gd name="T5" fmla="*/ 37 h 67"/>
                <a:gd name="T6" fmla="*/ 3 w 31"/>
                <a:gd name="T7" fmla="*/ 17 h 67"/>
                <a:gd name="T8" fmla="*/ 0 w 31"/>
                <a:gd name="T9" fmla="*/ 0 h 67"/>
                <a:gd name="T10" fmla="*/ 1 w 31"/>
                <a:gd name="T11" fmla="*/ 0 h 67"/>
                <a:gd name="T12" fmla="*/ 1 w 31"/>
                <a:gd name="T13" fmla="*/ 0 h 67"/>
                <a:gd name="T14" fmla="*/ 3 w 31"/>
                <a:gd name="T15" fmla="*/ 0 h 67"/>
                <a:gd name="T16" fmla="*/ 5 w 31"/>
                <a:gd name="T17" fmla="*/ 0 h 67"/>
                <a:gd name="T18" fmla="*/ 11 w 31"/>
                <a:gd name="T19" fmla="*/ 17 h 67"/>
                <a:gd name="T20" fmla="*/ 19 w 31"/>
                <a:gd name="T21" fmla="*/ 34 h 67"/>
                <a:gd name="T22" fmla="*/ 26 w 31"/>
                <a:gd name="T23" fmla="*/ 50 h 67"/>
                <a:gd name="T24" fmla="*/ 31 w 31"/>
                <a:gd name="T25" fmla="*/ 67 h 67"/>
                <a:gd name="T26" fmla="*/ 31 w 31"/>
                <a:gd name="T27" fmla="*/ 67 h 67"/>
                <a:gd name="T28" fmla="*/ 31 w 31"/>
                <a:gd name="T29" fmla="*/ 67 h 67"/>
                <a:gd name="T30" fmla="*/ 31 w 31"/>
                <a:gd name="T31" fmla="*/ 67 h 67"/>
                <a:gd name="T32" fmla="*/ 31 w 31"/>
                <a:gd name="T33" fmla="*/ 67 h 67"/>
                <a:gd name="T34" fmla="*/ 31 w 31"/>
                <a:gd name="T35" fmla="*/ 67 h 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67">
                  <a:moveTo>
                    <a:pt x="31" y="67"/>
                  </a:moveTo>
                  <a:lnTo>
                    <a:pt x="21" y="53"/>
                  </a:lnTo>
                  <a:lnTo>
                    <a:pt x="11" y="37"/>
                  </a:lnTo>
                  <a:lnTo>
                    <a:pt x="3" y="17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11" y="17"/>
                  </a:lnTo>
                  <a:lnTo>
                    <a:pt x="19" y="34"/>
                  </a:lnTo>
                  <a:lnTo>
                    <a:pt x="26" y="50"/>
                  </a:lnTo>
                  <a:lnTo>
                    <a:pt x="31" y="67"/>
                  </a:lnTo>
                  <a:close/>
                </a:path>
              </a:pathLst>
            </a:custGeom>
            <a:solidFill>
              <a:srgbClr val="66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4" name="Freeform 307"/>
            <p:cNvSpPr>
              <a:spLocks/>
            </p:cNvSpPr>
            <p:nvPr/>
          </p:nvSpPr>
          <p:spPr bwMode="auto">
            <a:xfrm>
              <a:off x="2513" y="2446"/>
              <a:ext cx="81" cy="116"/>
            </a:xfrm>
            <a:custGeom>
              <a:avLst/>
              <a:gdLst>
                <a:gd name="T0" fmla="*/ 48 w 81"/>
                <a:gd name="T1" fmla="*/ 116 h 116"/>
                <a:gd name="T2" fmla="*/ 29 w 81"/>
                <a:gd name="T3" fmla="*/ 108 h 116"/>
                <a:gd name="T4" fmla="*/ 15 w 81"/>
                <a:gd name="T5" fmla="*/ 93 h 116"/>
                <a:gd name="T6" fmla="*/ 5 w 81"/>
                <a:gd name="T7" fmla="*/ 75 h 116"/>
                <a:gd name="T8" fmla="*/ 0 w 81"/>
                <a:gd name="T9" fmla="*/ 55 h 116"/>
                <a:gd name="T10" fmla="*/ 6 w 81"/>
                <a:gd name="T11" fmla="*/ 50 h 116"/>
                <a:gd name="T12" fmla="*/ 11 w 81"/>
                <a:gd name="T13" fmla="*/ 46 h 116"/>
                <a:gd name="T14" fmla="*/ 11 w 81"/>
                <a:gd name="T15" fmla="*/ 41 h 116"/>
                <a:gd name="T16" fmla="*/ 13 w 81"/>
                <a:gd name="T17" fmla="*/ 33 h 116"/>
                <a:gd name="T18" fmla="*/ 8 w 81"/>
                <a:gd name="T19" fmla="*/ 25 h 116"/>
                <a:gd name="T20" fmla="*/ 10 w 81"/>
                <a:gd name="T21" fmla="*/ 18 h 116"/>
                <a:gd name="T22" fmla="*/ 16 w 81"/>
                <a:gd name="T23" fmla="*/ 12 h 116"/>
                <a:gd name="T24" fmla="*/ 28 w 81"/>
                <a:gd name="T25" fmla="*/ 7 h 116"/>
                <a:gd name="T26" fmla="*/ 39 w 81"/>
                <a:gd name="T27" fmla="*/ 3 h 116"/>
                <a:gd name="T28" fmla="*/ 51 w 81"/>
                <a:gd name="T29" fmla="*/ 2 h 116"/>
                <a:gd name="T30" fmla="*/ 63 w 81"/>
                <a:gd name="T31" fmla="*/ 0 h 116"/>
                <a:gd name="T32" fmla="*/ 69 w 81"/>
                <a:gd name="T33" fmla="*/ 0 h 116"/>
                <a:gd name="T34" fmla="*/ 79 w 81"/>
                <a:gd name="T35" fmla="*/ 30 h 116"/>
                <a:gd name="T36" fmla="*/ 81 w 81"/>
                <a:gd name="T37" fmla="*/ 60 h 116"/>
                <a:gd name="T38" fmla="*/ 74 w 81"/>
                <a:gd name="T39" fmla="*/ 88 h 116"/>
                <a:gd name="T40" fmla="*/ 56 w 81"/>
                <a:gd name="T41" fmla="*/ 114 h 116"/>
                <a:gd name="T42" fmla="*/ 54 w 81"/>
                <a:gd name="T43" fmla="*/ 114 h 116"/>
                <a:gd name="T44" fmla="*/ 53 w 81"/>
                <a:gd name="T45" fmla="*/ 114 h 116"/>
                <a:gd name="T46" fmla="*/ 49 w 81"/>
                <a:gd name="T47" fmla="*/ 114 h 116"/>
                <a:gd name="T48" fmla="*/ 48 w 81"/>
                <a:gd name="T49" fmla="*/ 116 h 116"/>
                <a:gd name="T50" fmla="*/ 48 w 81"/>
                <a:gd name="T51" fmla="*/ 116 h 116"/>
                <a:gd name="T52" fmla="*/ 48 w 81"/>
                <a:gd name="T53" fmla="*/ 116 h 116"/>
                <a:gd name="T54" fmla="*/ 48 w 81"/>
                <a:gd name="T55" fmla="*/ 116 h 116"/>
                <a:gd name="T56" fmla="*/ 48 w 81"/>
                <a:gd name="T57" fmla="*/ 116 h 11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116">
                  <a:moveTo>
                    <a:pt x="48" y="116"/>
                  </a:moveTo>
                  <a:lnTo>
                    <a:pt x="29" y="108"/>
                  </a:lnTo>
                  <a:lnTo>
                    <a:pt x="15" y="93"/>
                  </a:lnTo>
                  <a:lnTo>
                    <a:pt x="5" y="75"/>
                  </a:lnTo>
                  <a:lnTo>
                    <a:pt x="0" y="55"/>
                  </a:lnTo>
                  <a:lnTo>
                    <a:pt x="6" y="50"/>
                  </a:lnTo>
                  <a:lnTo>
                    <a:pt x="11" y="46"/>
                  </a:lnTo>
                  <a:lnTo>
                    <a:pt x="11" y="41"/>
                  </a:lnTo>
                  <a:lnTo>
                    <a:pt x="13" y="33"/>
                  </a:lnTo>
                  <a:lnTo>
                    <a:pt x="8" y="25"/>
                  </a:lnTo>
                  <a:lnTo>
                    <a:pt x="10" y="18"/>
                  </a:lnTo>
                  <a:lnTo>
                    <a:pt x="16" y="12"/>
                  </a:lnTo>
                  <a:lnTo>
                    <a:pt x="28" y="7"/>
                  </a:lnTo>
                  <a:lnTo>
                    <a:pt x="39" y="3"/>
                  </a:lnTo>
                  <a:lnTo>
                    <a:pt x="51" y="2"/>
                  </a:lnTo>
                  <a:lnTo>
                    <a:pt x="63" y="0"/>
                  </a:lnTo>
                  <a:lnTo>
                    <a:pt x="69" y="0"/>
                  </a:lnTo>
                  <a:lnTo>
                    <a:pt x="79" y="30"/>
                  </a:lnTo>
                  <a:lnTo>
                    <a:pt x="81" y="60"/>
                  </a:lnTo>
                  <a:lnTo>
                    <a:pt x="74" y="88"/>
                  </a:lnTo>
                  <a:lnTo>
                    <a:pt x="56" y="114"/>
                  </a:lnTo>
                  <a:lnTo>
                    <a:pt x="54" y="114"/>
                  </a:lnTo>
                  <a:lnTo>
                    <a:pt x="53" y="114"/>
                  </a:lnTo>
                  <a:lnTo>
                    <a:pt x="49" y="114"/>
                  </a:lnTo>
                  <a:lnTo>
                    <a:pt x="48" y="116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5" name="Freeform 308"/>
            <p:cNvSpPr>
              <a:spLocks/>
            </p:cNvSpPr>
            <p:nvPr/>
          </p:nvSpPr>
          <p:spPr bwMode="auto">
            <a:xfrm>
              <a:off x="2605" y="2532"/>
              <a:ext cx="17" cy="23"/>
            </a:xfrm>
            <a:custGeom>
              <a:avLst/>
              <a:gdLst>
                <a:gd name="T0" fmla="*/ 0 w 17"/>
                <a:gd name="T1" fmla="*/ 23 h 23"/>
                <a:gd name="T2" fmla="*/ 0 w 17"/>
                <a:gd name="T3" fmla="*/ 23 h 23"/>
                <a:gd name="T4" fmla="*/ 0 w 17"/>
                <a:gd name="T5" fmla="*/ 22 h 23"/>
                <a:gd name="T6" fmla="*/ 0 w 17"/>
                <a:gd name="T7" fmla="*/ 20 h 23"/>
                <a:gd name="T8" fmla="*/ 0 w 17"/>
                <a:gd name="T9" fmla="*/ 15 h 23"/>
                <a:gd name="T10" fmla="*/ 2 w 17"/>
                <a:gd name="T11" fmla="*/ 15 h 23"/>
                <a:gd name="T12" fmla="*/ 4 w 17"/>
                <a:gd name="T13" fmla="*/ 15 h 23"/>
                <a:gd name="T14" fmla="*/ 4 w 17"/>
                <a:gd name="T15" fmla="*/ 15 h 23"/>
                <a:gd name="T16" fmla="*/ 5 w 17"/>
                <a:gd name="T17" fmla="*/ 15 h 23"/>
                <a:gd name="T18" fmla="*/ 7 w 17"/>
                <a:gd name="T19" fmla="*/ 13 h 23"/>
                <a:gd name="T20" fmla="*/ 7 w 17"/>
                <a:gd name="T21" fmla="*/ 10 h 23"/>
                <a:gd name="T22" fmla="*/ 7 w 17"/>
                <a:gd name="T23" fmla="*/ 9 h 23"/>
                <a:gd name="T24" fmla="*/ 7 w 17"/>
                <a:gd name="T25" fmla="*/ 5 h 23"/>
                <a:gd name="T26" fmla="*/ 7 w 17"/>
                <a:gd name="T27" fmla="*/ 5 h 23"/>
                <a:gd name="T28" fmla="*/ 7 w 17"/>
                <a:gd name="T29" fmla="*/ 5 h 23"/>
                <a:gd name="T30" fmla="*/ 5 w 17"/>
                <a:gd name="T31" fmla="*/ 5 h 23"/>
                <a:gd name="T32" fmla="*/ 5 w 17"/>
                <a:gd name="T33" fmla="*/ 5 h 23"/>
                <a:gd name="T34" fmla="*/ 5 w 17"/>
                <a:gd name="T35" fmla="*/ 4 h 23"/>
                <a:gd name="T36" fmla="*/ 5 w 17"/>
                <a:gd name="T37" fmla="*/ 2 h 23"/>
                <a:gd name="T38" fmla="*/ 5 w 17"/>
                <a:gd name="T39" fmla="*/ 0 h 23"/>
                <a:gd name="T40" fmla="*/ 5 w 17"/>
                <a:gd name="T41" fmla="*/ 0 h 23"/>
                <a:gd name="T42" fmla="*/ 15 w 17"/>
                <a:gd name="T43" fmla="*/ 4 h 23"/>
                <a:gd name="T44" fmla="*/ 17 w 17"/>
                <a:gd name="T45" fmla="*/ 12 h 23"/>
                <a:gd name="T46" fmla="*/ 12 w 17"/>
                <a:gd name="T47" fmla="*/ 20 h 23"/>
                <a:gd name="T48" fmla="*/ 0 w 17"/>
                <a:gd name="T49" fmla="*/ 23 h 23"/>
                <a:gd name="T50" fmla="*/ 0 w 17"/>
                <a:gd name="T51" fmla="*/ 23 h 23"/>
                <a:gd name="T52" fmla="*/ 0 w 17"/>
                <a:gd name="T53" fmla="*/ 23 h 23"/>
                <a:gd name="T54" fmla="*/ 0 w 17"/>
                <a:gd name="T55" fmla="*/ 23 h 23"/>
                <a:gd name="T56" fmla="*/ 0 w 17"/>
                <a:gd name="T57" fmla="*/ 23 h 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7" h="23">
                  <a:moveTo>
                    <a:pt x="0" y="23"/>
                  </a:moveTo>
                  <a:lnTo>
                    <a:pt x="0" y="23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7" y="10"/>
                  </a:lnTo>
                  <a:lnTo>
                    <a:pt x="7" y="9"/>
                  </a:lnTo>
                  <a:lnTo>
                    <a:pt x="7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15" y="4"/>
                  </a:lnTo>
                  <a:lnTo>
                    <a:pt x="17" y="12"/>
                  </a:lnTo>
                  <a:lnTo>
                    <a:pt x="12" y="2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6" name="Freeform 309"/>
            <p:cNvSpPr>
              <a:spLocks/>
            </p:cNvSpPr>
            <p:nvPr/>
          </p:nvSpPr>
          <p:spPr bwMode="auto">
            <a:xfrm>
              <a:off x="2634" y="2521"/>
              <a:ext cx="15" cy="24"/>
            </a:xfrm>
            <a:custGeom>
              <a:avLst/>
              <a:gdLst>
                <a:gd name="T0" fmla="*/ 1 w 15"/>
                <a:gd name="T1" fmla="*/ 24 h 24"/>
                <a:gd name="T2" fmla="*/ 0 w 15"/>
                <a:gd name="T3" fmla="*/ 21 h 24"/>
                <a:gd name="T4" fmla="*/ 0 w 15"/>
                <a:gd name="T5" fmla="*/ 18 h 24"/>
                <a:gd name="T6" fmla="*/ 0 w 15"/>
                <a:gd name="T7" fmla="*/ 16 h 24"/>
                <a:gd name="T8" fmla="*/ 0 w 15"/>
                <a:gd name="T9" fmla="*/ 15 h 24"/>
                <a:gd name="T10" fmla="*/ 1 w 15"/>
                <a:gd name="T11" fmla="*/ 16 h 24"/>
                <a:gd name="T12" fmla="*/ 5 w 15"/>
                <a:gd name="T13" fmla="*/ 13 h 24"/>
                <a:gd name="T14" fmla="*/ 5 w 15"/>
                <a:gd name="T15" fmla="*/ 8 h 24"/>
                <a:gd name="T16" fmla="*/ 5 w 15"/>
                <a:gd name="T17" fmla="*/ 5 h 24"/>
                <a:gd name="T18" fmla="*/ 5 w 15"/>
                <a:gd name="T19" fmla="*/ 1 h 24"/>
                <a:gd name="T20" fmla="*/ 11 w 15"/>
                <a:gd name="T21" fmla="*/ 0 h 24"/>
                <a:gd name="T22" fmla="*/ 15 w 15"/>
                <a:gd name="T23" fmla="*/ 5 h 24"/>
                <a:gd name="T24" fmla="*/ 15 w 15"/>
                <a:gd name="T25" fmla="*/ 13 h 24"/>
                <a:gd name="T26" fmla="*/ 13 w 15"/>
                <a:gd name="T27" fmla="*/ 20 h 24"/>
                <a:gd name="T28" fmla="*/ 10 w 15"/>
                <a:gd name="T29" fmla="*/ 21 h 24"/>
                <a:gd name="T30" fmla="*/ 6 w 15"/>
                <a:gd name="T31" fmla="*/ 21 h 24"/>
                <a:gd name="T32" fmla="*/ 5 w 15"/>
                <a:gd name="T33" fmla="*/ 23 h 24"/>
                <a:gd name="T34" fmla="*/ 1 w 15"/>
                <a:gd name="T35" fmla="*/ 24 h 24"/>
                <a:gd name="T36" fmla="*/ 1 w 15"/>
                <a:gd name="T37" fmla="*/ 24 h 24"/>
                <a:gd name="T38" fmla="*/ 1 w 15"/>
                <a:gd name="T39" fmla="*/ 24 h 24"/>
                <a:gd name="T40" fmla="*/ 1 w 15"/>
                <a:gd name="T41" fmla="*/ 24 h 24"/>
                <a:gd name="T42" fmla="*/ 1 w 15"/>
                <a:gd name="T43" fmla="*/ 24 h 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5" h="24">
                  <a:moveTo>
                    <a:pt x="1" y="24"/>
                  </a:moveTo>
                  <a:lnTo>
                    <a:pt x="0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6"/>
                  </a:lnTo>
                  <a:lnTo>
                    <a:pt x="5" y="13"/>
                  </a:lnTo>
                  <a:lnTo>
                    <a:pt x="5" y="8"/>
                  </a:lnTo>
                  <a:lnTo>
                    <a:pt x="5" y="5"/>
                  </a:lnTo>
                  <a:lnTo>
                    <a:pt x="5" y="1"/>
                  </a:lnTo>
                  <a:lnTo>
                    <a:pt x="11" y="0"/>
                  </a:lnTo>
                  <a:lnTo>
                    <a:pt x="15" y="5"/>
                  </a:lnTo>
                  <a:lnTo>
                    <a:pt x="15" y="13"/>
                  </a:lnTo>
                  <a:lnTo>
                    <a:pt x="13" y="20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5" y="23"/>
                  </a:lnTo>
                  <a:lnTo>
                    <a:pt x="1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7" name="Freeform 310"/>
            <p:cNvSpPr>
              <a:spLocks/>
            </p:cNvSpPr>
            <p:nvPr/>
          </p:nvSpPr>
          <p:spPr bwMode="auto">
            <a:xfrm>
              <a:off x="2615" y="2494"/>
              <a:ext cx="15" cy="25"/>
            </a:xfrm>
            <a:custGeom>
              <a:avLst/>
              <a:gdLst>
                <a:gd name="T0" fmla="*/ 5 w 15"/>
                <a:gd name="T1" fmla="*/ 25 h 25"/>
                <a:gd name="T2" fmla="*/ 4 w 15"/>
                <a:gd name="T3" fmla="*/ 25 h 25"/>
                <a:gd name="T4" fmla="*/ 2 w 15"/>
                <a:gd name="T5" fmla="*/ 23 h 25"/>
                <a:gd name="T6" fmla="*/ 2 w 15"/>
                <a:gd name="T7" fmla="*/ 23 h 25"/>
                <a:gd name="T8" fmla="*/ 2 w 15"/>
                <a:gd name="T9" fmla="*/ 22 h 25"/>
                <a:gd name="T10" fmla="*/ 7 w 15"/>
                <a:gd name="T11" fmla="*/ 18 h 25"/>
                <a:gd name="T12" fmla="*/ 7 w 15"/>
                <a:gd name="T13" fmla="*/ 12 h 25"/>
                <a:gd name="T14" fmla="*/ 4 w 15"/>
                <a:gd name="T15" fmla="*/ 7 h 25"/>
                <a:gd name="T16" fmla="*/ 0 w 15"/>
                <a:gd name="T17" fmla="*/ 3 h 25"/>
                <a:gd name="T18" fmla="*/ 2 w 15"/>
                <a:gd name="T19" fmla="*/ 2 h 25"/>
                <a:gd name="T20" fmla="*/ 4 w 15"/>
                <a:gd name="T21" fmla="*/ 0 h 25"/>
                <a:gd name="T22" fmla="*/ 7 w 15"/>
                <a:gd name="T23" fmla="*/ 0 h 25"/>
                <a:gd name="T24" fmla="*/ 10 w 15"/>
                <a:gd name="T25" fmla="*/ 0 h 25"/>
                <a:gd name="T26" fmla="*/ 14 w 15"/>
                <a:gd name="T27" fmla="*/ 7 h 25"/>
                <a:gd name="T28" fmla="*/ 15 w 15"/>
                <a:gd name="T29" fmla="*/ 15 h 25"/>
                <a:gd name="T30" fmla="*/ 12 w 15"/>
                <a:gd name="T31" fmla="*/ 22 h 25"/>
                <a:gd name="T32" fmla="*/ 5 w 15"/>
                <a:gd name="T33" fmla="*/ 25 h 25"/>
                <a:gd name="T34" fmla="*/ 5 w 15"/>
                <a:gd name="T35" fmla="*/ 25 h 25"/>
                <a:gd name="T36" fmla="*/ 5 w 15"/>
                <a:gd name="T37" fmla="*/ 25 h 25"/>
                <a:gd name="T38" fmla="*/ 5 w 15"/>
                <a:gd name="T39" fmla="*/ 25 h 25"/>
                <a:gd name="T40" fmla="*/ 5 w 15"/>
                <a:gd name="T41" fmla="*/ 25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" h="25">
                  <a:moveTo>
                    <a:pt x="5" y="25"/>
                  </a:moveTo>
                  <a:lnTo>
                    <a:pt x="4" y="25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7" y="18"/>
                  </a:lnTo>
                  <a:lnTo>
                    <a:pt x="7" y="12"/>
                  </a:lnTo>
                  <a:lnTo>
                    <a:pt x="4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7"/>
                  </a:lnTo>
                  <a:lnTo>
                    <a:pt x="15" y="15"/>
                  </a:lnTo>
                  <a:lnTo>
                    <a:pt x="12" y="22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8" name="Freeform 311"/>
            <p:cNvSpPr>
              <a:spLocks/>
            </p:cNvSpPr>
            <p:nvPr/>
          </p:nvSpPr>
          <p:spPr bwMode="auto">
            <a:xfrm>
              <a:off x="2640" y="2484"/>
              <a:ext cx="15" cy="25"/>
            </a:xfrm>
            <a:custGeom>
              <a:avLst/>
              <a:gdLst>
                <a:gd name="T0" fmla="*/ 5 w 15"/>
                <a:gd name="T1" fmla="*/ 25 h 25"/>
                <a:gd name="T2" fmla="*/ 4 w 15"/>
                <a:gd name="T3" fmla="*/ 18 h 25"/>
                <a:gd name="T4" fmla="*/ 4 w 15"/>
                <a:gd name="T5" fmla="*/ 12 h 25"/>
                <a:gd name="T6" fmla="*/ 2 w 15"/>
                <a:gd name="T7" fmla="*/ 5 h 25"/>
                <a:gd name="T8" fmla="*/ 0 w 15"/>
                <a:gd name="T9" fmla="*/ 0 h 25"/>
                <a:gd name="T10" fmla="*/ 2 w 15"/>
                <a:gd name="T11" fmla="*/ 0 h 25"/>
                <a:gd name="T12" fmla="*/ 5 w 15"/>
                <a:gd name="T13" fmla="*/ 0 h 25"/>
                <a:gd name="T14" fmla="*/ 7 w 15"/>
                <a:gd name="T15" fmla="*/ 0 h 25"/>
                <a:gd name="T16" fmla="*/ 9 w 15"/>
                <a:gd name="T17" fmla="*/ 0 h 25"/>
                <a:gd name="T18" fmla="*/ 14 w 15"/>
                <a:gd name="T19" fmla="*/ 5 h 25"/>
                <a:gd name="T20" fmla="*/ 15 w 15"/>
                <a:gd name="T21" fmla="*/ 12 h 25"/>
                <a:gd name="T22" fmla="*/ 15 w 15"/>
                <a:gd name="T23" fmla="*/ 18 h 25"/>
                <a:gd name="T24" fmla="*/ 12 w 15"/>
                <a:gd name="T25" fmla="*/ 25 h 25"/>
                <a:gd name="T26" fmla="*/ 10 w 15"/>
                <a:gd name="T27" fmla="*/ 25 h 25"/>
                <a:gd name="T28" fmla="*/ 9 w 15"/>
                <a:gd name="T29" fmla="*/ 25 h 25"/>
                <a:gd name="T30" fmla="*/ 7 w 15"/>
                <a:gd name="T31" fmla="*/ 25 h 25"/>
                <a:gd name="T32" fmla="*/ 5 w 15"/>
                <a:gd name="T33" fmla="*/ 25 h 25"/>
                <a:gd name="T34" fmla="*/ 5 w 15"/>
                <a:gd name="T35" fmla="*/ 25 h 25"/>
                <a:gd name="T36" fmla="*/ 5 w 15"/>
                <a:gd name="T37" fmla="*/ 25 h 25"/>
                <a:gd name="T38" fmla="*/ 5 w 15"/>
                <a:gd name="T39" fmla="*/ 25 h 25"/>
                <a:gd name="T40" fmla="*/ 5 w 15"/>
                <a:gd name="T41" fmla="*/ 25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" h="25">
                  <a:moveTo>
                    <a:pt x="5" y="25"/>
                  </a:moveTo>
                  <a:lnTo>
                    <a:pt x="4" y="18"/>
                  </a:lnTo>
                  <a:lnTo>
                    <a:pt x="4" y="12"/>
                  </a:lnTo>
                  <a:lnTo>
                    <a:pt x="2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4" y="5"/>
                  </a:lnTo>
                  <a:lnTo>
                    <a:pt x="15" y="12"/>
                  </a:lnTo>
                  <a:lnTo>
                    <a:pt x="15" y="18"/>
                  </a:lnTo>
                  <a:lnTo>
                    <a:pt x="12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7" y="25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89" name="Freeform 312"/>
            <p:cNvSpPr>
              <a:spLocks/>
            </p:cNvSpPr>
            <p:nvPr/>
          </p:nvSpPr>
          <p:spPr bwMode="auto">
            <a:xfrm>
              <a:off x="2503" y="2479"/>
              <a:ext cx="11" cy="12"/>
            </a:xfrm>
            <a:custGeom>
              <a:avLst/>
              <a:gdLst>
                <a:gd name="T0" fmla="*/ 0 w 11"/>
                <a:gd name="T1" fmla="*/ 12 h 12"/>
                <a:gd name="T2" fmla="*/ 0 w 11"/>
                <a:gd name="T3" fmla="*/ 8 h 12"/>
                <a:gd name="T4" fmla="*/ 1 w 11"/>
                <a:gd name="T5" fmla="*/ 5 h 12"/>
                <a:gd name="T6" fmla="*/ 3 w 11"/>
                <a:gd name="T7" fmla="*/ 3 h 12"/>
                <a:gd name="T8" fmla="*/ 5 w 11"/>
                <a:gd name="T9" fmla="*/ 0 h 12"/>
                <a:gd name="T10" fmla="*/ 6 w 11"/>
                <a:gd name="T11" fmla="*/ 0 h 12"/>
                <a:gd name="T12" fmla="*/ 8 w 11"/>
                <a:gd name="T13" fmla="*/ 0 h 12"/>
                <a:gd name="T14" fmla="*/ 10 w 11"/>
                <a:gd name="T15" fmla="*/ 0 h 12"/>
                <a:gd name="T16" fmla="*/ 11 w 11"/>
                <a:gd name="T17" fmla="*/ 2 h 12"/>
                <a:gd name="T18" fmla="*/ 11 w 11"/>
                <a:gd name="T19" fmla="*/ 7 h 12"/>
                <a:gd name="T20" fmla="*/ 10 w 11"/>
                <a:gd name="T21" fmla="*/ 10 h 12"/>
                <a:gd name="T22" fmla="*/ 6 w 11"/>
                <a:gd name="T23" fmla="*/ 12 h 12"/>
                <a:gd name="T24" fmla="*/ 0 w 11"/>
                <a:gd name="T25" fmla="*/ 12 h 12"/>
                <a:gd name="T26" fmla="*/ 0 w 11"/>
                <a:gd name="T27" fmla="*/ 12 h 12"/>
                <a:gd name="T28" fmla="*/ 0 w 11"/>
                <a:gd name="T29" fmla="*/ 12 h 12"/>
                <a:gd name="T30" fmla="*/ 0 w 11"/>
                <a:gd name="T31" fmla="*/ 12 h 12"/>
                <a:gd name="T32" fmla="*/ 0 w 11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" h="12">
                  <a:moveTo>
                    <a:pt x="0" y="12"/>
                  </a:moveTo>
                  <a:lnTo>
                    <a:pt x="0" y="8"/>
                  </a:lnTo>
                  <a:lnTo>
                    <a:pt x="1" y="5"/>
                  </a:lnTo>
                  <a:lnTo>
                    <a:pt x="3" y="3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7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8890" name="Freeform 313"/>
            <p:cNvSpPr>
              <a:spLocks/>
            </p:cNvSpPr>
            <p:nvPr/>
          </p:nvSpPr>
          <p:spPr bwMode="auto">
            <a:xfrm>
              <a:off x="2612" y="2459"/>
              <a:ext cx="20" cy="25"/>
            </a:xfrm>
            <a:custGeom>
              <a:avLst/>
              <a:gdLst>
                <a:gd name="T0" fmla="*/ 10 w 20"/>
                <a:gd name="T1" fmla="*/ 25 h 25"/>
                <a:gd name="T2" fmla="*/ 8 w 20"/>
                <a:gd name="T3" fmla="*/ 25 h 25"/>
                <a:gd name="T4" fmla="*/ 8 w 20"/>
                <a:gd name="T5" fmla="*/ 25 h 25"/>
                <a:gd name="T6" fmla="*/ 8 w 20"/>
                <a:gd name="T7" fmla="*/ 25 h 25"/>
                <a:gd name="T8" fmla="*/ 8 w 20"/>
                <a:gd name="T9" fmla="*/ 25 h 25"/>
                <a:gd name="T10" fmla="*/ 12 w 20"/>
                <a:gd name="T11" fmla="*/ 18 h 25"/>
                <a:gd name="T12" fmla="*/ 12 w 20"/>
                <a:gd name="T13" fmla="*/ 14 h 25"/>
                <a:gd name="T14" fmla="*/ 8 w 20"/>
                <a:gd name="T15" fmla="*/ 9 h 25"/>
                <a:gd name="T16" fmla="*/ 0 w 20"/>
                <a:gd name="T17" fmla="*/ 4 h 25"/>
                <a:gd name="T18" fmla="*/ 0 w 20"/>
                <a:gd name="T19" fmla="*/ 4 h 25"/>
                <a:gd name="T20" fmla="*/ 0 w 20"/>
                <a:gd name="T21" fmla="*/ 2 h 25"/>
                <a:gd name="T22" fmla="*/ 0 w 20"/>
                <a:gd name="T23" fmla="*/ 2 h 25"/>
                <a:gd name="T24" fmla="*/ 0 w 20"/>
                <a:gd name="T25" fmla="*/ 0 h 25"/>
                <a:gd name="T26" fmla="*/ 3 w 20"/>
                <a:gd name="T27" fmla="*/ 0 h 25"/>
                <a:gd name="T28" fmla="*/ 5 w 20"/>
                <a:gd name="T29" fmla="*/ 0 h 25"/>
                <a:gd name="T30" fmla="*/ 8 w 20"/>
                <a:gd name="T31" fmla="*/ 0 h 25"/>
                <a:gd name="T32" fmla="*/ 10 w 20"/>
                <a:gd name="T33" fmla="*/ 0 h 25"/>
                <a:gd name="T34" fmla="*/ 15 w 20"/>
                <a:gd name="T35" fmla="*/ 5 h 25"/>
                <a:gd name="T36" fmla="*/ 20 w 20"/>
                <a:gd name="T37" fmla="*/ 14 h 25"/>
                <a:gd name="T38" fmla="*/ 20 w 20"/>
                <a:gd name="T39" fmla="*/ 22 h 25"/>
                <a:gd name="T40" fmla="*/ 10 w 20"/>
                <a:gd name="T41" fmla="*/ 25 h 25"/>
                <a:gd name="T42" fmla="*/ 10 w 20"/>
                <a:gd name="T43" fmla="*/ 25 h 25"/>
                <a:gd name="T44" fmla="*/ 10 w 20"/>
                <a:gd name="T45" fmla="*/ 25 h 25"/>
                <a:gd name="T46" fmla="*/ 10 w 20"/>
                <a:gd name="T47" fmla="*/ 25 h 25"/>
                <a:gd name="T48" fmla="*/ 10 w 20"/>
                <a:gd name="T49" fmla="*/ 25 h 2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0" h="25">
                  <a:moveTo>
                    <a:pt x="10" y="25"/>
                  </a:moveTo>
                  <a:lnTo>
                    <a:pt x="8" y="25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20" y="14"/>
                  </a:lnTo>
                  <a:lnTo>
                    <a:pt x="20" y="22"/>
                  </a:lnTo>
                  <a:lnTo>
                    <a:pt x="10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081534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tr-TR" dirty="0" err="1"/>
              <a:t>Copyright</a:t>
            </a:r>
            <a:r>
              <a:rPr lang="tr-TR" dirty="0"/>
              <a:t> ©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  <a:r>
              <a:rPr lang="tr-TR" dirty="0" err="1"/>
              <a:t>Permission</a:t>
            </a:r>
            <a:r>
              <a:rPr lang="tr-TR" dirty="0"/>
              <a:t> </a:t>
            </a:r>
            <a:r>
              <a:rPr lang="tr-TR" dirty="0" err="1"/>
              <a:t>required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reproduction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display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18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626739132"/>
              </p:ext>
            </p:extLst>
          </p:nvPr>
        </p:nvGraphicFramePr>
        <p:xfrm>
          <a:off x="395536" y="476672"/>
          <a:ext cx="826807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412114973"/>
              </p:ext>
            </p:extLst>
          </p:nvPr>
        </p:nvGraphicFramePr>
        <p:xfrm>
          <a:off x="467544" y="476672"/>
          <a:ext cx="826807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6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/>
              <a:t>Yaşam boyu gelişim anlayışı</a:t>
            </a:r>
            <a:br>
              <a:rPr lang="tr-TR" sz="2400" b="1"/>
            </a:br>
            <a:endParaRPr lang="tr-TR" sz="2400" b="1"/>
          </a:p>
        </p:txBody>
      </p:sp>
      <p:sp>
        <p:nvSpPr>
          <p:cNvPr id="101387" name="Rectangle 11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dirty="0"/>
              <a:t>Yaşam Boyu Gelişim Psikolojisi’nin tarihi 200 yıl kadar eski olmakla birlikte, 1920-30 yıllarında kendini göstermiş ve ancak 1970’li yıllarda bir alan haline gelmiştir.</a:t>
            </a:r>
          </a:p>
          <a:p>
            <a:pPr eaLnBrk="1" hangingPunct="1">
              <a:defRPr/>
            </a:pPr>
            <a:r>
              <a:rPr lang="tr-TR" sz="2000" dirty="0"/>
              <a:t>Çocuk gelişimi ve yaşlılık bilimi (</a:t>
            </a:r>
            <a:r>
              <a:rPr lang="tr-TR" sz="2000" dirty="0" err="1"/>
              <a:t>gerontoloji</a:t>
            </a:r>
            <a:r>
              <a:rPr lang="tr-TR" sz="2000" dirty="0"/>
              <a:t>) gibi bir uzmanlık alanıdır. </a:t>
            </a:r>
            <a:r>
              <a:rPr lang="tr-TR" sz="2000" b="1" i="1" dirty="0"/>
              <a:t>Bir kuram değil</a:t>
            </a:r>
            <a:r>
              <a:rPr lang="tr-TR" sz="2000" dirty="0"/>
              <a:t>, gelişim olayını incelemede yeni bir yönelimdir. Davranışın gelişiminin çalışılmasında belli kavramları ve yöntemleri vurgular.</a:t>
            </a:r>
          </a:p>
          <a:p>
            <a:pPr eaLnBrk="1" hangingPunct="1">
              <a:buFontTx/>
              <a:buNone/>
              <a:defRPr/>
            </a:pPr>
            <a:r>
              <a:rPr lang="tr-TR" sz="2000" dirty="0"/>
              <a:t>	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B793B-3651-4742-AA39-99861E37D2B9}" type="slidenum">
              <a:rPr lang="tr-TR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en-US" sz="4400" b="1" dirty="0" err="1">
                <a:solidFill>
                  <a:schemeClr val="accent1"/>
                </a:solidFill>
              </a:rPr>
              <a:t>Yaşam-Boyu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Yaklaşımının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Özellikleri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060848"/>
            <a:ext cx="7761932" cy="4065315"/>
          </a:xfrm>
        </p:spPr>
        <p:txBody>
          <a:bodyPr/>
          <a:lstStyle/>
          <a:p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yaşam</a:t>
            </a:r>
            <a:r>
              <a:rPr lang="en-US" b="1" dirty="0"/>
              <a:t> </a:t>
            </a:r>
            <a:r>
              <a:rPr lang="en-US" b="1" dirty="0" err="1"/>
              <a:t>boyu</a:t>
            </a:r>
            <a:r>
              <a:rPr lang="en-US" b="1" dirty="0"/>
              <a:t> </a:t>
            </a:r>
            <a:r>
              <a:rPr lang="en-US" b="1" dirty="0" err="1"/>
              <a:t>sürer</a:t>
            </a:r>
            <a:endParaRPr lang="en-US" b="1" dirty="0"/>
          </a:p>
          <a:p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çok</a:t>
            </a:r>
            <a:r>
              <a:rPr lang="en-US" b="1" dirty="0"/>
              <a:t> </a:t>
            </a:r>
            <a:r>
              <a:rPr lang="en-US" b="1" dirty="0" err="1"/>
              <a:t>boyutludur</a:t>
            </a:r>
            <a:endParaRPr lang="en-US" b="1" dirty="0"/>
          </a:p>
          <a:p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çok</a:t>
            </a:r>
            <a:r>
              <a:rPr lang="en-US" b="1" dirty="0"/>
              <a:t> </a:t>
            </a:r>
            <a:r>
              <a:rPr lang="en-US" b="1" dirty="0" err="1"/>
              <a:t>yönlüdür</a:t>
            </a:r>
            <a:endParaRPr lang="en-US" b="1" dirty="0"/>
          </a:p>
          <a:p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esnektir</a:t>
            </a:r>
            <a:endParaRPr lang="en-US" b="1" dirty="0"/>
          </a:p>
          <a:p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bağlamsaldır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b="1" dirty="0" err="1"/>
              <a:t>Gelişim</a:t>
            </a:r>
            <a:r>
              <a:rPr lang="en-US" b="1" dirty="0"/>
              <a:t> </a:t>
            </a:r>
            <a:r>
              <a:rPr lang="en-US" b="1" dirty="0" err="1"/>
              <a:t>çok</a:t>
            </a:r>
            <a:r>
              <a:rPr lang="en-US" b="1" dirty="0"/>
              <a:t> </a:t>
            </a:r>
            <a:r>
              <a:rPr lang="en-US" b="1" dirty="0" err="1"/>
              <a:t>sayıda</a:t>
            </a:r>
            <a:r>
              <a:rPr lang="en-US" b="1" dirty="0"/>
              <a:t> </a:t>
            </a:r>
            <a:r>
              <a:rPr lang="en-US" b="1" dirty="0" err="1"/>
              <a:t>disiplin</a:t>
            </a:r>
            <a:r>
              <a:rPr lang="en-US" b="1" dirty="0"/>
              <a:t> </a:t>
            </a:r>
            <a:r>
              <a:rPr lang="en-US" b="1" dirty="0" err="1"/>
              <a:t>tarafından</a:t>
            </a:r>
            <a:r>
              <a:rPr lang="en-US" b="1" dirty="0"/>
              <a:t> </a:t>
            </a:r>
            <a:r>
              <a:rPr lang="tr-TR" b="1" dirty="0"/>
              <a:t>i</a:t>
            </a:r>
            <a:r>
              <a:rPr lang="en-US" b="1" dirty="0" err="1"/>
              <a:t>ncelenmektedir</a:t>
            </a:r>
            <a:endParaRPr lang="en-US" b="1" dirty="0"/>
          </a:p>
          <a:p>
            <a:pPr>
              <a:lnSpc>
                <a:spcPct val="80000"/>
              </a:lnSpc>
            </a:pPr>
            <a:r>
              <a:rPr lang="en-US" b="1" dirty="0" err="1"/>
              <a:t>Gelişim</a:t>
            </a:r>
            <a:r>
              <a:rPr lang="en-US" b="1" dirty="0"/>
              <a:t>, </a:t>
            </a:r>
            <a:r>
              <a:rPr lang="en-US" b="1" dirty="0" err="1"/>
              <a:t>büyüme</a:t>
            </a:r>
            <a:r>
              <a:rPr lang="en-US" b="1" dirty="0"/>
              <a:t>, </a:t>
            </a:r>
            <a:r>
              <a:rPr lang="en-US" b="1" dirty="0" err="1"/>
              <a:t>sürdürme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düzenlemeyi</a:t>
            </a:r>
            <a:r>
              <a:rPr lang="en-US" b="1" dirty="0"/>
              <a:t> </a:t>
            </a:r>
            <a:r>
              <a:rPr lang="en-US" b="1" dirty="0" err="1"/>
              <a:t>içerir</a:t>
            </a:r>
            <a:r>
              <a:rPr lang="en-US" b="1" dirty="0"/>
              <a:t>.</a:t>
            </a:r>
          </a:p>
        </p:txBody>
      </p:sp>
      <p:pic>
        <p:nvPicPr>
          <p:cNvPr id="76802" name="Picture 2" descr="C:\Documents and Settings\hp pc\Desktop\lifesp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563" y="5517233"/>
            <a:ext cx="6168766" cy="100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4" name="Picture 4" descr="C:\Documents and Settings\hp pc\Local Settings\Temporary Internet Files\Content.IE5\1C72RECC\MC90034964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12776"/>
            <a:ext cx="723843" cy="283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Gelişimi belirleyen faktörler</a:t>
            </a:r>
            <a:r>
              <a:rPr lang="tr-TR" dirty="0"/>
              <a:t> </a:t>
            </a:r>
          </a:p>
        </p:txBody>
      </p:sp>
      <p:graphicFrame>
        <p:nvGraphicFramePr>
          <p:cNvPr id="110654" name="Group 62"/>
          <p:cNvGraphicFramePr>
            <a:graphicFrameLocks noGrp="1"/>
          </p:cNvGraphicFramePr>
          <p:nvPr>
            <p:ph type="tbl" idx="1"/>
          </p:nvPr>
        </p:nvGraphicFramePr>
        <p:xfrm>
          <a:off x="179388" y="836613"/>
          <a:ext cx="8964612" cy="6021389"/>
        </p:xfrm>
        <a:graphic>
          <a:graphicData uri="http://schemas.openxmlformats.org/drawingml/2006/table">
            <a:tbl>
              <a:tblPr/>
              <a:tblGrid>
                <a:gridCol w="448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Temel Tayin Ediciler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Gelişim Üzerindeki Diğer Etkiler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Gelişme terimini döllenme ile başlayıp yaşam boyu devam eden DEĞİŞME veya HAREKET örüntüsü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Biyolojik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Normatif, yaşa bağlı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Buluğ, mezuniyet,menopoz, ilk çocuk, evlilik , büyükannelik, emeklilik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Etkileşim	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Normatif, kuşağa bağlı</a:t>
                      </a:r>
                      <a:r>
                        <a:rPr kumimoji="0" lang="tr-TR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Savaş, kıtlık, ekonomik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depresyon salgın hastalıklar,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çeşitli modernleşme hareketleri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Çevresel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4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Normatif olmayan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Hastalıklar, okul başarısı, ebeveynin boşanması, bir derneğe üyelik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61CF2-63EA-4152-9EA3-D18A15EE15DE}" type="slidenum">
              <a:rPr lang="tr-TR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400" b="1" dirty="0" err="1"/>
              <a:t>Gelişim</a:t>
            </a:r>
            <a:r>
              <a:rPr lang="en-US" sz="4400" b="1" dirty="0"/>
              <a:t> </a:t>
            </a:r>
            <a:r>
              <a:rPr lang="tr-TR" sz="4400" b="1" dirty="0"/>
              <a:t>Ç</a:t>
            </a:r>
            <a:r>
              <a:rPr lang="en-US" sz="4400" b="1" dirty="0"/>
              <a:t>ok </a:t>
            </a:r>
            <a:r>
              <a:rPr lang="en-US" sz="4400" b="1" dirty="0" err="1"/>
              <a:t>Sayıda</a:t>
            </a:r>
            <a:r>
              <a:rPr lang="en-US" sz="4400" b="1" dirty="0"/>
              <a:t> </a:t>
            </a:r>
            <a:r>
              <a:rPr lang="en-US" sz="4400" b="1" dirty="0" err="1"/>
              <a:t>Disiplin</a:t>
            </a:r>
            <a:r>
              <a:rPr lang="en-US" sz="4400" b="1" dirty="0"/>
              <a:t> </a:t>
            </a:r>
            <a:r>
              <a:rPr lang="en-US" sz="4400" b="1" dirty="0" err="1"/>
              <a:t>Tarafından</a:t>
            </a:r>
            <a:r>
              <a:rPr lang="en-US" sz="4400" b="1" dirty="0"/>
              <a:t> </a:t>
            </a:r>
            <a:r>
              <a:rPr lang="en-US" sz="4400" b="1" dirty="0" err="1"/>
              <a:t>İncelenmektedir</a:t>
            </a:r>
            <a:endParaRPr lang="en-US" sz="4400" b="1" dirty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/>
              <a:t>Psikologlar</a:t>
            </a:r>
            <a:endParaRPr lang="en-US" sz="3600" b="1" dirty="0"/>
          </a:p>
          <a:p>
            <a:r>
              <a:rPr lang="en-US" sz="3600" b="1" dirty="0" err="1"/>
              <a:t>Sosyologlar</a:t>
            </a:r>
            <a:endParaRPr lang="en-US" sz="3600" b="1" dirty="0"/>
          </a:p>
          <a:p>
            <a:r>
              <a:rPr lang="en-US" sz="3600" b="1" dirty="0" err="1"/>
              <a:t>Antropologlar</a:t>
            </a:r>
            <a:endParaRPr lang="en-US" sz="3600" b="1" dirty="0"/>
          </a:p>
          <a:p>
            <a:r>
              <a:rPr lang="en-US" sz="3600" b="1" dirty="0" err="1"/>
              <a:t>Sinirbilimciler</a:t>
            </a:r>
            <a:endParaRPr lang="en-US" sz="3600" b="1" dirty="0"/>
          </a:p>
          <a:p>
            <a:r>
              <a:rPr lang="en-US" sz="3600" b="1" dirty="0" err="1"/>
              <a:t>Tıp</a:t>
            </a:r>
            <a:r>
              <a:rPr lang="en-US" sz="3600" b="1" dirty="0"/>
              <a:t> </a:t>
            </a:r>
            <a:r>
              <a:rPr lang="en-US" sz="3600" b="1" dirty="0" err="1"/>
              <a:t>araştırmacıları</a:t>
            </a:r>
            <a:endParaRPr lang="en-US" sz="3600" b="1" dirty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486400" y="2057400"/>
          <a:ext cx="36576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Clip" r:id="rId4" imgW="1914808" imgH="1849925" progId="">
                  <p:embed/>
                </p:oleObj>
              </mc:Choice>
              <mc:Fallback>
                <p:oleObj name="Clip" r:id="rId4" imgW="1914808" imgH="1849925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057400"/>
                        <a:ext cx="3657600" cy="480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400" b="1" dirty="0" err="1"/>
              <a:t>İnsan</a:t>
            </a:r>
            <a:r>
              <a:rPr lang="en-US" sz="4400" b="1" dirty="0"/>
              <a:t> </a:t>
            </a:r>
            <a:r>
              <a:rPr lang="en-US" sz="4400" b="1" dirty="0" err="1"/>
              <a:t>Gelişiminde</a:t>
            </a:r>
            <a:r>
              <a:rPr lang="en-US" sz="4400" b="1" dirty="0"/>
              <a:t> </a:t>
            </a:r>
            <a:r>
              <a:rPr lang="en-US" sz="4400" b="1" dirty="0" err="1"/>
              <a:t>Üç</a:t>
            </a:r>
            <a:r>
              <a:rPr lang="en-US" sz="4400" b="1" dirty="0"/>
              <a:t> </a:t>
            </a:r>
            <a:r>
              <a:rPr lang="en-US" sz="4400" b="1" dirty="0" err="1"/>
              <a:t>Amaç</a:t>
            </a:r>
            <a:endParaRPr lang="en-US" sz="4400" b="1" i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err="1"/>
              <a:t>Büyüme</a:t>
            </a:r>
            <a:r>
              <a:rPr lang="en-US" sz="4000" b="1" dirty="0"/>
              <a:t> (Growth)</a:t>
            </a:r>
          </a:p>
          <a:p>
            <a:r>
              <a:rPr lang="en-US" sz="4000" b="1" dirty="0" err="1"/>
              <a:t>Sürdürme</a:t>
            </a:r>
            <a:r>
              <a:rPr lang="en-US" sz="4000" b="1" dirty="0"/>
              <a:t> (Maintenance)</a:t>
            </a:r>
          </a:p>
          <a:p>
            <a:r>
              <a:rPr lang="tr-TR" sz="4000" b="1" dirty="0"/>
              <a:t>Kaybın d</a:t>
            </a:r>
            <a:r>
              <a:rPr lang="en-US" sz="4000" b="1" dirty="0" err="1"/>
              <a:t>üzenle</a:t>
            </a:r>
            <a:r>
              <a:rPr lang="tr-TR" sz="4000" b="1" dirty="0"/>
              <a:t>n</a:t>
            </a:r>
            <a:r>
              <a:rPr lang="en-US" sz="4000" b="1" dirty="0"/>
              <a:t>me</a:t>
            </a:r>
            <a:r>
              <a:rPr lang="tr-TR" sz="4000" b="1" dirty="0"/>
              <a:t>si</a:t>
            </a:r>
            <a:r>
              <a:rPr lang="en-US" sz="4000" b="1" dirty="0"/>
              <a:t> (Regulation)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>
                <a:solidFill>
                  <a:schemeClr val="accent1"/>
                </a:solidFill>
              </a:rPr>
              <a:t>Bazı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Çağdaş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dirty="0" err="1">
                <a:solidFill>
                  <a:schemeClr val="accent1"/>
                </a:solidFill>
              </a:rPr>
              <a:t>Konular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iyilik</a:t>
            </a:r>
            <a:r>
              <a:rPr lang="en-US" sz="4000" b="1" dirty="0"/>
              <a:t> (Well-Being)</a:t>
            </a:r>
          </a:p>
          <a:p>
            <a:r>
              <a:rPr lang="en-US" sz="4000" b="1" dirty="0"/>
              <a:t>Anne </a:t>
            </a:r>
            <a:r>
              <a:rPr lang="en-US" sz="4000" b="1" dirty="0" err="1"/>
              <a:t>babalık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Eğitim</a:t>
            </a:r>
            <a:endParaRPr lang="en-US" sz="4000" b="1" dirty="0"/>
          </a:p>
          <a:p>
            <a:r>
              <a:rPr lang="en-US" sz="4000" b="1" dirty="0" err="1"/>
              <a:t>Sosyokültürel</a:t>
            </a:r>
            <a:r>
              <a:rPr lang="en-US" sz="4000" b="1" dirty="0"/>
              <a:t> </a:t>
            </a:r>
            <a:r>
              <a:rPr lang="en-US" sz="4000" b="1" dirty="0" err="1"/>
              <a:t>Bağlamlar</a:t>
            </a:r>
            <a:r>
              <a:rPr lang="en-US" sz="4000" b="1" dirty="0"/>
              <a:t> </a:t>
            </a:r>
          </a:p>
          <a:p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Politika</a:t>
            </a:r>
            <a:endParaRPr lang="en-US" sz="4000" b="1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90951"/>
              </p:ext>
            </p:extLst>
          </p:nvPr>
        </p:nvGraphicFramePr>
        <p:xfrm>
          <a:off x="7104710" y="4509120"/>
          <a:ext cx="2039290" cy="234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Clip" r:id="rId4" imgW="1401775" imgH="1825142" progId="">
                  <p:embed/>
                </p:oleObj>
              </mc:Choice>
              <mc:Fallback>
                <p:oleObj name="Clip" r:id="rId4" imgW="1401775" imgH="1825142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710" y="4509120"/>
                        <a:ext cx="2039290" cy="2348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3193</TotalTime>
  <Words>385</Words>
  <Application>Microsoft Office PowerPoint</Application>
  <PresentationFormat>Ekran Gösterisi (4:3)</PresentationFormat>
  <Paragraphs>84</Paragraphs>
  <Slides>13</Slides>
  <Notes>11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Calibri</vt:lpstr>
      <vt:lpstr>Century Gothic</vt:lpstr>
      <vt:lpstr>Tahoma</vt:lpstr>
      <vt:lpstr>Times New Roman</vt:lpstr>
      <vt:lpstr>Wingdings 3</vt:lpstr>
      <vt:lpstr>Dilim</vt:lpstr>
      <vt:lpstr>Clip</vt:lpstr>
      <vt:lpstr>GİRİŞ</vt:lpstr>
      <vt:lpstr>PowerPoint Sunusu</vt:lpstr>
      <vt:lpstr>PowerPoint Sunusu</vt:lpstr>
      <vt:lpstr>Yaşam boyu gelişim anlayışı </vt:lpstr>
      <vt:lpstr>Yaşam-Boyu Yaklaşımının Özellikleri</vt:lpstr>
      <vt:lpstr>Gelişimi belirleyen faktörler </vt:lpstr>
      <vt:lpstr>Gelişim Çok Sayıda Disiplin Tarafından İncelenmektedir</vt:lpstr>
      <vt:lpstr>İnsan Gelişiminde Üç Amaç</vt:lpstr>
      <vt:lpstr>Bazı Çağdaş Konular</vt:lpstr>
      <vt:lpstr>PowerPoint Sunusu</vt:lpstr>
      <vt:lpstr>Gelişimsel Konular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One</dc:title>
  <dc:creator>.</dc:creator>
  <cp:lastModifiedBy>vahdetayşe nur</cp:lastModifiedBy>
  <cp:revision>359</cp:revision>
  <cp:lastPrinted>2011-10-03T06:52:23Z</cp:lastPrinted>
  <dcterms:created xsi:type="dcterms:W3CDTF">2001-02-18T20:54:39Z</dcterms:created>
  <dcterms:modified xsi:type="dcterms:W3CDTF">2018-10-15T05:35:47Z</dcterms:modified>
</cp:coreProperties>
</file>