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309" r:id="rId6"/>
    <p:sldId id="296" r:id="rId7"/>
    <p:sldId id="266" r:id="rId8"/>
    <p:sldId id="287" r:id="rId9"/>
    <p:sldId id="270" r:id="rId10"/>
    <p:sldId id="29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8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49BE1-D989-4327-912E-F2289C6848B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248B6E-A472-49A1-8EE8-B39442F3FA07}">
      <dgm:prSet phldrT="[Metin]"/>
      <dgm:spPr/>
      <dgm:t>
        <a:bodyPr/>
        <a:lstStyle/>
        <a:p>
          <a:r>
            <a:rPr lang="tr-TR" dirty="0"/>
            <a:t>Bebeklikte Sosyal Duygusal Gelişim</a:t>
          </a:r>
        </a:p>
      </dgm:t>
    </dgm:pt>
    <dgm:pt modelId="{C66233F7-801C-4DBC-8029-03D302EDC368}" type="parTrans" cxnId="{6AB7F86D-9451-490D-9252-5A047D0F230E}">
      <dgm:prSet/>
      <dgm:spPr/>
      <dgm:t>
        <a:bodyPr/>
        <a:lstStyle/>
        <a:p>
          <a:endParaRPr lang="tr-TR"/>
        </a:p>
      </dgm:t>
    </dgm:pt>
    <dgm:pt modelId="{9825A673-2671-4B7E-A261-755F22D5B4B1}" type="sibTrans" cxnId="{6AB7F86D-9451-490D-9252-5A047D0F230E}">
      <dgm:prSet/>
      <dgm:spPr/>
      <dgm:t>
        <a:bodyPr/>
        <a:lstStyle/>
        <a:p>
          <a:endParaRPr lang="tr-TR"/>
        </a:p>
      </dgm:t>
    </dgm:pt>
    <dgm:pt modelId="{B74AC547-7D97-4D73-AE24-FE7ED19DBDE8}">
      <dgm:prSet phldrT="[Metin]"/>
      <dgm:spPr/>
      <dgm:t>
        <a:bodyPr/>
        <a:lstStyle/>
        <a:p>
          <a:r>
            <a:rPr lang="tr-TR" dirty="0"/>
            <a:t>Duygusal Gelişim ve Kişilik Gelişimi</a:t>
          </a:r>
        </a:p>
      </dgm:t>
    </dgm:pt>
    <dgm:pt modelId="{E8DC49D1-EB65-40D0-8B0F-317B534BC500}" type="parTrans" cxnId="{C17D1B74-BA3B-4088-A58C-91E82BA6ADC9}">
      <dgm:prSet/>
      <dgm:spPr/>
      <dgm:t>
        <a:bodyPr/>
        <a:lstStyle/>
        <a:p>
          <a:endParaRPr lang="tr-TR"/>
        </a:p>
      </dgm:t>
    </dgm:pt>
    <dgm:pt modelId="{FBA4BD90-2A2F-4AC7-B0FC-7735A11A2900}" type="sibTrans" cxnId="{C17D1B74-BA3B-4088-A58C-91E82BA6ADC9}">
      <dgm:prSet/>
      <dgm:spPr/>
      <dgm:t>
        <a:bodyPr/>
        <a:lstStyle/>
        <a:p>
          <a:endParaRPr lang="tr-TR"/>
        </a:p>
      </dgm:t>
    </dgm:pt>
    <dgm:pt modelId="{F50772BE-CC0C-4015-9FC4-3DB261E3C38F}">
      <dgm:prSet phldrT="[Metin]"/>
      <dgm:spPr/>
      <dgm:t>
        <a:bodyPr/>
        <a:lstStyle/>
        <a:p>
          <a:r>
            <a:rPr lang="tr-TR" dirty="0"/>
            <a:t>Bağlanma</a:t>
          </a:r>
        </a:p>
      </dgm:t>
    </dgm:pt>
    <dgm:pt modelId="{C376FC11-C8B4-4D1F-B6E9-716008B48C74}" type="parTrans" cxnId="{6A441992-A4FD-4248-87D4-BCE7479546D6}">
      <dgm:prSet/>
      <dgm:spPr/>
      <dgm:t>
        <a:bodyPr/>
        <a:lstStyle/>
        <a:p>
          <a:endParaRPr lang="tr-TR"/>
        </a:p>
      </dgm:t>
    </dgm:pt>
    <dgm:pt modelId="{3E87D777-66E4-469F-81FF-C371D5DD71A4}" type="sibTrans" cxnId="{6A441992-A4FD-4248-87D4-BCE7479546D6}">
      <dgm:prSet/>
      <dgm:spPr/>
      <dgm:t>
        <a:bodyPr/>
        <a:lstStyle/>
        <a:p>
          <a:endParaRPr lang="tr-TR"/>
        </a:p>
      </dgm:t>
    </dgm:pt>
    <dgm:pt modelId="{2B3BAD29-558F-4ACF-A611-B0B6302D5D0C}">
      <dgm:prSet phldrT="[Metin]"/>
      <dgm:spPr/>
      <dgm:t>
        <a:bodyPr/>
        <a:lstStyle/>
        <a:p>
          <a:r>
            <a:rPr lang="tr-TR" dirty="0"/>
            <a:t>Sosyal Bağlamlar</a:t>
          </a:r>
        </a:p>
      </dgm:t>
    </dgm:pt>
    <dgm:pt modelId="{B221BC42-0247-4B78-A92E-7B53DAB5CBBB}" type="parTrans" cxnId="{CBEDB508-0F78-4E5B-BC59-81DC36E50C7B}">
      <dgm:prSet/>
      <dgm:spPr/>
      <dgm:t>
        <a:bodyPr/>
        <a:lstStyle/>
        <a:p>
          <a:endParaRPr lang="tr-TR"/>
        </a:p>
      </dgm:t>
    </dgm:pt>
    <dgm:pt modelId="{09B21BC7-853A-4F4A-A91B-400FBA97C3AA}" type="sibTrans" cxnId="{CBEDB508-0F78-4E5B-BC59-81DC36E50C7B}">
      <dgm:prSet/>
      <dgm:spPr/>
      <dgm:t>
        <a:bodyPr/>
        <a:lstStyle/>
        <a:p>
          <a:endParaRPr lang="tr-TR"/>
        </a:p>
      </dgm:t>
    </dgm:pt>
    <dgm:pt modelId="{DB9DEBAA-56BB-4298-8AC1-B5A18B8D7E9B}" type="pres">
      <dgm:prSet presAssocID="{75749BE1-D989-4327-912E-F2289C6848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D5F79A-5377-4276-9B1E-B8DAF884DD6F}" type="pres">
      <dgm:prSet presAssocID="{C2248B6E-A472-49A1-8EE8-B39442F3FA07}" presName="hierRoot1" presStyleCnt="0"/>
      <dgm:spPr/>
    </dgm:pt>
    <dgm:pt modelId="{5E162F17-E511-4C20-B051-0A09E7BDDE36}" type="pres">
      <dgm:prSet presAssocID="{C2248B6E-A472-49A1-8EE8-B39442F3FA07}" presName="composite" presStyleCnt="0"/>
      <dgm:spPr/>
    </dgm:pt>
    <dgm:pt modelId="{7F765FD0-FCC0-46EE-83D9-6F6AD581689A}" type="pres">
      <dgm:prSet presAssocID="{C2248B6E-A472-49A1-8EE8-B39442F3FA07}" presName="background" presStyleLbl="node0" presStyleIdx="0" presStyleCnt="1"/>
      <dgm:spPr/>
    </dgm:pt>
    <dgm:pt modelId="{BD7B0A3C-7013-4309-A1A2-830996DE7963}" type="pres">
      <dgm:prSet presAssocID="{C2248B6E-A472-49A1-8EE8-B39442F3FA07}" presName="text" presStyleLbl="fgAcc0" presStyleIdx="0" presStyleCnt="1">
        <dgm:presLayoutVars>
          <dgm:chPref val="3"/>
        </dgm:presLayoutVars>
      </dgm:prSet>
      <dgm:spPr/>
    </dgm:pt>
    <dgm:pt modelId="{E29488C1-088E-427B-A9C7-DC3FC801F4D7}" type="pres">
      <dgm:prSet presAssocID="{C2248B6E-A472-49A1-8EE8-B39442F3FA07}" presName="hierChild2" presStyleCnt="0"/>
      <dgm:spPr/>
    </dgm:pt>
    <dgm:pt modelId="{DC36E96D-56D1-442B-9A5D-39B54BB9401D}" type="pres">
      <dgm:prSet presAssocID="{E8DC49D1-EB65-40D0-8B0F-317B534BC500}" presName="Name10" presStyleLbl="parChTrans1D2" presStyleIdx="0" presStyleCnt="3"/>
      <dgm:spPr/>
    </dgm:pt>
    <dgm:pt modelId="{5813EA16-7C09-4E6D-9D88-FDE04D333C68}" type="pres">
      <dgm:prSet presAssocID="{B74AC547-7D97-4D73-AE24-FE7ED19DBDE8}" presName="hierRoot2" presStyleCnt="0"/>
      <dgm:spPr/>
    </dgm:pt>
    <dgm:pt modelId="{C2BFAC45-1DA8-44F8-A3C3-ED7276CCE17C}" type="pres">
      <dgm:prSet presAssocID="{B74AC547-7D97-4D73-AE24-FE7ED19DBDE8}" presName="composite2" presStyleCnt="0"/>
      <dgm:spPr/>
    </dgm:pt>
    <dgm:pt modelId="{7DE1E973-8EC6-4C0C-9373-7C22B36401DE}" type="pres">
      <dgm:prSet presAssocID="{B74AC547-7D97-4D73-AE24-FE7ED19DBDE8}" presName="background2" presStyleLbl="node2" presStyleIdx="0" presStyleCnt="3"/>
      <dgm:spPr/>
    </dgm:pt>
    <dgm:pt modelId="{93709E05-838F-482B-A8F3-73CA5D359C41}" type="pres">
      <dgm:prSet presAssocID="{B74AC547-7D97-4D73-AE24-FE7ED19DBDE8}" presName="text2" presStyleLbl="fgAcc2" presStyleIdx="0" presStyleCnt="3">
        <dgm:presLayoutVars>
          <dgm:chPref val="3"/>
        </dgm:presLayoutVars>
      </dgm:prSet>
      <dgm:spPr/>
    </dgm:pt>
    <dgm:pt modelId="{C9A9A832-9964-4045-95AF-266D0B46197E}" type="pres">
      <dgm:prSet presAssocID="{B74AC547-7D97-4D73-AE24-FE7ED19DBDE8}" presName="hierChild3" presStyleCnt="0"/>
      <dgm:spPr/>
    </dgm:pt>
    <dgm:pt modelId="{7BCD15BD-C800-403C-B6AF-F7B4AE5B7BD4}" type="pres">
      <dgm:prSet presAssocID="{C376FC11-C8B4-4D1F-B6E9-716008B48C74}" presName="Name10" presStyleLbl="parChTrans1D2" presStyleIdx="1" presStyleCnt="3"/>
      <dgm:spPr/>
    </dgm:pt>
    <dgm:pt modelId="{77C16E5A-5E31-4905-932E-69778EB9143A}" type="pres">
      <dgm:prSet presAssocID="{F50772BE-CC0C-4015-9FC4-3DB261E3C38F}" presName="hierRoot2" presStyleCnt="0"/>
      <dgm:spPr/>
    </dgm:pt>
    <dgm:pt modelId="{BE99189B-FB83-4FDD-B7B9-D787A60CA10E}" type="pres">
      <dgm:prSet presAssocID="{F50772BE-CC0C-4015-9FC4-3DB261E3C38F}" presName="composite2" presStyleCnt="0"/>
      <dgm:spPr/>
    </dgm:pt>
    <dgm:pt modelId="{034BF88E-9732-4822-B9BE-8ABAA21C3AA2}" type="pres">
      <dgm:prSet presAssocID="{F50772BE-CC0C-4015-9FC4-3DB261E3C38F}" presName="background2" presStyleLbl="node2" presStyleIdx="1" presStyleCnt="3"/>
      <dgm:spPr/>
    </dgm:pt>
    <dgm:pt modelId="{0BE7FFAA-1DA3-48AC-B673-9D1EB3AE23C6}" type="pres">
      <dgm:prSet presAssocID="{F50772BE-CC0C-4015-9FC4-3DB261E3C38F}" presName="text2" presStyleLbl="fgAcc2" presStyleIdx="1" presStyleCnt="3">
        <dgm:presLayoutVars>
          <dgm:chPref val="3"/>
        </dgm:presLayoutVars>
      </dgm:prSet>
      <dgm:spPr/>
    </dgm:pt>
    <dgm:pt modelId="{48535075-382F-4D76-9893-00F5C8192F9C}" type="pres">
      <dgm:prSet presAssocID="{F50772BE-CC0C-4015-9FC4-3DB261E3C38F}" presName="hierChild3" presStyleCnt="0"/>
      <dgm:spPr/>
    </dgm:pt>
    <dgm:pt modelId="{C000FD62-6837-4193-810C-D64F0F8CBECB}" type="pres">
      <dgm:prSet presAssocID="{B221BC42-0247-4B78-A92E-7B53DAB5CBBB}" presName="Name10" presStyleLbl="parChTrans1D2" presStyleIdx="2" presStyleCnt="3"/>
      <dgm:spPr/>
    </dgm:pt>
    <dgm:pt modelId="{A244DC20-1613-4B19-97A1-A96A6E62E36B}" type="pres">
      <dgm:prSet presAssocID="{2B3BAD29-558F-4ACF-A611-B0B6302D5D0C}" presName="hierRoot2" presStyleCnt="0"/>
      <dgm:spPr/>
    </dgm:pt>
    <dgm:pt modelId="{FDFDCA86-D876-4E54-A4EB-58EDC5F3B0B0}" type="pres">
      <dgm:prSet presAssocID="{2B3BAD29-558F-4ACF-A611-B0B6302D5D0C}" presName="composite2" presStyleCnt="0"/>
      <dgm:spPr/>
    </dgm:pt>
    <dgm:pt modelId="{D57D2B0B-EEED-478B-93B4-F4B4A477AA11}" type="pres">
      <dgm:prSet presAssocID="{2B3BAD29-558F-4ACF-A611-B0B6302D5D0C}" presName="background2" presStyleLbl="node2" presStyleIdx="2" presStyleCnt="3"/>
      <dgm:spPr/>
    </dgm:pt>
    <dgm:pt modelId="{CDDEBA55-8356-4C87-B84E-60FFEC611C2A}" type="pres">
      <dgm:prSet presAssocID="{2B3BAD29-558F-4ACF-A611-B0B6302D5D0C}" presName="text2" presStyleLbl="fgAcc2" presStyleIdx="2" presStyleCnt="3">
        <dgm:presLayoutVars>
          <dgm:chPref val="3"/>
        </dgm:presLayoutVars>
      </dgm:prSet>
      <dgm:spPr/>
    </dgm:pt>
    <dgm:pt modelId="{D21CA3DC-D3D9-49FA-8AFF-4C2955032C1D}" type="pres">
      <dgm:prSet presAssocID="{2B3BAD29-558F-4ACF-A611-B0B6302D5D0C}" presName="hierChild3" presStyleCnt="0"/>
      <dgm:spPr/>
    </dgm:pt>
  </dgm:ptLst>
  <dgm:cxnLst>
    <dgm:cxn modelId="{CBEDB508-0F78-4E5B-BC59-81DC36E50C7B}" srcId="{C2248B6E-A472-49A1-8EE8-B39442F3FA07}" destId="{2B3BAD29-558F-4ACF-A611-B0B6302D5D0C}" srcOrd="2" destOrd="0" parTransId="{B221BC42-0247-4B78-A92E-7B53DAB5CBBB}" sibTransId="{09B21BC7-853A-4F4A-A91B-400FBA97C3AA}"/>
    <dgm:cxn modelId="{80EB4A0E-5E85-49D3-964C-CAC8E72611E5}" type="presOf" srcId="{C2248B6E-A472-49A1-8EE8-B39442F3FA07}" destId="{BD7B0A3C-7013-4309-A1A2-830996DE7963}" srcOrd="0" destOrd="0" presId="urn:microsoft.com/office/officeart/2005/8/layout/hierarchy1"/>
    <dgm:cxn modelId="{B5C90141-A54A-49ED-B60F-2C982C00D646}" type="presOf" srcId="{B221BC42-0247-4B78-A92E-7B53DAB5CBBB}" destId="{C000FD62-6837-4193-810C-D64F0F8CBECB}" srcOrd="0" destOrd="0" presId="urn:microsoft.com/office/officeart/2005/8/layout/hierarchy1"/>
    <dgm:cxn modelId="{4648FC61-0D73-46A2-BA6F-E074809BCF3F}" type="presOf" srcId="{75749BE1-D989-4327-912E-F2289C6848B1}" destId="{DB9DEBAA-56BB-4298-8AC1-B5A18B8D7E9B}" srcOrd="0" destOrd="0" presId="urn:microsoft.com/office/officeart/2005/8/layout/hierarchy1"/>
    <dgm:cxn modelId="{6AB7F86D-9451-490D-9252-5A047D0F230E}" srcId="{75749BE1-D989-4327-912E-F2289C6848B1}" destId="{C2248B6E-A472-49A1-8EE8-B39442F3FA07}" srcOrd="0" destOrd="0" parTransId="{C66233F7-801C-4DBC-8029-03D302EDC368}" sibTransId="{9825A673-2671-4B7E-A261-755F22D5B4B1}"/>
    <dgm:cxn modelId="{C17D1B74-BA3B-4088-A58C-91E82BA6ADC9}" srcId="{C2248B6E-A472-49A1-8EE8-B39442F3FA07}" destId="{B74AC547-7D97-4D73-AE24-FE7ED19DBDE8}" srcOrd="0" destOrd="0" parTransId="{E8DC49D1-EB65-40D0-8B0F-317B534BC500}" sibTransId="{FBA4BD90-2A2F-4AC7-B0FC-7735A11A2900}"/>
    <dgm:cxn modelId="{6A441992-A4FD-4248-87D4-BCE7479546D6}" srcId="{C2248B6E-A472-49A1-8EE8-B39442F3FA07}" destId="{F50772BE-CC0C-4015-9FC4-3DB261E3C38F}" srcOrd="1" destOrd="0" parTransId="{C376FC11-C8B4-4D1F-B6E9-716008B48C74}" sibTransId="{3E87D777-66E4-469F-81FF-C371D5DD71A4}"/>
    <dgm:cxn modelId="{9D16D3A3-0F8F-4E0C-9434-161986CEEEE7}" type="presOf" srcId="{B74AC547-7D97-4D73-AE24-FE7ED19DBDE8}" destId="{93709E05-838F-482B-A8F3-73CA5D359C41}" srcOrd="0" destOrd="0" presId="urn:microsoft.com/office/officeart/2005/8/layout/hierarchy1"/>
    <dgm:cxn modelId="{0FF87ADA-263F-4E4E-8895-D27DE6C94862}" type="presOf" srcId="{F50772BE-CC0C-4015-9FC4-3DB261E3C38F}" destId="{0BE7FFAA-1DA3-48AC-B673-9D1EB3AE23C6}" srcOrd="0" destOrd="0" presId="urn:microsoft.com/office/officeart/2005/8/layout/hierarchy1"/>
    <dgm:cxn modelId="{B75228E1-D869-4AC1-8052-2B464C72F314}" type="presOf" srcId="{C376FC11-C8B4-4D1F-B6E9-716008B48C74}" destId="{7BCD15BD-C800-403C-B6AF-F7B4AE5B7BD4}" srcOrd="0" destOrd="0" presId="urn:microsoft.com/office/officeart/2005/8/layout/hierarchy1"/>
    <dgm:cxn modelId="{10741AE8-81CC-42BD-B8D9-D1C528C40753}" type="presOf" srcId="{E8DC49D1-EB65-40D0-8B0F-317B534BC500}" destId="{DC36E96D-56D1-442B-9A5D-39B54BB9401D}" srcOrd="0" destOrd="0" presId="urn:microsoft.com/office/officeart/2005/8/layout/hierarchy1"/>
    <dgm:cxn modelId="{B553E4F3-D846-49B3-8BE7-4A55B3F85DCF}" type="presOf" srcId="{2B3BAD29-558F-4ACF-A611-B0B6302D5D0C}" destId="{CDDEBA55-8356-4C87-B84E-60FFEC611C2A}" srcOrd="0" destOrd="0" presId="urn:microsoft.com/office/officeart/2005/8/layout/hierarchy1"/>
    <dgm:cxn modelId="{2F7CB720-1335-46ED-AD19-E3B3DBFEE14B}" type="presParOf" srcId="{DB9DEBAA-56BB-4298-8AC1-B5A18B8D7E9B}" destId="{5BD5F79A-5377-4276-9B1E-B8DAF884DD6F}" srcOrd="0" destOrd="0" presId="urn:microsoft.com/office/officeart/2005/8/layout/hierarchy1"/>
    <dgm:cxn modelId="{40CD5601-AC0F-4C57-9833-C68C080075AF}" type="presParOf" srcId="{5BD5F79A-5377-4276-9B1E-B8DAF884DD6F}" destId="{5E162F17-E511-4C20-B051-0A09E7BDDE36}" srcOrd="0" destOrd="0" presId="urn:microsoft.com/office/officeart/2005/8/layout/hierarchy1"/>
    <dgm:cxn modelId="{DD97EE22-7A55-4C90-AA32-B203F2F301DF}" type="presParOf" srcId="{5E162F17-E511-4C20-B051-0A09E7BDDE36}" destId="{7F765FD0-FCC0-46EE-83D9-6F6AD581689A}" srcOrd="0" destOrd="0" presId="urn:microsoft.com/office/officeart/2005/8/layout/hierarchy1"/>
    <dgm:cxn modelId="{992EE84B-EB88-420D-AA22-4B04159376D1}" type="presParOf" srcId="{5E162F17-E511-4C20-B051-0A09E7BDDE36}" destId="{BD7B0A3C-7013-4309-A1A2-830996DE7963}" srcOrd="1" destOrd="0" presId="urn:microsoft.com/office/officeart/2005/8/layout/hierarchy1"/>
    <dgm:cxn modelId="{0FC4EEDC-5FAF-462F-A35C-E769B1BD5A0E}" type="presParOf" srcId="{5BD5F79A-5377-4276-9B1E-B8DAF884DD6F}" destId="{E29488C1-088E-427B-A9C7-DC3FC801F4D7}" srcOrd="1" destOrd="0" presId="urn:microsoft.com/office/officeart/2005/8/layout/hierarchy1"/>
    <dgm:cxn modelId="{9E52BD6C-18F6-4258-8E52-04F71F021608}" type="presParOf" srcId="{E29488C1-088E-427B-A9C7-DC3FC801F4D7}" destId="{DC36E96D-56D1-442B-9A5D-39B54BB9401D}" srcOrd="0" destOrd="0" presId="urn:microsoft.com/office/officeart/2005/8/layout/hierarchy1"/>
    <dgm:cxn modelId="{02044402-1307-4016-A889-3B362F3B6221}" type="presParOf" srcId="{E29488C1-088E-427B-A9C7-DC3FC801F4D7}" destId="{5813EA16-7C09-4E6D-9D88-FDE04D333C68}" srcOrd="1" destOrd="0" presId="urn:microsoft.com/office/officeart/2005/8/layout/hierarchy1"/>
    <dgm:cxn modelId="{AC84185D-C7BA-426F-81C2-B22291294502}" type="presParOf" srcId="{5813EA16-7C09-4E6D-9D88-FDE04D333C68}" destId="{C2BFAC45-1DA8-44F8-A3C3-ED7276CCE17C}" srcOrd="0" destOrd="0" presId="urn:microsoft.com/office/officeart/2005/8/layout/hierarchy1"/>
    <dgm:cxn modelId="{055C1B65-054B-4621-AED2-7B65E5E34422}" type="presParOf" srcId="{C2BFAC45-1DA8-44F8-A3C3-ED7276CCE17C}" destId="{7DE1E973-8EC6-4C0C-9373-7C22B36401DE}" srcOrd="0" destOrd="0" presId="urn:microsoft.com/office/officeart/2005/8/layout/hierarchy1"/>
    <dgm:cxn modelId="{F9FB5047-86D7-43C4-A03F-E24E4BC15F4D}" type="presParOf" srcId="{C2BFAC45-1DA8-44F8-A3C3-ED7276CCE17C}" destId="{93709E05-838F-482B-A8F3-73CA5D359C41}" srcOrd="1" destOrd="0" presId="urn:microsoft.com/office/officeart/2005/8/layout/hierarchy1"/>
    <dgm:cxn modelId="{5892C70D-A021-44C3-AE27-9D437A454D0C}" type="presParOf" srcId="{5813EA16-7C09-4E6D-9D88-FDE04D333C68}" destId="{C9A9A832-9964-4045-95AF-266D0B46197E}" srcOrd="1" destOrd="0" presId="urn:microsoft.com/office/officeart/2005/8/layout/hierarchy1"/>
    <dgm:cxn modelId="{058F5B24-C568-4F51-81B6-83803D8B547C}" type="presParOf" srcId="{E29488C1-088E-427B-A9C7-DC3FC801F4D7}" destId="{7BCD15BD-C800-403C-B6AF-F7B4AE5B7BD4}" srcOrd="2" destOrd="0" presId="urn:microsoft.com/office/officeart/2005/8/layout/hierarchy1"/>
    <dgm:cxn modelId="{2B5164E3-3855-4A14-92BC-4808C5513F58}" type="presParOf" srcId="{E29488C1-088E-427B-A9C7-DC3FC801F4D7}" destId="{77C16E5A-5E31-4905-932E-69778EB9143A}" srcOrd="3" destOrd="0" presId="urn:microsoft.com/office/officeart/2005/8/layout/hierarchy1"/>
    <dgm:cxn modelId="{266313FC-F6DF-4310-BD43-83428E5A66E0}" type="presParOf" srcId="{77C16E5A-5E31-4905-932E-69778EB9143A}" destId="{BE99189B-FB83-4FDD-B7B9-D787A60CA10E}" srcOrd="0" destOrd="0" presId="urn:microsoft.com/office/officeart/2005/8/layout/hierarchy1"/>
    <dgm:cxn modelId="{C91137BF-B5F1-425C-A467-F15BDDFFD72A}" type="presParOf" srcId="{BE99189B-FB83-4FDD-B7B9-D787A60CA10E}" destId="{034BF88E-9732-4822-B9BE-8ABAA21C3AA2}" srcOrd="0" destOrd="0" presId="urn:microsoft.com/office/officeart/2005/8/layout/hierarchy1"/>
    <dgm:cxn modelId="{2ECC090B-8719-42EC-9962-940B02C36761}" type="presParOf" srcId="{BE99189B-FB83-4FDD-B7B9-D787A60CA10E}" destId="{0BE7FFAA-1DA3-48AC-B673-9D1EB3AE23C6}" srcOrd="1" destOrd="0" presId="urn:microsoft.com/office/officeart/2005/8/layout/hierarchy1"/>
    <dgm:cxn modelId="{C032119A-FD44-4471-A7AA-6F32C28F8D07}" type="presParOf" srcId="{77C16E5A-5E31-4905-932E-69778EB9143A}" destId="{48535075-382F-4D76-9893-00F5C8192F9C}" srcOrd="1" destOrd="0" presId="urn:microsoft.com/office/officeart/2005/8/layout/hierarchy1"/>
    <dgm:cxn modelId="{7ABE0902-F6C6-4297-80CA-C45F93E80D9D}" type="presParOf" srcId="{E29488C1-088E-427B-A9C7-DC3FC801F4D7}" destId="{C000FD62-6837-4193-810C-D64F0F8CBECB}" srcOrd="4" destOrd="0" presId="urn:microsoft.com/office/officeart/2005/8/layout/hierarchy1"/>
    <dgm:cxn modelId="{332E246D-5D29-47CE-B1AA-42A0E1724C80}" type="presParOf" srcId="{E29488C1-088E-427B-A9C7-DC3FC801F4D7}" destId="{A244DC20-1613-4B19-97A1-A96A6E62E36B}" srcOrd="5" destOrd="0" presId="urn:microsoft.com/office/officeart/2005/8/layout/hierarchy1"/>
    <dgm:cxn modelId="{105A29B8-B36C-4840-81AA-F28020B8CC59}" type="presParOf" srcId="{A244DC20-1613-4B19-97A1-A96A6E62E36B}" destId="{FDFDCA86-D876-4E54-A4EB-58EDC5F3B0B0}" srcOrd="0" destOrd="0" presId="urn:microsoft.com/office/officeart/2005/8/layout/hierarchy1"/>
    <dgm:cxn modelId="{1FF7BB15-F96C-425C-B133-2951B1F70605}" type="presParOf" srcId="{FDFDCA86-D876-4E54-A4EB-58EDC5F3B0B0}" destId="{D57D2B0B-EEED-478B-93B4-F4B4A477AA11}" srcOrd="0" destOrd="0" presId="urn:microsoft.com/office/officeart/2005/8/layout/hierarchy1"/>
    <dgm:cxn modelId="{B6CFAE2D-CD88-4205-B762-0C2A6DCE5E06}" type="presParOf" srcId="{FDFDCA86-D876-4E54-A4EB-58EDC5F3B0B0}" destId="{CDDEBA55-8356-4C87-B84E-60FFEC611C2A}" srcOrd="1" destOrd="0" presId="urn:microsoft.com/office/officeart/2005/8/layout/hierarchy1"/>
    <dgm:cxn modelId="{8444E0A0-E820-40C1-92A0-0115E4A3CAE9}" type="presParOf" srcId="{A244DC20-1613-4B19-97A1-A96A6E62E36B}" destId="{D21CA3DC-D3D9-49FA-8AFF-4C2955032C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749BE1-D989-4327-912E-F2289C6848B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248B6E-A472-49A1-8EE8-B39442F3FA07}">
      <dgm:prSet phldrT="[Metin]"/>
      <dgm:spPr/>
      <dgm:t>
        <a:bodyPr/>
        <a:lstStyle/>
        <a:p>
          <a:r>
            <a:rPr lang="tr-TR" dirty="0"/>
            <a:t> Duygusal Gelişim ve Kişilik Gelişimi</a:t>
          </a:r>
        </a:p>
      </dgm:t>
    </dgm:pt>
    <dgm:pt modelId="{C66233F7-801C-4DBC-8029-03D302EDC368}" type="parTrans" cxnId="{6AB7F86D-9451-490D-9252-5A047D0F230E}">
      <dgm:prSet/>
      <dgm:spPr/>
      <dgm:t>
        <a:bodyPr/>
        <a:lstStyle/>
        <a:p>
          <a:endParaRPr lang="tr-TR"/>
        </a:p>
      </dgm:t>
    </dgm:pt>
    <dgm:pt modelId="{9825A673-2671-4B7E-A261-755F22D5B4B1}" type="sibTrans" cxnId="{6AB7F86D-9451-490D-9252-5A047D0F230E}">
      <dgm:prSet/>
      <dgm:spPr/>
      <dgm:t>
        <a:bodyPr/>
        <a:lstStyle/>
        <a:p>
          <a:endParaRPr lang="tr-TR"/>
        </a:p>
      </dgm:t>
    </dgm:pt>
    <dgm:pt modelId="{B74AC547-7D97-4D73-AE24-FE7ED19DBDE8}">
      <dgm:prSet phldrT="[Metin]"/>
      <dgm:spPr/>
      <dgm:t>
        <a:bodyPr/>
        <a:lstStyle/>
        <a:p>
          <a:r>
            <a:rPr lang="tr-TR" dirty="0"/>
            <a:t>Duygusal Gelişim</a:t>
          </a:r>
        </a:p>
      </dgm:t>
    </dgm:pt>
    <dgm:pt modelId="{E8DC49D1-EB65-40D0-8B0F-317B534BC500}" type="parTrans" cxnId="{C17D1B74-BA3B-4088-A58C-91E82BA6ADC9}">
      <dgm:prSet/>
      <dgm:spPr/>
      <dgm:t>
        <a:bodyPr/>
        <a:lstStyle/>
        <a:p>
          <a:endParaRPr lang="tr-TR"/>
        </a:p>
      </dgm:t>
    </dgm:pt>
    <dgm:pt modelId="{FBA4BD90-2A2F-4AC7-B0FC-7735A11A2900}" type="sibTrans" cxnId="{C17D1B74-BA3B-4088-A58C-91E82BA6ADC9}">
      <dgm:prSet/>
      <dgm:spPr/>
      <dgm:t>
        <a:bodyPr/>
        <a:lstStyle/>
        <a:p>
          <a:endParaRPr lang="tr-TR"/>
        </a:p>
      </dgm:t>
    </dgm:pt>
    <dgm:pt modelId="{F50772BE-CC0C-4015-9FC4-3DB261E3C38F}">
      <dgm:prSet phldrT="[Metin]"/>
      <dgm:spPr/>
      <dgm:t>
        <a:bodyPr/>
        <a:lstStyle/>
        <a:p>
          <a:r>
            <a:rPr lang="tr-TR" dirty="0"/>
            <a:t>Mizaç</a:t>
          </a:r>
        </a:p>
      </dgm:t>
    </dgm:pt>
    <dgm:pt modelId="{C376FC11-C8B4-4D1F-B6E9-716008B48C74}" type="parTrans" cxnId="{6A441992-A4FD-4248-87D4-BCE7479546D6}">
      <dgm:prSet/>
      <dgm:spPr/>
      <dgm:t>
        <a:bodyPr/>
        <a:lstStyle/>
        <a:p>
          <a:endParaRPr lang="tr-TR"/>
        </a:p>
      </dgm:t>
    </dgm:pt>
    <dgm:pt modelId="{3E87D777-66E4-469F-81FF-C371D5DD71A4}" type="sibTrans" cxnId="{6A441992-A4FD-4248-87D4-BCE7479546D6}">
      <dgm:prSet/>
      <dgm:spPr/>
      <dgm:t>
        <a:bodyPr/>
        <a:lstStyle/>
        <a:p>
          <a:endParaRPr lang="tr-TR"/>
        </a:p>
      </dgm:t>
    </dgm:pt>
    <dgm:pt modelId="{2B3BAD29-558F-4ACF-A611-B0B6302D5D0C}">
      <dgm:prSet phldrT="[Metin]"/>
      <dgm:spPr/>
      <dgm:t>
        <a:bodyPr/>
        <a:lstStyle/>
        <a:p>
          <a:r>
            <a:rPr lang="tr-TR" dirty="0"/>
            <a:t>Kişilik Gelişimi</a:t>
          </a:r>
        </a:p>
      </dgm:t>
    </dgm:pt>
    <dgm:pt modelId="{B221BC42-0247-4B78-A92E-7B53DAB5CBBB}" type="parTrans" cxnId="{CBEDB508-0F78-4E5B-BC59-81DC36E50C7B}">
      <dgm:prSet/>
      <dgm:spPr/>
      <dgm:t>
        <a:bodyPr/>
        <a:lstStyle/>
        <a:p>
          <a:endParaRPr lang="tr-TR"/>
        </a:p>
      </dgm:t>
    </dgm:pt>
    <dgm:pt modelId="{09B21BC7-853A-4F4A-A91B-400FBA97C3AA}" type="sibTrans" cxnId="{CBEDB508-0F78-4E5B-BC59-81DC36E50C7B}">
      <dgm:prSet/>
      <dgm:spPr/>
      <dgm:t>
        <a:bodyPr/>
        <a:lstStyle/>
        <a:p>
          <a:endParaRPr lang="tr-TR"/>
        </a:p>
      </dgm:t>
    </dgm:pt>
    <dgm:pt modelId="{DB9DEBAA-56BB-4298-8AC1-B5A18B8D7E9B}" type="pres">
      <dgm:prSet presAssocID="{75749BE1-D989-4327-912E-F2289C6848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D5F79A-5377-4276-9B1E-B8DAF884DD6F}" type="pres">
      <dgm:prSet presAssocID="{C2248B6E-A472-49A1-8EE8-B39442F3FA07}" presName="hierRoot1" presStyleCnt="0"/>
      <dgm:spPr/>
    </dgm:pt>
    <dgm:pt modelId="{5E162F17-E511-4C20-B051-0A09E7BDDE36}" type="pres">
      <dgm:prSet presAssocID="{C2248B6E-A472-49A1-8EE8-B39442F3FA07}" presName="composite" presStyleCnt="0"/>
      <dgm:spPr/>
    </dgm:pt>
    <dgm:pt modelId="{7F765FD0-FCC0-46EE-83D9-6F6AD581689A}" type="pres">
      <dgm:prSet presAssocID="{C2248B6E-A472-49A1-8EE8-B39442F3FA07}" presName="background" presStyleLbl="node0" presStyleIdx="0" presStyleCnt="1"/>
      <dgm:spPr/>
    </dgm:pt>
    <dgm:pt modelId="{BD7B0A3C-7013-4309-A1A2-830996DE7963}" type="pres">
      <dgm:prSet presAssocID="{C2248B6E-A472-49A1-8EE8-B39442F3FA07}" presName="text" presStyleLbl="fgAcc0" presStyleIdx="0" presStyleCnt="1">
        <dgm:presLayoutVars>
          <dgm:chPref val="3"/>
        </dgm:presLayoutVars>
      </dgm:prSet>
      <dgm:spPr/>
    </dgm:pt>
    <dgm:pt modelId="{E29488C1-088E-427B-A9C7-DC3FC801F4D7}" type="pres">
      <dgm:prSet presAssocID="{C2248B6E-A472-49A1-8EE8-B39442F3FA07}" presName="hierChild2" presStyleCnt="0"/>
      <dgm:spPr/>
    </dgm:pt>
    <dgm:pt modelId="{DC36E96D-56D1-442B-9A5D-39B54BB9401D}" type="pres">
      <dgm:prSet presAssocID="{E8DC49D1-EB65-40D0-8B0F-317B534BC500}" presName="Name10" presStyleLbl="parChTrans1D2" presStyleIdx="0" presStyleCnt="3"/>
      <dgm:spPr/>
    </dgm:pt>
    <dgm:pt modelId="{5813EA16-7C09-4E6D-9D88-FDE04D333C68}" type="pres">
      <dgm:prSet presAssocID="{B74AC547-7D97-4D73-AE24-FE7ED19DBDE8}" presName="hierRoot2" presStyleCnt="0"/>
      <dgm:spPr/>
    </dgm:pt>
    <dgm:pt modelId="{C2BFAC45-1DA8-44F8-A3C3-ED7276CCE17C}" type="pres">
      <dgm:prSet presAssocID="{B74AC547-7D97-4D73-AE24-FE7ED19DBDE8}" presName="composite2" presStyleCnt="0"/>
      <dgm:spPr/>
    </dgm:pt>
    <dgm:pt modelId="{7DE1E973-8EC6-4C0C-9373-7C22B36401DE}" type="pres">
      <dgm:prSet presAssocID="{B74AC547-7D97-4D73-AE24-FE7ED19DBDE8}" presName="background2" presStyleLbl="node2" presStyleIdx="0" presStyleCnt="3"/>
      <dgm:spPr/>
    </dgm:pt>
    <dgm:pt modelId="{93709E05-838F-482B-A8F3-73CA5D359C41}" type="pres">
      <dgm:prSet presAssocID="{B74AC547-7D97-4D73-AE24-FE7ED19DBDE8}" presName="text2" presStyleLbl="fgAcc2" presStyleIdx="0" presStyleCnt="3">
        <dgm:presLayoutVars>
          <dgm:chPref val="3"/>
        </dgm:presLayoutVars>
      </dgm:prSet>
      <dgm:spPr/>
    </dgm:pt>
    <dgm:pt modelId="{C9A9A832-9964-4045-95AF-266D0B46197E}" type="pres">
      <dgm:prSet presAssocID="{B74AC547-7D97-4D73-AE24-FE7ED19DBDE8}" presName="hierChild3" presStyleCnt="0"/>
      <dgm:spPr/>
    </dgm:pt>
    <dgm:pt modelId="{7BCD15BD-C800-403C-B6AF-F7B4AE5B7BD4}" type="pres">
      <dgm:prSet presAssocID="{C376FC11-C8B4-4D1F-B6E9-716008B48C74}" presName="Name10" presStyleLbl="parChTrans1D2" presStyleIdx="1" presStyleCnt="3"/>
      <dgm:spPr/>
    </dgm:pt>
    <dgm:pt modelId="{77C16E5A-5E31-4905-932E-69778EB9143A}" type="pres">
      <dgm:prSet presAssocID="{F50772BE-CC0C-4015-9FC4-3DB261E3C38F}" presName="hierRoot2" presStyleCnt="0"/>
      <dgm:spPr/>
    </dgm:pt>
    <dgm:pt modelId="{BE99189B-FB83-4FDD-B7B9-D787A60CA10E}" type="pres">
      <dgm:prSet presAssocID="{F50772BE-CC0C-4015-9FC4-3DB261E3C38F}" presName="composite2" presStyleCnt="0"/>
      <dgm:spPr/>
    </dgm:pt>
    <dgm:pt modelId="{034BF88E-9732-4822-B9BE-8ABAA21C3AA2}" type="pres">
      <dgm:prSet presAssocID="{F50772BE-CC0C-4015-9FC4-3DB261E3C38F}" presName="background2" presStyleLbl="node2" presStyleIdx="1" presStyleCnt="3"/>
      <dgm:spPr/>
    </dgm:pt>
    <dgm:pt modelId="{0BE7FFAA-1DA3-48AC-B673-9D1EB3AE23C6}" type="pres">
      <dgm:prSet presAssocID="{F50772BE-CC0C-4015-9FC4-3DB261E3C38F}" presName="text2" presStyleLbl="fgAcc2" presStyleIdx="1" presStyleCnt="3">
        <dgm:presLayoutVars>
          <dgm:chPref val="3"/>
        </dgm:presLayoutVars>
      </dgm:prSet>
      <dgm:spPr/>
    </dgm:pt>
    <dgm:pt modelId="{48535075-382F-4D76-9893-00F5C8192F9C}" type="pres">
      <dgm:prSet presAssocID="{F50772BE-CC0C-4015-9FC4-3DB261E3C38F}" presName="hierChild3" presStyleCnt="0"/>
      <dgm:spPr/>
    </dgm:pt>
    <dgm:pt modelId="{C000FD62-6837-4193-810C-D64F0F8CBECB}" type="pres">
      <dgm:prSet presAssocID="{B221BC42-0247-4B78-A92E-7B53DAB5CBBB}" presName="Name10" presStyleLbl="parChTrans1D2" presStyleIdx="2" presStyleCnt="3"/>
      <dgm:spPr/>
    </dgm:pt>
    <dgm:pt modelId="{A244DC20-1613-4B19-97A1-A96A6E62E36B}" type="pres">
      <dgm:prSet presAssocID="{2B3BAD29-558F-4ACF-A611-B0B6302D5D0C}" presName="hierRoot2" presStyleCnt="0"/>
      <dgm:spPr/>
    </dgm:pt>
    <dgm:pt modelId="{FDFDCA86-D876-4E54-A4EB-58EDC5F3B0B0}" type="pres">
      <dgm:prSet presAssocID="{2B3BAD29-558F-4ACF-A611-B0B6302D5D0C}" presName="composite2" presStyleCnt="0"/>
      <dgm:spPr/>
    </dgm:pt>
    <dgm:pt modelId="{D57D2B0B-EEED-478B-93B4-F4B4A477AA11}" type="pres">
      <dgm:prSet presAssocID="{2B3BAD29-558F-4ACF-A611-B0B6302D5D0C}" presName="background2" presStyleLbl="node2" presStyleIdx="2" presStyleCnt="3"/>
      <dgm:spPr/>
    </dgm:pt>
    <dgm:pt modelId="{CDDEBA55-8356-4C87-B84E-60FFEC611C2A}" type="pres">
      <dgm:prSet presAssocID="{2B3BAD29-558F-4ACF-A611-B0B6302D5D0C}" presName="text2" presStyleLbl="fgAcc2" presStyleIdx="2" presStyleCnt="3">
        <dgm:presLayoutVars>
          <dgm:chPref val="3"/>
        </dgm:presLayoutVars>
      </dgm:prSet>
      <dgm:spPr/>
    </dgm:pt>
    <dgm:pt modelId="{D21CA3DC-D3D9-49FA-8AFF-4C2955032C1D}" type="pres">
      <dgm:prSet presAssocID="{2B3BAD29-558F-4ACF-A611-B0B6302D5D0C}" presName="hierChild3" presStyleCnt="0"/>
      <dgm:spPr/>
    </dgm:pt>
  </dgm:ptLst>
  <dgm:cxnLst>
    <dgm:cxn modelId="{CBEDB508-0F78-4E5B-BC59-81DC36E50C7B}" srcId="{C2248B6E-A472-49A1-8EE8-B39442F3FA07}" destId="{2B3BAD29-558F-4ACF-A611-B0B6302D5D0C}" srcOrd="2" destOrd="0" parTransId="{B221BC42-0247-4B78-A92E-7B53DAB5CBBB}" sibTransId="{09B21BC7-853A-4F4A-A91B-400FBA97C3AA}"/>
    <dgm:cxn modelId="{EB04CB39-FFAA-4102-8413-F2C8E775F93B}" type="presOf" srcId="{E8DC49D1-EB65-40D0-8B0F-317B534BC500}" destId="{DC36E96D-56D1-442B-9A5D-39B54BB9401D}" srcOrd="0" destOrd="0" presId="urn:microsoft.com/office/officeart/2005/8/layout/hierarchy1"/>
    <dgm:cxn modelId="{3C657B6C-2979-485C-B36E-AD79208D09EE}" type="presOf" srcId="{75749BE1-D989-4327-912E-F2289C6848B1}" destId="{DB9DEBAA-56BB-4298-8AC1-B5A18B8D7E9B}" srcOrd="0" destOrd="0" presId="urn:microsoft.com/office/officeart/2005/8/layout/hierarchy1"/>
    <dgm:cxn modelId="{6AB7F86D-9451-490D-9252-5A047D0F230E}" srcId="{75749BE1-D989-4327-912E-F2289C6848B1}" destId="{C2248B6E-A472-49A1-8EE8-B39442F3FA07}" srcOrd="0" destOrd="0" parTransId="{C66233F7-801C-4DBC-8029-03D302EDC368}" sibTransId="{9825A673-2671-4B7E-A261-755F22D5B4B1}"/>
    <dgm:cxn modelId="{D547D64F-729E-42A4-A5B4-073B1E5A62A7}" type="presOf" srcId="{2B3BAD29-558F-4ACF-A611-B0B6302D5D0C}" destId="{CDDEBA55-8356-4C87-B84E-60FFEC611C2A}" srcOrd="0" destOrd="0" presId="urn:microsoft.com/office/officeart/2005/8/layout/hierarchy1"/>
    <dgm:cxn modelId="{9FDD0D74-9A63-43E5-8B94-5985250F07C4}" type="presOf" srcId="{B221BC42-0247-4B78-A92E-7B53DAB5CBBB}" destId="{C000FD62-6837-4193-810C-D64F0F8CBECB}" srcOrd="0" destOrd="0" presId="urn:microsoft.com/office/officeart/2005/8/layout/hierarchy1"/>
    <dgm:cxn modelId="{C17D1B74-BA3B-4088-A58C-91E82BA6ADC9}" srcId="{C2248B6E-A472-49A1-8EE8-B39442F3FA07}" destId="{B74AC547-7D97-4D73-AE24-FE7ED19DBDE8}" srcOrd="0" destOrd="0" parTransId="{E8DC49D1-EB65-40D0-8B0F-317B534BC500}" sibTransId="{FBA4BD90-2A2F-4AC7-B0FC-7735A11A2900}"/>
    <dgm:cxn modelId="{6A441992-A4FD-4248-87D4-BCE7479546D6}" srcId="{C2248B6E-A472-49A1-8EE8-B39442F3FA07}" destId="{F50772BE-CC0C-4015-9FC4-3DB261E3C38F}" srcOrd="1" destOrd="0" parTransId="{C376FC11-C8B4-4D1F-B6E9-716008B48C74}" sibTransId="{3E87D777-66E4-469F-81FF-C371D5DD71A4}"/>
    <dgm:cxn modelId="{89354FBB-281B-431F-83E2-CC6F75E7C754}" type="presOf" srcId="{B74AC547-7D97-4D73-AE24-FE7ED19DBDE8}" destId="{93709E05-838F-482B-A8F3-73CA5D359C41}" srcOrd="0" destOrd="0" presId="urn:microsoft.com/office/officeart/2005/8/layout/hierarchy1"/>
    <dgm:cxn modelId="{597B9ED2-63DE-4908-9CFC-C4BF2D9689EC}" type="presOf" srcId="{C2248B6E-A472-49A1-8EE8-B39442F3FA07}" destId="{BD7B0A3C-7013-4309-A1A2-830996DE7963}" srcOrd="0" destOrd="0" presId="urn:microsoft.com/office/officeart/2005/8/layout/hierarchy1"/>
    <dgm:cxn modelId="{E2ACA7E1-70F9-41FC-8CDE-378541D28083}" type="presOf" srcId="{C376FC11-C8B4-4D1F-B6E9-716008B48C74}" destId="{7BCD15BD-C800-403C-B6AF-F7B4AE5B7BD4}" srcOrd="0" destOrd="0" presId="urn:microsoft.com/office/officeart/2005/8/layout/hierarchy1"/>
    <dgm:cxn modelId="{79542BE4-F73F-4F88-A02A-EE393CECF9A5}" type="presOf" srcId="{F50772BE-CC0C-4015-9FC4-3DB261E3C38F}" destId="{0BE7FFAA-1DA3-48AC-B673-9D1EB3AE23C6}" srcOrd="0" destOrd="0" presId="urn:microsoft.com/office/officeart/2005/8/layout/hierarchy1"/>
    <dgm:cxn modelId="{0A7098C4-30E2-4EB7-A20E-25F8F2B60D58}" type="presParOf" srcId="{DB9DEBAA-56BB-4298-8AC1-B5A18B8D7E9B}" destId="{5BD5F79A-5377-4276-9B1E-B8DAF884DD6F}" srcOrd="0" destOrd="0" presId="urn:microsoft.com/office/officeart/2005/8/layout/hierarchy1"/>
    <dgm:cxn modelId="{1D5CE9FC-4F1F-49BE-BCFE-F4AFCF2310D1}" type="presParOf" srcId="{5BD5F79A-5377-4276-9B1E-B8DAF884DD6F}" destId="{5E162F17-E511-4C20-B051-0A09E7BDDE36}" srcOrd="0" destOrd="0" presId="urn:microsoft.com/office/officeart/2005/8/layout/hierarchy1"/>
    <dgm:cxn modelId="{811DA2A0-8E4D-4EB8-B554-72FFC36209C8}" type="presParOf" srcId="{5E162F17-E511-4C20-B051-0A09E7BDDE36}" destId="{7F765FD0-FCC0-46EE-83D9-6F6AD581689A}" srcOrd="0" destOrd="0" presId="urn:microsoft.com/office/officeart/2005/8/layout/hierarchy1"/>
    <dgm:cxn modelId="{8E920552-9DC7-4F0F-87B3-CC89DC54E5D7}" type="presParOf" srcId="{5E162F17-E511-4C20-B051-0A09E7BDDE36}" destId="{BD7B0A3C-7013-4309-A1A2-830996DE7963}" srcOrd="1" destOrd="0" presId="urn:microsoft.com/office/officeart/2005/8/layout/hierarchy1"/>
    <dgm:cxn modelId="{F79A8E2C-36A0-4205-96E9-CC6C99AD3D15}" type="presParOf" srcId="{5BD5F79A-5377-4276-9B1E-B8DAF884DD6F}" destId="{E29488C1-088E-427B-A9C7-DC3FC801F4D7}" srcOrd="1" destOrd="0" presId="urn:microsoft.com/office/officeart/2005/8/layout/hierarchy1"/>
    <dgm:cxn modelId="{90E5487A-4A2B-4B59-AA41-B60CA345EF00}" type="presParOf" srcId="{E29488C1-088E-427B-A9C7-DC3FC801F4D7}" destId="{DC36E96D-56D1-442B-9A5D-39B54BB9401D}" srcOrd="0" destOrd="0" presId="urn:microsoft.com/office/officeart/2005/8/layout/hierarchy1"/>
    <dgm:cxn modelId="{74CD7AA1-3BA3-4ED7-9BFD-E3DB2BDCF496}" type="presParOf" srcId="{E29488C1-088E-427B-A9C7-DC3FC801F4D7}" destId="{5813EA16-7C09-4E6D-9D88-FDE04D333C68}" srcOrd="1" destOrd="0" presId="urn:microsoft.com/office/officeart/2005/8/layout/hierarchy1"/>
    <dgm:cxn modelId="{ED90BE77-08AF-41B3-BE6E-86E3F53654AC}" type="presParOf" srcId="{5813EA16-7C09-4E6D-9D88-FDE04D333C68}" destId="{C2BFAC45-1DA8-44F8-A3C3-ED7276CCE17C}" srcOrd="0" destOrd="0" presId="urn:microsoft.com/office/officeart/2005/8/layout/hierarchy1"/>
    <dgm:cxn modelId="{4D6E209B-451D-449A-B0E1-02D8CBF70EBD}" type="presParOf" srcId="{C2BFAC45-1DA8-44F8-A3C3-ED7276CCE17C}" destId="{7DE1E973-8EC6-4C0C-9373-7C22B36401DE}" srcOrd="0" destOrd="0" presId="urn:microsoft.com/office/officeart/2005/8/layout/hierarchy1"/>
    <dgm:cxn modelId="{EE5D505F-CAC8-4E9E-B273-C43BD93C0561}" type="presParOf" srcId="{C2BFAC45-1DA8-44F8-A3C3-ED7276CCE17C}" destId="{93709E05-838F-482B-A8F3-73CA5D359C41}" srcOrd="1" destOrd="0" presId="urn:microsoft.com/office/officeart/2005/8/layout/hierarchy1"/>
    <dgm:cxn modelId="{FE12DA56-E812-4879-B872-59C74AD100CF}" type="presParOf" srcId="{5813EA16-7C09-4E6D-9D88-FDE04D333C68}" destId="{C9A9A832-9964-4045-95AF-266D0B46197E}" srcOrd="1" destOrd="0" presId="urn:microsoft.com/office/officeart/2005/8/layout/hierarchy1"/>
    <dgm:cxn modelId="{0ACC4D0C-1E4D-44EF-9B93-9004EF3756C7}" type="presParOf" srcId="{E29488C1-088E-427B-A9C7-DC3FC801F4D7}" destId="{7BCD15BD-C800-403C-B6AF-F7B4AE5B7BD4}" srcOrd="2" destOrd="0" presId="urn:microsoft.com/office/officeart/2005/8/layout/hierarchy1"/>
    <dgm:cxn modelId="{8453ED39-59A9-4797-BC67-00DA22AC2048}" type="presParOf" srcId="{E29488C1-088E-427B-A9C7-DC3FC801F4D7}" destId="{77C16E5A-5E31-4905-932E-69778EB9143A}" srcOrd="3" destOrd="0" presId="urn:microsoft.com/office/officeart/2005/8/layout/hierarchy1"/>
    <dgm:cxn modelId="{0C23C260-4737-4C2D-8CA3-DBE183245F41}" type="presParOf" srcId="{77C16E5A-5E31-4905-932E-69778EB9143A}" destId="{BE99189B-FB83-4FDD-B7B9-D787A60CA10E}" srcOrd="0" destOrd="0" presId="urn:microsoft.com/office/officeart/2005/8/layout/hierarchy1"/>
    <dgm:cxn modelId="{0725088B-6AEB-4190-8803-58DF80CBBDC1}" type="presParOf" srcId="{BE99189B-FB83-4FDD-B7B9-D787A60CA10E}" destId="{034BF88E-9732-4822-B9BE-8ABAA21C3AA2}" srcOrd="0" destOrd="0" presId="urn:microsoft.com/office/officeart/2005/8/layout/hierarchy1"/>
    <dgm:cxn modelId="{6EE57B62-951B-4EFA-8AF9-FC1DBC848703}" type="presParOf" srcId="{BE99189B-FB83-4FDD-B7B9-D787A60CA10E}" destId="{0BE7FFAA-1DA3-48AC-B673-9D1EB3AE23C6}" srcOrd="1" destOrd="0" presId="urn:microsoft.com/office/officeart/2005/8/layout/hierarchy1"/>
    <dgm:cxn modelId="{AAC40798-86CC-4594-ADBF-6B6E6A0682D4}" type="presParOf" srcId="{77C16E5A-5E31-4905-932E-69778EB9143A}" destId="{48535075-382F-4D76-9893-00F5C8192F9C}" srcOrd="1" destOrd="0" presId="urn:microsoft.com/office/officeart/2005/8/layout/hierarchy1"/>
    <dgm:cxn modelId="{F2DC522E-703F-4FE9-8763-B72CC5A7FEBB}" type="presParOf" srcId="{E29488C1-088E-427B-A9C7-DC3FC801F4D7}" destId="{C000FD62-6837-4193-810C-D64F0F8CBECB}" srcOrd="4" destOrd="0" presId="urn:microsoft.com/office/officeart/2005/8/layout/hierarchy1"/>
    <dgm:cxn modelId="{ECE4C6BC-09DD-4955-917B-86BAE0FCCBA2}" type="presParOf" srcId="{E29488C1-088E-427B-A9C7-DC3FC801F4D7}" destId="{A244DC20-1613-4B19-97A1-A96A6E62E36B}" srcOrd="5" destOrd="0" presId="urn:microsoft.com/office/officeart/2005/8/layout/hierarchy1"/>
    <dgm:cxn modelId="{DDBE5478-FA09-4770-91D7-08CCBDF4F4D5}" type="presParOf" srcId="{A244DC20-1613-4B19-97A1-A96A6E62E36B}" destId="{FDFDCA86-D876-4E54-A4EB-58EDC5F3B0B0}" srcOrd="0" destOrd="0" presId="urn:microsoft.com/office/officeart/2005/8/layout/hierarchy1"/>
    <dgm:cxn modelId="{F39378E5-4DDC-477F-B3A6-9BC1A32AEF70}" type="presParOf" srcId="{FDFDCA86-D876-4E54-A4EB-58EDC5F3B0B0}" destId="{D57D2B0B-EEED-478B-93B4-F4B4A477AA11}" srcOrd="0" destOrd="0" presId="urn:microsoft.com/office/officeart/2005/8/layout/hierarchy1"/>
    <dgm:cxn modelId="{5B816D99-AB63-4B73-8EAE-6B0244DDE791}" type="presParOf" srcId="{FDFDCA86-D876-4E54-A4EB-58EDC5F3B0B0}" destId="{CDDEBA55-8356-4C87-B84E-60FFEC611C2A}" srcOrd="1" destOrd="0" presId="urn:microsoft.com/office/officeart/2005/8/layout/hierarchy1"/>
    <dgm:cxn modelId="{C3B0BAEA-BE90-4DBB-9C24-ADBE438DE546}" type="presParOf" srcId="{A244DC20-1613-4B19-97A1-A96A6E62E36B}" destId="{D21CA3DC-D3D9-49FA-8AFF-4C2955032C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0FD62-6837-4193-810C-D64F0F8CBECB}">
      <dsp:nvSpPr>
        <dsp:cNvPr id="0" name=""/>
        <dsp:cNvSpPr/>
      </dsp:nvSpPr>
      <dsp:spPr>
        <a:xfrm>
          <a:off x="4429125" y="2919293"/>
          <a:ext cx="3143250" cy="74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06"/>
              </a:lnTo>
              <a:lnTo>
                <a:pt x="3143250" y="509706"/>
              </a:lnTo>
              <a:lnTo>
                <a:pt x="314325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D15BD-C800-403C-B6AF-F7B4AE5B7BD4}">
      <dsp:nvSpPr>
        <dsp:cNvPr id="0" name=""/>
        <dsp:cNvSpPr/>
      </dsp:nvSpPr>
      <dsp:spPr>
        <a:xfrm>
          <a:off x="4383405" y="2919293"/>
          <a:ext cx="91440" cy="747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6E96D-56D1-442B-9A5D-39B54BB9401D}">
      <dsp:nvSpPr>
        <dsp:cNvPr id="0" name=""/>
        <dsp:cNvSpPr/>
      </dsp:nvSpPr>
      <dsp:spPr>
        <a:xfrm>
          <a:off x="1285875" y="2919293"/>
          <a:ext cx="3143249" cy="747950"/>
        </a:xfrm>
        <a:custGeom>
          <a:avLst/>
          <a:gdLst/>
          <a:ahLst/>
          <a:cxnLst/>
          <a:rect l="0" t="0" r="0" b="0"/>
          <a:pathLst>
            <a:path>
              <a:moveTo>
                <a:pt x="3143249" y="0"/>
              </a:moveTo>
              <a:lnTo>
                <a:pt x="3143249" y="509706"/>
              </a:lnTo>
              <a:lnTo>
                <a:pt x="0" y="509706"/>
              </a:lnTo>
              <a:lnTo>
                <a:pt x="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65FD0-FCC0-46EE-83D9-6F6AD581689A}">
      <dsp:nvSpPr>
        <dsp:cNvPr id="0" name=""/>
        <dsp:cNvSpPr/>
      </dsp:nvSpPr>
      <dsp:spPr>
        <a:xfrm>
          <a:off x="3143250" y="1286232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B0A3C-7013-4309-A1A2-830996DE7963}">
      <dsp:nvSpPr>
        <dsp:cNvPr id="0" name=""/>
        <dsp:cNvSpPr/>
      </dsp:nvSpPr>
      <dsp:spPr>
        <a:xfrm>
          <a:off x="3429000" y="15576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Bebeklikte Sosyal Duygusal Gelişim</a:t>
          </a:r>
        </a:p>
      </dsp:txBody>
      <dsp:txXfrm>
        <a:off x="3476831" y="1605525"/>
        <a:ext cx="2476087" cy="1537399"/>
      </dsp:txXfrm>
    </dsp:sp>
    <dsp:sp modelId="{7DE1E973-8EC6-4C0C-9373-7C22B36401DE}">
      <dsp:nvSpPr>
        <dsp:cNvPr id="0" name=""/>
        <dsp:cNvSpPr/>
      </dsp:nvSpPr>
      <dsp:spPr>
        <a:xfrm>
          <a:off x="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09E05-838F-482B-A8F3-73CA5D359C41}">
      <dsp:nvSpPr>
        <dsp:cNvPr id="0" name=""/>
        <dsp:cNvSpPr/>
      </dsp:nvSpPr>
      <dsp:spPr>
        <a:xfrm>
          <a:off x="2857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Duygusal Gelişim ve Kişilik Gelişimi</a:t>
          </a:r>
        </a:p>
      </dsp:txBody>
      <dsp:txXfrm>
        <a:off x="333581" y="3986537"/>
        <a:ext cx="2476087" cy="1537399"/>
      </dsp:txXfrm>
    </dsp:sp>
    <dsp:sp modelId="{034BF88E-9732-4822-B9BE-8ABAA21C3AA2}">
      <dsp:nvSpPr>
        <dsp:cNvPr id="0" name=""/>
        <dsp:cNvSpPr/>
      </dsp:nvSpPr>
      <dsp:spPr>
        <a:xfrm>
          <a:off x="314325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7FFAA-1DA3-48AC-B673-9D1EB3AE23C6}">
      <dsp:nvSpPr>
        <dsp:cNvPr id="0" name=""/>
        <dsp:cNvSpPr/>
      </dsp:nvSpPr>
      <dsp:spPr>
        <a:xfrm>
          <a:off x="342900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Bağlanma</a:t>
          </a:r>
        </a:p>
      </dsp:txBody>
      <dsp:txXfrm>
        <a:off x="3476831" y="3986537"/>
        <a:ext cx="2476087" cy="1537399"/>
      </dsp:txXfrm>
    </dsp:sp>
    <dsp:sp modelId="{D57D2B0B-EEED-478B-93B4-F4B4A477AA11}">
      <dsp:nvSpPr>
        <dsp:cNvPr id="0" name=""/>
        <dsp:cNvSpPr/>
      </dsp:nvSpPr>
      <dsp:spPr>
        <a:xfrm>
          <a:off x="628650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EBA55-8356-4C87-B84E-60FFEC611C2A}">
      <dsp:nvSpPr>
        <dsp:cNvPr id="0" name=""/>
        <dsp:cNvSpPr/>
      </dsp:nvSpPr>
      <dsp:spPr>
        <a:xfrm>
          <a:off x="65722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Sosyal Bağlamlar</a:t>
          </a:r>
        </a:p>
      </dsp:txBody>
      <dsp:txXfrm>
        <a:off x="6620081" y="3986537"/>
        <a:ext cx="2476087" cy="1537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0FD62-6837-4193-810C-D64F0F8CBECB}">
      <dsp:nvSpPr>
        <dsp:cNvPr id="0" name=""/>
        <dsp:cNvSpPr/>
      </dsp:nvSpPr>
      <dsp:spPr>
        <a:xfrm>
          <a:off x="4429125" y="2919293"/>
          <a:ext cx="3143250" cy="74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06"/>
              </a:lnTo>
              <a:lnTo>
                <a:pt x="3143250" y="509706"/>
              </a:lnTo>
              <a:lnTo>
                <a:pt x="314325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D15BD-C800-403C-B6AF-F7B4AE5B7BD4}">
      <dsp:nvSpPr>
        <dsp:cNvPr id="0" name=""/>
        <dsp:cNvSpPr/>
      </dsp:nvSpPr>
      <dsp:spPr>
        <a:xfrm>
          <a:off x="4383405" y="2919293"/>
          <a:ext cx="91440" cy="747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6E96D-56D1-442B-9A5D-39B54BB9401D}">
      <dsp:nvSpPr>
        <dsp:cNvPr id="0" name=""/>
        <dsp:cNvSpPr/>
      </dsp:nvSpPr>
      <dsp:spPr>
        <a:xfrm>
          <a:off x="1285875" y="2919293"/>
          <a:ext cx="3143249" cy="747950"/>
        </a:xfrm>
        <a:custGeom>
          <a:avLst/>
          <a:gdLst/>
          <a:ahLst/>
          <a:cxnLst/>
          <a:rect l="0" t="0" r="0" b="0"/>
          <a:pathLst>
            <a:path>
              <a:moveTo>
                <a:pt x="3143249" y="0"/>
              </a:moveTo>
              <a:lnTo>
                <a:pt x="3143249" y="509706"/>
              </a:lnTo>
              <a:lnTo>
                <a:pt x="0" y="509706"/>
              </a:lnTo>
              <a:lnTo>
                <a:pt x="0" y="74795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65FD0-FCC0-46EE-83D9-6F6AD581689A}">
      <dsp:nvSpPr>
        <dsp:cNvPr id="0" name=""/>
        <dsp:cNvSpPr/>
      </dsp:nvSpPr>
      <dsp:spPr>
        <a:xfrm>
          <a:off x="3143250" y="1286232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B0A3C-7013-4309-A1A2-830996DE7963}">
      <dsp:nvSpPr>
        <dsp:cNvPr id="0" name=""/>
        <dsp:cNvSpPr/>
      </dsp:nvSpPr>
      <dsp:spPr>
        <a:xfrm>
          <a:off x="3429000" y="15576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 Duygusal Gelişim ve Kişilik Gelişimi</a:t>
          </a:r>
        </a:p>
      </dsp:txBody>
      <dsp:txXfrm>
        <a:off x="3476831" y="1605525"/>
        <a:ext cx="2476087" cy="1537399"/>
      </dsp:txXfrm>
    </dsp:sp>
    <dsp:sp modelId="{7DE1E973-8EC6-4C0C-9373-7C22B36401DE}">
      <dsp:nvSpPr>
        <dsp:cNvPr id="0" name=""/>
        <dsp:cNvSpPr/>
      </dsp:nvSpPr>
      <dsp:spPr>
        <a:xfrm>
          <a:off x="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09E05-838F-482B-A8F3-73CA5D359C41}">
      <dsp:nvSpPr>
        <dsp:cNvPr id="0" name=""/>
        <dsp:cNvSpPr/>
      </dsp:nvSpPr>
      <dsp:spPr>
        <a:xfrm>
          <a:off x="2857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Duygusal Gelişim</a:t>
          </a:r>
        </a:p>
      </dsp:txBody>
      <dsp:txXfrm>
        <a:off x="333581" y="3986537"/>
        <a:ext cx="2476087" cy="1537399"/>
      </dsp:txXfrm>
    </dsp:sp>
    <dsp:sp modelId="{034BF88E-9732-4822-B9BE-8ABAA21C3AA2}">
      <dsp:nvSpPr>
        <dsp:cNvPr id="0" name=""/>
        <dsp:cNvSpPr/>
      </dsp:nvSpPr>
      <dsp:spPr>
        <a:xfrm>
          <a:off x="314325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7FFAA-1DA3-48AC-B673-9D1EB3AE23C6}">
      <dsp:nvSpPr>
        <dsp:cNvPr id="0" name=""/>
        <dsp:cNvSpPr/>
      </dsp:nvSpPr>
      <dsp:spPr>
        <a:xfrm>
          <a:off x="342900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Mizaç</a:t>
          </a:r>
        </a:p>
      </dsp:txBody>
      <dsp:txXfrm>
        <a:off x="3476831" y="3986537"/>
        <a:ext cx="2476087" cy="1537399"/>
      </dsp:txXfrm>
    </dsp:sp>
    <dsp:sp modelId="{D57D2B0B-EEED-478B-93B4-F4B4A477AA11}">
      <dsp:nvSpPr>
        <dsp:cNvPr id="0" name=""/>
        <dsp:cNvSpPr/>
      </dsp:nvSpPr>
      <dsp:spPr>
        <a:xfrm>
          <a:off x="6286500" y="3667244"/>
          <a:ext cx="2571749" cy="1633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DEBA55-8356-4C87-B84E-60FFEC611C2A}">
      <dsp:nvSpPr>
        <dsp:cNvPr id="0" name=""/>
        <dsp:cNvSpPr/>
      </dsp:nvSpPr>
      <dsp:spPr>
        <a:xfrm>
          <a:off x="65722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Kişilik Gelişimi</a:t>
          </a:r>
        </a:p>
      </dsp:txBody>
      <dsp:txXfrm>
        <a:off x="6620081" y="3986537"/>
        <a:ext cx="2476087" cy="1537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261D8-748F-464C-B151-B6F5B072FDA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862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00C2D-7485-4B15-9BF4-E2B6C96EC745}" type="slidenum">
              <a:rPr lang="tr-TR"/>
              <a:pPr/>
              <a:t>1</a:t>
            </a:fld>
            <a:endParaRPr lang="tr-T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B19CB-8166-47FB-B984-56113039862F}" type="slidenum">
              <a:rPr lang="tr-TR"/>
              <a:pPr/>
              <a:t>2</a:t>
            </a:fld>
            <a:endParaRPr lang="tr-TR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BE794-8DF9-460A-8273-2294C8D679AE}" type="slidenum">
              <a:rPr lang="tr-TR"/>
              <a:pPr/>
              <a:t>3</a:t>
            </a:fld>
            <a:endParaRPr lang="tr-T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FF1B9-9C41-464A-8F27-53D7678710B6}" type="slidenum">
              <a:rPr lang="tr-TR"/>
              <a:pPr/>
              <a:t>4</a:t>
            </a:fld>
            <a:endParaRPr lang="tr-TR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A36BE-9745-4D8F-89F1-6CA42DD64AA7}" type="slidenum">
              <a:rPr lang="tr-TR"/>
              <a:pPr/>
              <a:t>6</a:t>
            </a:fld>
            <a:endParaRPr lang="tr-TR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77BFB-57FF-459A-9A6F-CB4E4E1BC182}" type="slidenum">
              <a:rPr lang="tr-TR"/>
              <a:pPr/>
              <a:t>7</a:t>
            </a:fld>
            <a:endParaRPr lang="tr-TR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76899-C132-46E4-8F3D-2D56B80A182B}" type="slidenum">
              <a:rPr lang="tr-TR"/>
              <a:pPr/>
              <a:t>8</a:t>
            </a:fld>
            <a:endParaRPr lang="tr-TR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318C5-F148-4053-A919-6279164C2E2E}" type="slidenum">
              <a:rPr lang="tr-TR"/>
              <a:pPr/>
              <a:t>9</a:t>
            </a:fld>
            <a:endParaRPr lang="tr-TR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6B36A-152A-44D4-8A9A-621055637123}" type="slidenum">
              <a:rPr lang="tr-TR"/>
              <a:pPr/>
              <a:t>10</a:t>
            </a:fld>
            <a:endParaRPr lang="tr-TR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EB583-655D-42E4-AB6E-26D4861D8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6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74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91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390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2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97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EB62-D543-4163-8FB4-5028D8734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89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FBB953-C604-4574-808B-7965C4E754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B1C-132C-4B34-BA62-7609B6DC61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6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3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3E65-F557-40A5-8361-A6ED3E99D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6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B434-8C10-44B7-8BBA-4D72A5720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8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762-946E-400D-B5AF-C2ACD8C99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0B11-216A-46D3-8CD4-1047FE398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7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5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77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268760"/>
            <a:ext cx="6400800" cy="1752600"/>
          </a:xfrm>
        </p:spPr>
        <p:txBody>
          <a:bodyPr/>
          <a:lstStyle/>
          <a:p>
            <a:r>
              <a:rPr lang="en-US" sz="5400" dirty="0" err="1"/>
              <a:t>Bebeklikte</a:t>
            </a:r>
            <a:r>
              <a:rPr lang="en-US" sz="5400" dirty="0"/>
              <a:t> </a:t>
            </a:r>
            <a:r>
              <a:rPr lang="en-US" sz="5400" dirty="0" err="1"/>
              <a:t>Sosyal</a:t>
            </a:r>
            <a:r>
              <a:rPr lang="en-US" sz="5400" dirty="0"/>
              <a:t> </a:t>
            </a:r>
            <a:r>
              <a:rPr lang="en-US" sz="5400" dirty="0" err="1"/>
              <a:t>Duygusal</a:t>
            </a:r>
            <a:r>
              <a:rPr lang="en-US" sz="5400" dirty="0"/>
              <a:t> </a:t>
            </a:r>
            <a:r>
              <a:rPr lang="en-US" sz="5400" dirty="0" err="1"/>
              <a:t>Gelişim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4572000" y="1219200"/>
            <a:ext cx="304800" cy="228600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4572000" y="854075"/>
            <a:ext cx="304800" cy="228600"/>
          </a:xfrm>
          <a:prstGeom prst="rect">
            <a:avLst/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876800" y="838200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2000" b="1"/>
              <a:t>Amsterdam </a:t>
            </a:r>
            <a:r>
              <a:rPr lang="tr-TR" sz="2000" b="1"/>
              <a:t>çalışması</a:t>
            </a:r>
            <a:endParaRPr lang="en-US" sz="2000" b="1"/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4876800" y="1219200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sz="2000" b="1"/>
              <a:t>Lewis and Brooks-Gunn</a:t>
            </a:r>
            <a:r>
              <a:rPr lang="tr-TR" sz="2000" b="1"/>
              <a:t>’ın çalışması</a:t>
            </a:r>
            <a:endParaRPr lang="en-US" sz="2000" b="1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914400" y="914400"/>
            <a:ext cx="26670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tr-TR" b="1"/>
              <a:t>Bebeklerde Kendini Tanımanın Gelişimi</a:t>
            </a:r>
            <a:endParaRPr lang="en-US" b="1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(</a:t>
            </a:r>
            <a:r>
              <a:rPr lang="tr-TR" sz="2000" b="1"/>
              <a:t>iki çalışma</a:t>
            </a:r>
            <a:r>
              <a:rPr lang="en-US" sz="2000" b="1"/>
              <a:t>)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1828800" y="32766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tr-TR" sz="2000" b="1"/>
              <a:t>Aynada kendini tanıyan bebeklerin yüzdesi</a:t>
            </a:r>
            <a:endParaRPr lang="en-US" sz="2000" b="1"/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38100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  0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5334000" y="5562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/>
              <a:t>Yaş (ay olarak)</a:t>
            </a:r>
            <a:endParaRPr lang="en-US" b="1"/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7162800" y="52720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21-24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4800600" y="527208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9-12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943600" y="52720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15-18</a:t>
            </a:r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5791200" y="4967288"/>
            <a:ext cx="457200" cy="304800"/>
          </a:xfrm>
          <a:prstGeom prst="rect">
            <a:avLst/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5105400" y="5119688"/>
            <a:ext cx="457200" cy="152400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4572000" y="5195888"/>
            <a:ext cx="457200" cy="76200"/>
          </a:xfrm>
          <a:prstGeom prst="rect">
            <a:avLst/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 flipV="1">
            <a:off x="4419600" y="547688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810000" y="62388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100</a:t>
            </a:r>
          </a:p>
        </p:txBody>
      </p:sp>
      <p:sp>
        <p:nvSpPr>
          <p:cNvPr id="107541" name="Text Box 21"/>
          <p:cNvSpPr txBox="1">
            <a:spLocks noChangeArrowheads="1"/>
          </p:cNvSpPr>
          <p:nvPr/>
        </p:nvSpPr>
        <p:spPr bwMode="auto">
          <a:xfrm>
            <a:off x="3810000" y="1524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80</a:t>
            </a:r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3810000" y="243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60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3810000" y="3352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40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3810000" y="4191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20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>
            <a:off x="4419600" y="4419600"/>
            <a:ext cx="3657600" cy="0"/>
          </a:xfrm>
          <a:prstGeom prst="line">
            <a:avLst/>
          </a:prstGeom>
          <a:noFill/>
          <a:ln w="3175">
            <a:solidFill>
              <a:srgbClr val="FF95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46" name="Line 26"/>
          <p:cNvSpPr>
            <a:spLocks noChangeShapeType="1"/>
          </p:cNvSpPr>
          <p:nvPr/>
        </p:nvSpPr>
        <p:spPr bwMode="auto">
          <a:xfrm>
            <a:off x="4419600" y="3581400"/>
            <a:ext cx="3657600" cy="0"/>
          </a:xfrm>
          <a:prstGeom prst="line">
            <a:avLst/>
          </a:prstGeom>
          <a:noFill/>
          <a:ln w="3175">
            <a:solidFill>
              <a:srgbClr val="FF95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47" name="Line 27"/>
          <p:cNvSpPr>
            <a:spLocks noChangeShapeType="1"/>
          </p:cNvSpPr>
          <p:nvPr/>
        </p:nvSpPr>
        <p:spPr bwMode="auto">
          <a:xfrm>
            <a:off x="4419600" y="2667000"/>
            <a:ext cx="3657600" cy="0"/>
          </a:xfrm>
          <a:prstGeom prst="line">
            <a:avLst/>
          </a:prstGeom>
          <a:noFill/>
          <a:ln w="3175">
            <a:solidFill>
              <a:srgbClr val="FF95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4419600" y="1752600"/>
            <a:ext cx="3657600" cy="0"/>
          </a:xfrm>
          <a:prstGeom prst="line">
            <a:avLst/>
          </a:prstGeom>
          <a:noFill/>
          <a:ln w="3175">
            <a:solidFill>
              <a:srgbClr val="FF95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4419600" y="838200"/>
            <a:ext cx="3657600" cy="0"/>
          </a:xfrm>
          <a:prstGeom prst="line">
            <a:avLst/>
          </a:prstGeom>
          <a:noFill/>
          <a:ln w="3175">
            <a:solidFill>
              <a:srgbClr val="FF95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7550" name="Rectangle 30"/>
          <p:cNvSpPr>
            <a:spLocks noChangeArrowheads="1"/>
          </p:cNvSpPr>
          <p:nvPr/>
        </p:nvSpPr>
        <p:spPr bwMode="auto">
          <a:xfrm>
            <a:off x="6324600" y="4129088"/>
            <a:ext cx="457200" cy="1143000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7543800" y="1919288"/>
            <a:ext cx="457200" cy="3352800"/>
          </a:xfrm>
          <a:prstGeom prst="rect">
            <a:avLst/>
          </a:prstGeom>
          <a:solidFill>
            <a:srgbClr val="99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52" name="Rectangle 32"/>
          <p:cNvSpPr>
            <a:spLocks noChangeArrowheads="1"/>
          </p:cNvSpPr>
          <p:nvPr/>
        </p:nvSpPr>
        <p:spPr bwMode="auto">
          <a:xfrm>
            <a:off x="7010400" y="2376488"/>
            <a:ext cx="457200" cy="2895600"/>
          </a:xfrm>
          <a:prstGeom prst="rect">
            <a:avLst/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7553" name="Line 33"/>
          <p:cNvSpPr>
            <a:spLocks noChangeShapeType="1"/>
          </p:cNvSpPr>
          <p:nvPr/>
        </p:nvSpPr>
        <p:spPr bwMode="auto">
          <a:xfrm>
            <a:off x="4419600" y="52578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44112844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3389703"/>
              </p:ext>
            </p:extLst>
          </p:nvPr>
        </p:nvGraphicFramePr>
        <p:xfrm>
          <a:off x="-382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4400" b="1" dirty="0" err="1"/>
              <a:t>Duygusal</a:t>
            </a:r>
            <a:r>
              <a:rPr lang="en-US" sz="4400" b="1" dirty="0"/>
              <a:t> </a:t>
            </a:r>
            <a:r>
              <a:rPr lang="tr-TR" sz="4400" b="1" dirty="0"/>
              <a:t>Gelişim</a:t>
            </a:r>
            <a:endParaRPr lang="en-US" sz="4400" b="1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Duyguyu</a:t>
            </a:r>
            <a:r>
              <a:rPr lang="en-US" sz="3200" dirty="0"/>
              <a:t> </a:t>
            </a:r>
            <a:r>
              <a:rPr lang="en-US" sz="3200" dirty="0" err="1"/>
              <a:t>tanımlama</a:t>
            </a:r>
            <a:endParaRPr lang="en-US" sz="3200" dirty="0"/>
          </a:p>
          <a:p>
            <a:r>
              <a:rPr lang="en-US" sz="3200" dirty="0"/>
              <a:t>Anne-</a:t>
            </a:r>
            <a:r>
              <a:rPr lang="en-US" sz="3200" dirty="0" err="1"/>
              <a:t>baba</a:t>
            </a:r>
            <a:r>
              <a:rPr lang="en-US" sz="3200" dirty="0"/>
              <a:t> </a:t>
            </a:r>
            <a:r>
              <a:rPr lang="en-US" sz="3200" dirty="0" err="1"/>
              <a:t>çocuk</a:t>
            </a:r>
            <a:r>
              <a:rPr lang="en-US" sz="3200" dirty="0"/>
              <a:t> </a:t>
            </a:r>
            <a:r>
              <a:rPr lang="en-US" sz="3200" dirty="0" err="1"/>
              <a:t>ilişkilerinde</a:t>
            </a:r>
            <a:r>
              <a:rPr lang="en-US" sz="3200" dirty="0"/>
              <a:t> </a:t>
            </a:r>
            <a:r>
              <a:rPr lang="en-US" sz="3200" dirty="0" err="1"/>
              <a:t>duyuş</a:t>
            </a:r>
            <a:r>
              <a:rPr lang="en-US" sz="3200" dirty="0"/>
              <a:t> (affect)</a:t>
            </a:r>
          </a:p>
          <a:p>
            <a:r>
              <a:rPr lang="en-US" sz="3200" dirty="0" err="1"/>
              <a:t>Duyguların</a:t>
            </a:r>
            <a:r>
              <a:rPr lang="en-US" sz="3200" dirty="0"/>
              <a:t> </a:t>
            </a:r>
            <a:r>
              <a:rPr lang="en-US" sz="3200" dirty="0" err="1"/>
              <a:t>Gelişim</a:t>
            </a:r>
            <a:r>
              <a:rPr lang="en-US" sz="3200" dirty="0"/>
              <a:t> </a:t>
            </a:r>
            <a:r>
              <a:rPr lang="en-US" sz="3200" dirty="0" err="1"/>
              <a:t>Çizelgesi</a:t>
            </a:r>
            <a:endParaRPr lang="en-US" sz="3200" dirty="0"/>
          </a:p>
          <a:p>
            <a:r>
              <a:rPr lang="en-US" sz="3200" dirty="0" err="1"/>
              <a:t>Ağlama</a:t>
            </a:r>
            <a:endParaRPr lang="en-US" sz="3200" dirty="0"/>
          </a:p>
          <a:p>
            <a:r>
              <a:rPr lang="en-US" sz="3200" dirty="0" err="1"/>
              <a:t>Gülümseme</a:t>
            </a:r>
            <a:endParaRPr lang="en-US" sz="3200" dirty="0"/>
          </a:p>
          <a:p>
            <a:r>
              <a:rPr lang="en-US" sz="3200" dirty="0" err="1"/>
              <a:t>Yabancı</a:t>
            </a:r>
            <a:r>
              <a:rPr lang="en-US" sz="3200" dirty="0"/>
              <a:t> </a:t>
            </a:r>
            <a:r>
              <a:rPr lang="en-US" sz="3200" dirty="0" err="1"/>
              <a:t>Kaygısı</a:t>
            </a:r>
            <a:endParaRPr lang="en-US" sz="3200" dirty="0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763185"/>
              </p:ext>
            </p:extLst>
          </p:nvPr>
        </p:nvGraphicFramePr>
        <p:xfrm>
          <a:off x="6213450" y="4437112"/>
          <a:ext cx="2930549" cy="24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Clip" r:id="rId4" imgW="4579545" imgH="4409038" progId="">
                  <p:embed/>
                </p:oleObj>
              </mc:Choice>
              <mc:Fallback>
                <p:oleObj name="Clip" r:id="rId4" imgW="4579545" imgH="4409038" progId="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50" y="4437112"/>
                        <a:ext cx="2930549" cy="242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Başlık"/>
          <p:cNvSpPr>
            <a:spLocks noGrp="1"/>
          </p:cNvSpPr>
          <p:nvPr>
            <p:ph type="title"/>
          </p:nvPr>
        </p:nvSpPr>
        <p:spPr>
          <a:xfrm>
            <a:off x="1187450" y="768350"/>
            <a:ext cx="7270750" cy="68263"/>
          </a:xfrm>
        </p:spPr>
        <p:txBody>
          <a:bodyPr>
            <a:normAutofit fontScale="90000"/>
          </a:bodyPr>
          <a:lstStyle/>
          <a:p>
            <a:endParaRPr lang="tr-TR"/>
          </a:p>
        </p:txBody>
      </p:sp>
      <p:pic>
        <p:nvPicPr>
          <p:cNvPr id="624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600" y="692696"/>
            <a:ext cx="3571875" cy="3313113"/>
          </a:xfrm>
          <a:noFill/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92696"/>
            <a:ext cx="3673475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573463"/>
            <a:ext cx="3527995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676650"/>
            <a:ext cx="3672408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33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239220"/>
              </p:ext>
            </p:extLst>
          </p:nvPr>
        </p:nvGraphicFramePr>
        <p:xfrm>
          <a:off x="468313" y="1412776"/>
          <a:ext cx="8135937" cy="476723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46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2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7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Temel Duygular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2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 Ay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6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İlk 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6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8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Keyif, üzüntü, iğrenme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Öfke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Şaşkınlık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Korku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(18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 ayda zirve yapar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Kendilik Bilinciyle Bağlantılı Duygular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84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½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yaş</a:t>
                      </a:r>
                      <a:endParaRPr kumimoji="0" lang="en-US" sz="24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½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yaş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Empat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kıskançlık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utanma </a:t>
                      </a: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embarrassment</a:t>
                      </a:r>
                      <a:r>
                        <a:rPr kumimoji="0" lang="tr-TR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1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Gurur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utanç (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shame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tr-TR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suçluluk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467544" y="488950"/>
            <a:ext cx="81369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r-TR" sz="2800" b="1" dirty="0">
                <a:solidFill>
                  <a:schemeClr val="tx2"/>
                </a:solidFill>
              </a:rPr>
              <a:t>Farklı Duyguların İlk Ortaya Çıkma Zamanları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4400" b="1" dirty="0" err="1"/>
              <a:t>Mizaç</a:t>
            </a:r>
            <a:endParaRPr lang="en-US" sz="4400" b="1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Mizacı</a:t>
            </a:r>
            <a:r>
              <a:rPr lang="en-US" sz="3600" dirty="0"/>
              <a:t> </a:t>
            </a:r>
            <a:r>
              <a:rPr lang="en-US" sz="3600" dirty="0" err="1"/>
              <a:t>Tanımlama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Sınıflama</a:t>
            </a:r>
            <a:endParaRPr lang="en-US" sz="3600" dirty="0"/>
          </a:p>
          <a:p>
            <a:r>
              <a:rPr lang="en-US" sz="3600" dirty="0" err="1"/>
              <a:t>Uyuşma</a:t>
            </a:r>
            <a:r>
              <a:rPr lang="en-US" sz="3600" dirty="0"/>
              <a:t> (Goodness of Fit)</a:t>
            </a:r>
          </a:p>
          <a:p>
            <a:r>
              <a:rPr lang="en-US" sz="3600" dirty="0"/>
              <a:t>Ana-</a:t>
            </a:r>
            <a:r>
              <a:rPr lang="en-US" sz="3600" dirty="0" err="1"/>
              <a:t>babalık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Çocuğun</a:t>
            </a:r>
            <a:r>
              <a:rPr lang="en-US" sz="3600" dirty="0"/>
              <a:t> </a:t>
            </a:r>
            <a:r>
              <a:rPr lang="en-US" sz="3600" dirty="0" err="1"/>
              <a:t>Mizacı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800" dirty="0"/>
              <a:t> </a:t>
            </a:r>
            <a:r>
              <a:rPr lang="en-US" sz="4000" dirty="0"/>
              <a:t>Chess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Thomas’ın</a:t>
            </a:r>
            <a:r>
              <a:rPr lang="en-US" sz="4000" dirty="0"/>
              <a:t> </a:t>
            </a:r>
            <a:r>
              <a:rPr lang="en-US" sz="4000" dirty="0" err="1"/>
              <a:t>Mizaç</a:t>
            </a:r>
            <a:r>
              <a:rPr lang="en-US" sz="4000" dirty="0"/>
              <a:t> </a:t>
            </a:r>
            <a:r>
              <a:rPr lang="en-US" sz="4000" dirty="0" err="1"/>
              <a:t>Sınıflaması</a:t>
            </a:r>
            <a:endParaRPr lang="en-US" sz="40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err="1"/>
              <a:t>Psikiyatrist</a:t>
            </a:r>
            <a:r>
              <a:rPr lang="en-US" sz="2800" dirty="0"/>
              <a:t> Alexander Chess and Stella Thomas </a:t>
            </a:r>
            <a:r>
              <a:rPr lang="en-US" sz="2800" dirty="0" err="1"/>
              <a:t>üç</a:t>
            </a:r>
            <a:r>
              <a:rPr lang="en-US" sz="2800" dirty="0"/>
              <a:t> </a:t>
            </a:r>
            <a:r>
              <a:rPr lang="en-US" sz="2800" dirty="0" err="1"/>
              <a:t>temel</a:t>
            </a:r>
            <a:r>
              <a:rPr lang="en-US" sz="2800" dirty="0"/>
              <a:t> </a:t>
            </a:r>
            <a:r>
              <a:rPr lang="en-US" sz="2800" dirty="0" err="1"/>
              <a:t>mizaç</a:t>
            </a:r>
            <a:r>
              <a:rPr lang="en-US" sz="2800" dirty="0"/>
              <a:t> </a:t>
            </a:r>
            <a:r>
              <a:rPr lang="en-US" sz="2800" dirty="0" err="1"/>
              <a:t>türü</a:t>
            </a:r>
            <a:r>
              <a:rPr lang="en-US" sz="2800" dirty="0"/>
              <a:t> </a:t>
            </a:r>
            <a:r>
              <a:rPr lang="en-US" sz="2800" dirty="0" err="1"/>
              <a:t>olduğuna</a:t>
            </a:r>
            <a:r>
              <a:rPr lang="en-US" sz="2800" dirty="0"/>
              <a:t> </a:t>
            </a:r>
            <a:r>
              <a:rPr lang="en-US" sz="2800" dirty="0" err="1"/>
              <a:t>inanmaktadır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Kolay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(easy child) </a:t>
            </a:r>
            <a:r>
              <a:rPr lang="en-US" sz="2800" dirty="0" err="1"/>
              <a:t>genellikle</a:t>
            </a:r>
            <a:r>
              <a:rPr lang="en-US" sz="2800" dirty="0"/>
              <a:t> </a:t>
            </a:r>
            <a:r>
              <a:rPr lang="en-US" sz="2800" dirty="0" err="1"/>
              <a:t>olumlu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duygu</a:t>
            </a:r>
            <a:r>
              <a:rPr lang="en-US" sz="2800" dirty="0"/>
              <a:t> durum </a:t>
            </a:r>
            <a:r>
              <a:rPr lang="en-US" sz="2800" dirty="0" err="1"/>
              <a:t>içindedir</a:t>
            </a:r>
            <a:r>
              <a:rPr lang="en-US" sz="2800" dirty="0"/>
              <a:t>. </a:t>
            </a:r>
            <a:r>
              <a:rPr lang="en-US" sz="2800" dirty="0" err="1"/>
              <a:t>Bebeklikte</a:t>
            </a:r>
            <a:r>
              <a:rPr lang="en-US" sz="2800" dirty="0"/>
              <a:t> </a:t>
            </a:r>
            <a:r>
              <a:rPr lang="en-US" sz="2800" dirty="0" err="1"/>
              <a:t>rutinlere</a:t>
            </a:r>
            <a:r>
              <a:rPr lang="en-US" sz="2800" dirty="0"/>
              <a:t> </a:t>
            </a:r>
            <a:r>
              <a:rPr lang="en-US" sz="2800" dirty="0" err="1"/>
              <a:t>kolaylıkla</a:t>
            </a:r>
            <a:r>
              <a:rPr lang="en-US" sz="2800" dirty="0"/>
              <a:t> </a:t>
            </a:r>
            <a:r>
              <a:rPr lang="en-US" sz="2800" dirty="0" err="1"/>
              <a:t>ayak</a:t>
            </a:r>
            <a:r>
              <a:rPr lang="en-US" sz="2800" dirty="0"/>
              <a:t> </a:t>
            </a:r>
            <a:r>
              <a:rPr lang="en-US" sz="2800" dirty="0" err="1"/>
              <a:t>uydurur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yeni</a:t>
            </a:r>
            <a:r>
              <a:rPr lang="en-US" sz="2800" dirty="0"/>
              <a:t> </a:t>
            </a:r>
            <a:r>
              <a:rPr lang="en-US" sz="2800" dirty="0" err="1"/>
              <a:t>deneyimlere</a:t>
            </a:r>
            <a:r>
              <a:rPr lang="en-US" sz="2800" dirty="0"/>
              <a:t> </a:t>
            </a:r>
            <a:r>
              <a:rPr lang="en-US" sz="2800" dirty="0" err="1"/>
              <a:t>uyum</a:t>
            </a:r>
            <a:r>
              <a:rPr lang="en-US" sz="2800" dirty="0"/>
              <a:t> </a:t>
            </a:r>
            <a:r>
              <a:rPr lang="en-US" sz="2800" dirty="0" err="1"/>
              <a:t>sağlar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Zor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(difficult child) </a:t>
            </a:r>
            <a:r>
              <a:rPr lang="en-US" sz="2800" dirty="0" err="1"/>
              <a:t>sık</a:t>
            </a:r>
            <a:r>
              <a:rPr lang="en-US" sz="2800" dirty="0"/>
              <a:t> </a:t>
            </a:r>
            <a:r>
              <a:rPr lang="en-US" sz="2800" dirty="0" err="1"/>
              <a:t>ağlar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olumsuz</a:t>
            </a:r>
            <a:r>
              <a:rPr lang="en-US" sz="2800" dirty="0"/>
              <a:t> </a:t>
            </a:r>
            <a:r>
              <a:rPr lang="en-US" sz="2800" dirty="0" err="1"/>
              <a:t>tepki</a:t>
            </a:r>
            <a:r>
              <a:rPr lang="en-US" sz="2800" dirty="0"/>
              <a:t> </a:t>
            </a:r>
            <a:r>
              <a:rPr lang="en-US" sz="2800" dirty="0" err="1"/>
              <a:t>verme</a:t>
            </a:r>
            <a:r>
              <a:rPr lang="en-US" sz="2800" dirty="0"/>
              <a:t> </a:t>
            </a:r>
            <a:r>
              <a:rPr lang="en-US" sz="2800" dirty="0" err="1"/>
              <a:t>eğilimindedir</a:t>
            </a:r>
            <a:r>
              <a:rPr lang="en-US" sz="2800" dirty="0"/>
              <a:t>. </a:t>
            </a:r>
            <a:r>
              <a:rPr lang="en-US" sz="2800" dirty="0" err="1"/>
              <a:t>Günlük</a:t>
            </a:r>
            <a:r>
              <a:rPr lang="en-US" sz="2800" dirty="0"/>
              <a:t> </a:t>
            </a:r>
            <a:r>
              <a:rPr lang="en-US" sz="2800" dirty="0" err="1"/>
              <a:t>rutinleri</a:t>
            </a:r>
            <a:r>
              <a:rPr lang="en-US" sz="2800" dirty="0"/>
              <a:t> </a:t>
            </a:r>
            <a:r>
              <a:rPr lang="en-US" sz="2800" dirty="0" err="1"/>
              <a:t>düzensizdir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yeni</a:t>
            </a:r>
            <a:r>
              <a:rPr lang="en-US" sz="2800" dirty="0"/>
              <a:t> </a:t>
            </a:r>
            <a:r>
              <a:rPr lang="en-US" sz="2800" dirty="0" err="1"/>
              <a:t>yaşantıları</a:t>
            </a:r>
            <a:r>
              <a:rPr lang="en-US" sz="2800" dirty="0"/>
              <a:t> </a:t>
            </a:r>
            <a:r>
              <a:rPr lang="en-US" sz="2800" dirty="0" err="1"/>
              <a:t>kabul</a:t>
            </a:r>
            <a:r>
              <a:rPr lang="en-US" sz="2800" dirty="0"/>
              <a:t> </a:t>
            </a:r>
            <a:r>
              <a:rPr lang="en-US" sz="2800" dirty="0" err="1"/>
              <a:t>etmekte</a:t>
            </a:r>
            <a:r>
              <a:rPr lang="en-US" sz="2800" dirty="0"/>
              <a:t> </a:t>
            </a:r>
            <a:r>
              <a:rPr lang="en-US" sz="2800" dirty="0" err="1"/>
              <a:t>yavaş</a:t>
            </a:r>
            <a:r>
              <a:rPr lang="en-US" sz="2800" dirty="0"/>
              <a:t> </a:t>
            </a:r>
            <a:r>
              <a:rPr lang="en-US" sz="2800" dirty="0" err="1"/>
              <a:t>davranır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Yavaş</a:t>
            </a:r>
            <a:r>
              <a:rPr lang="en-US" sz="2800" dirty="0"/>
              <a:t> </a:t>
            </a:r>
            <a:r>
              <a:rPr lang="tr-TR" sz="2800" dirty="0"/>
              <a:t>alışan</a:t>
            </a:r>
            <a:r>
              <a:rPr lang="en-US" sz="2800" dirty="0"/>
              <a:t> </a:t>
            </a:r>
            <a:r>
              <a:rPr lang="en-US" sz="2800" dirty="0" err="1"/>
              <a:t>çocuk</a:t>
            </a:r>
            <a:r>
              <a:rPr lang="en-US" sz="2800" dirty="0"/>
              <a:t> (slow-to-warm-up child) </a:t>
            </a:r>
            <a:r>
              <a:rPr lang="en-US" sz="2800" dirty="0" err="1"/>
              <a:t>aktivite</a:t>
            </a:r>
            <a:r>
              <a:rPr lang="en-US" sz="2800" dirty="0"/>
              <a:t> </a:t>
            </a:r>
            <a:r>
              <a:rPr lang="en-US" sz="2800" dirty="0" err="1"/>
              <a:t>düzeyi</a:t>
            </a:r>
            <a:r>
              <a:rPr lang="en-US" sz="2800" dirty="0"/>
              <a:t> </a:t>
            </a:r>
            <a:r>
              <a:rPr lang="en-US" sz="2800" dirty="0" err="1"/>
              <a:t>düşüktür</a:t>
            </a:r>
            <a:r>
              <a:rPr lang="en-US" sz="2800" dirty="0"/>
              <a:t>,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ölçüde</a:t>
            </a:r>
            <a:r>
              <a:rPr lang="en-US" sz="2800" dirty="0"/>
              <a:t> </a:t>
            </a:r>
            <a:r>
              <a:rPr lang="en-US" sz="2800" dirty="0" err="1"/>
              <a:t>olumsuzdur</a:t>
            </a:r>
            <a:r>
              <a:rPr lang="en-US" sz="2800" dirty="0"/>
              <a:t>, </a:t>
            </a:r>
            <a:r>
              <a:rPr lang="en-US" sz="2800" dirty="0" err="1"/>
              <a:t>uyum</a:t>
            </a:r>
            <a:r>
              <a:rPr lang="en-US" sz="2800" dirty="0"/>
              <a:t> </a:t>
            </a:r>
            <a:r>
              <a:rPr lang="en-US" sz="2800" dirty="0" err="1"/>
              <a:t>düzeyi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duygu</a:t>
            </a:r>
            <a:r>
              <a:rPr lang="en-US" sz="2800" dirty="0"/>
              <a:t> </a:t>
            </a:r>
            <a:r>
              <a:rPr lang="en-US" sz="2800" dirty="0" err="1"/>
              <a:t>yoğunluğu</a:t>
            </a:r>
            <a:r>
              <a:rPr lang="en-US" sz="2800" dirty="0"/>
              <a:t> </a:t>
            </a:r>
            <a:r>
              <a:rPr lang="en-US" sz="2800" dirty="0" err="1"/>
              <a:t>düşüktür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4400" b="1" dirty="0" err="1"/>
              <a:t>Kişilik</a:t>
            </a:r>
            <a:r>
              <a:rPr lang="en-US" sz="4400" b="1" dirty="0"/>
              <a:t> </a:t>
            </a:r>
            <a:r>
              <a:rPr lang="en-US" sz="4400" b="1" dirty="0" err="1"/>
              <a:t>Gelişimi</a:t>
            </a:r>
            <a:endParaRPr lang="en-US" sz="44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Güven</a:t>
            </a:r>
            <a:endParaRPr lang="en-US" sz="3200" dirty="0"/>
          </a:p>
          <a:p>
            <a:r>
              <a:rPr lang="en-US" sz="3200" dirty="0" err="1"/>
              <a:t>Kendilik</a:t>
            </a:r>
            <a:r>
              <a:rPr lang="en-US" sz="3200" dirty="0"/>
              <a:t> </a:t>
            </a:r>
            <a:r>
              <a:rPr lang="en-US" sz="3200" dirty="0" err="1"/>
              <a:t>Duygusunun</a:t>
            </a:r>
            <a:r>
              <a:rPr lang="en-US" sz="3200" dirty="0"/>
              <a:t> </a:t>
            </a:r>
            <a:r>
              <a:rPr lang="en-US" sz="3200" dirty="0" err="1"/>
              <a:t>Gelişimi</a:t>
            </a:r>
            <a:endParaRPr lang="en-US" sz="3200" dirty="0"/>
          </a:p>
          <a:p>
            <a:r>
              <a:rPr lang="en-US" sz="3200" dirty="0" err="1"/>
              <a:t>Bağımsızlık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1348</TotalTime>
  <Words>269</Words>
  <Application>Microsoft Office PowerPoint</Application>
  <PresentationFormat>Ekran Gösterisi (4:3)</PresentationFormat>
  <Paragraphs>68</Paragraphs>
  <Slides>10</Slides>
  <Notes>9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Times New Roman</vt:lpstr>
      <vt:lpstr>Wingdings 3</vt:lpstr>
      <vt:lpstr>Dilim</vt:lpstr>
      <vt:lpstr>Clip</vt:lpstr>
      <vt:lpstr>PowerPoint Sunusu</vt:lpstr>
      <vt:lpstr>PowerPoint Sunusu</vt:lpstr>
      <vt:lpstr>PowerPoint Sunusu</vt:lpstr>
      <vt:lpstr>Duygusal Gelişim</vt:lpstr>
      <vt:lpstr>PowerPoint Sunusu</vt:lpstr>
      <vt:lpstr>PowerPoint Sunusu</vt:lpstr>
      <vt:lpstr>Mizaç</vt:lpstr>
      <vt:lpstr> Chess ve Thomas’ın Mizaç Sınıflaması</vt:lpstr>
      <vt:lpstr>Kişilik Gelişimi</vt:lpstr>
      <vt:lpstr>PowerPoint Sunusu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Seven</dc:title>
  <dc:creator>.</dc:creator>
  <cp:lastModifiedBy>vahdetayşe nur</cp:lastModifiedBy>
  <cp:revision>143</cp:revision>
  <dcterms:created xsi:type="dcterms:W3CDTF">2001-03-24T18:17:11Z</dcterms:created>
  <dcterms:modified xsi:type="dcterms:W3CDTF">2018-10-15T05:47:01Z</dcterms:modified>
</cp:coreProperties>
</file>