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Başlık Slaydı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6" y="630936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8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5" y="5979196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2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8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1" y="382386"/>
            <a:ext cx="1492132" cy="5600404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382385"/>
            <a:ext cx="8392585" cy="560040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Bölüm Üstbilgisi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29" y="1073888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0" y="5159781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6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6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0" y="0"/>
            <a:ext cx="2814638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8" y="381000"/>
            <a:ext cx="10172700" cy="1493517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3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p:extLst mod="1"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199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8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1" y="6375679"/>
            <a:ext cx="1233355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0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4" y="6375679"/>
            <a:ext cx="1232456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696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4" y="0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tr-TR" smtClean="0"/>
              <a:t>Resim eklemek için simgeyi tıklatın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2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3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3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0" y="6375679"/>
            <a:ext cx="1232456" cy="348462"/>
          </a:xfrm>
        </p:spPr>
        <p:txBody>
          <a:bodyPr/>
          <a:lstStyle/>
          <a:p>
            <a:fld id="{9334D819-9F07-4261-B09B-9E467E5D9002}" type="datetimeFigureOut">
              <a:rPr lang="en-US" dirty="0"/>
              <a:t>10/16/2018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8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71766878-3199-4EAB-94E7-2D6D11070E14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8" y="382385"/>
            <a:ext cx="10178322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tr-TR" smtClean="0"/>
              <a:t>Asıl başlık stili için tıklatın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8" y="2286001"/>
            <a:ext cx="10178322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8" y="6375679"/>
            <a:ext cx="2329722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9334D819-9F07-4261-B09B-9E467E5D9002}" type="datetimeFigureOut">
              <a:rPr lang="en-US" dirty="0"/>
              <a:pPr/>
              <a:t>10/16/2018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1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71766878-3199-4EAB-94E7-2D6D11070E14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0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pos="792">
          <p15:clr>
            <a:srgbClr val="F26B43"/>
          </p15:clr>
        </p15:guide>
        <p15:guide id="2" pos="7200">
          <p15:clr>
            <a:srgbClr val="F26B43"/>
          </p15:clr>
        </p15:guide>
        <p15:guide id="3" orient="horz" pos="4008">
          <p15:clr>
            <a:srgbClr val="F26B43"/>
          </p15:clr>
        </p15:guide>
        <p15:guide id="4" orient="horz" pos="1440">
          <p15:clr>
            <a:srgbClr val="F26B43"/>
          </p15:clr>
        </p15:guide>
        <p15:guide id="5" orient="horz" pos="3720">
          <p15:clr>
            <a:srgbClr val="F26B43"/>
          </p15:clr>
        </p15:guide>
        <p15:guide id="6" orient="horz" pos="240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XI. DERS</a:t>
            </a:r>
            <a:endParaRPr lang="en-US" dirty="0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tr-TR" dirty="0" smtClean="0"/>
              <a:t>Anlatım türleri</a:t>
            </a:r>
            <a:endParaRPr lang="en-US" dirty="0" smtClean="0"/>
          </a:p>
          <a:p>
            <a:r>
              <a:rPr lang="ja-JP" altLang="en-US" dirty="0" smtClean="0"/>
              <a:t>いただく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0215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いただく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課長に教えていただいた・・・</a:t>
            </a:r>
            <a:endParaRPr lang="en-US" altLang="ja-JP" dirty="0" smtClean="0"/>
          </a:p>
          <a:p>
            <a:r>
              <a:rPr lang="ja-JP" altLang="en-US" dirty="0" smtClean="0"/>
              <a:t>わざわざ</a:t>
            </a:r>
            <a:r>
              <a:rPr lang="ja-JP" altLang="en-US" dirty="0"/>
              <a:t>来</a:t>
            </a:r>
            <a:r>
              <a:rPr lang="ja-JP" altLang="en-US" dirty="0" smtClean="0"/>
              <a:t>ていただいた</a:t>
            </a:r>
            <a:endParaRPr lang="en-US" altLang="ja-JP" dirty="0" smtClean="0"/>
          </a:p>
          <a:p>
            <a:r>
              <a:rPr lang="ja-JP" altLang="en-US" dirty="0" smtClean="0"/>
              <a:t>ご</a:t>
            </a:r>
            <a:r>
              <a:rPr lang="ja-JP" altLang="en-US" dirty="0"/>
              <a:t>覧</a:t>
            </a:r>
            <a:r>
              <a:rPr lang="ja-JP" altLang="en-US" dirty="0" smtClean="0"/>
              <a:t>いただきたい</a:t>
            </a:r>
            <a:endParaRPr lang="en-US" altLang="ja-JP" dirty="0" smtClean="0"/>
          </a:p>
          <a:p>
            <a:r>
              <a:rPr lang="ja-JP" altLang="en-US" dirty="0" smtClean="0"/>
              <a:t>お</a:t>
            </a:r>
            <a:r>
              <a:rPr lang="ja-JP" altLang="en-US" dirty="0"/>
              <a:t>招</a:t>
            </a:r>
            <a:r>
              <a:rPr lang="ja-JP" altLang="en-US" dirty="0" smtClean="0"/>
              <a:t>きいただき、ありがとうございます。</a:t>
            </a:r>
            <a:endParaRPr lang="en-US" altLang="ja-JP" dirty="0" smtClean="0"/>
          </a:p>
          <a:p>
            <a:r>
              <a:rPr lang="ja-JP" altLang="en-US" dirty="0"/>
              <a:t>当方</a:t>
            </a:r>
            <a:r>
              <a:rPr lang="ja-JP" altLang="en-US" dirty="0" smtClean="0"/>
              <a:t>の事情をご理解いただいて（いただき）、</a:t>
            </a:r>
            <a:endParaRPr lang="en-US" altLang="ja-JP" dirty="0" smtClean="0"/>
          </a:p>
          <a:p>
            <a:endParaRPr lang="en-US" altLang="ja-JP" dirty="0" smtClean="0"/>
          </a:p>
        </p:txBody>
      </p:sp>
    </p:spTree>
    <p:extLst>
      <p:ext uri="{BB962C8B-B14F-4D97-AF65-F5344CB8AC3E}">
        <p14:creationId xmlns:p14="http://schemas.microsoft.com/office/powerpoint/2010/main" val="215560486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～させていただく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報告書を読ませていただきます。</a:t>
            </a:r>
            <a:endParaRPr lang="en-US" altLang="ja-JP" dirty="0" smtClean="0"/>
          </a:p>
          <a:p>
            <a:r>
              <a:rPr lang="ja-JP" altLang="en-US" dirty="0" smtClean="0"/>
              <a:t>お</a:t>
            </a:r>
            <a:r>
              <a:rPr lang="ja-JP" altLang="en-US" dirty="0"/>
              <a:t>名前</a:t>
            </a:r>
            <a:r>
              <a:rPr lang="ja-JP" altLang="en-US" dirty="0" smtClean="0"/>
              <a:t>を聞かせていただけますか。</a:t>
            </a:r>
            <a:endParaRPr lang="en-US" altLang="ja-JP" dirty="0" smtClean="0"/>
          </a:p>
          <a:p>
            <a:r>
              <a:rPr lang="ja-JP" altLang="en-US" dirty="0"/>
              <a:t>明日</a:t>
            </a:r>
            <a:r>
              <a:rPr lang="ja-JP" altLang="en-US" dirty="0" smtClean="0"/>
              <a:t>の</a:t>
            </a:r>
            <a:r>
              <a:rPr lang="ja-JP" altLang="en-US" dirty="0"/>
              <a:t>会議</a:t>
            </a:r>
            <a:r>
              <a:rPr lang="ja-JP" altLang="en-US" dirty="0" smtClean="0"/>
              <a:t>に私も参加させていただきます。</a:t>
            </a:r>
            <a:endParaRPr lang="en-US" altLang="ja-JP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652236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dirty="0" smtClean="0"/>
              <a:t>～いただけます</a:t>
            </a:r>
            <a:endParaRPr lang="en-US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ja-JP" altLang="en-US" dirty="0" smtClean="0"/>
              <a:t>こちらにお名前と電話番号を書いていただけますか。</a:t>
            </a:r>
            <a:endParaRPr lang="en-US" altLang="ja-JP" dirty="0" smtClean="0"/>
          </a:p>
          <a:p>
            <a:r>
              <a:rPr lang="ja-JP" altLang="en-US" dirty="0"/>
              <a:t>明日</a:t>
            </a:r>
            <a:r>
              <a:rPr lang="ja-JP" altLang="en-US" dirty="0" smtClean="0"/>
              <a:t>の会議に呼んでいただけますか。</a:t>
            </a:r>
            <a:endParaRPr lang="en-US" altLang="ja-JP" dirty="0" smtClean="0"/>
          </a:p>
          <a:p>
            <a:r>
              <a:rPr lang="ja-JP" altLang="en-US"/>
              <a:t>今</a:t>
            </a:r>
            <a:r>
              <a:rPr lang="ja-JP" altLang="en-US"/>
              <a:t>日</a:t>
            </a:r>
            <a:r>
              <a:rPr lang="ja-JP" altLang="en-US" smtClean="0"/>
              <a:t>の食事を私に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5194010"/>
      </p:ext>
    </p:extLst>
  </p:cSld>
  <p:clrMapOvr>
    <a:masterClrMapping/>
  </p:clrMapOvr>
</p:sld>
</file>

<file path=ppt/theme/theme1.xml><?xml version="1.0" encoding="utf-8"?>
<a:theme xmlns:a="http://schemas.openxmlformats.org/drawingml/2006/main" name="Badge">
  <a:themeElements>
    <a:clrScheme name="Badge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Badge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dge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TM10001106[[fn=Rozet]]</Template>
  <TotalTime>12</TotalTime>
  <Words>201</Words>
  <Application>Microsoft Office PowerPoint</Application>
  <PresentationFormat>Geniş ekran</PresentationFormat>
  <Paragraphs>17</Paragraphs>
  <Slides>4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4</vt:i4>
      </vt:variant>
    </vt:vector>
  </HeadingPairs>
  <TitlesOfParts>
    <vt:vector size="9" baseType="lpstr">
      <vt:lpstr>メイリオ</vt:lpstr>
      <vt:lpstr>Arial</vt:lpstr>
      <vt:lpstr>Gill Sans MT</vt:lpstr>
      <vt:lpstr>Impact</vt:lpstr>
      <vt:lpstr>Badge</vt:lpstr>
      <vt:lpstr>XI. DERS</vt:lpstr>
      <vt:lpstr>いただく</vt:lpstr>
      <vt:lpstr>～させていただく</vt:lpstr>
      <vt:lpstr>～いただけます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XI. DERS</dc:title>
  <dc:creator>Windows Kullanıcısı</dc:creator>
  <cp:lastModifiedBy>Windows Kullanıcısı</cp:lastModifiedBy>
  <cp:revision>2</cp:revision>
  <dcterms:created xsi:type="dcterms:W3CDTF">2018-10-16T13:19:42Z</dcterms:created>
  <dcterms:modified xsi:type="dcterms:W3CDTF">2018-10-16T13:32:26Z</dcterms:modified>
</cp:coreProperties>
</file>