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884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63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56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051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578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51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35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28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0085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76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543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C1AD-5499-4ED5-9571-0DF642551F68}" type="datetimeFigureOut">
              <a:rPr lang="tr-TR" smtClean="0"/>
              <a:t>19.10.2018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F49AC-25B2-443B-935B-A90B690924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30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11560" y="332656"/>
            <a:ext cx="748883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</a:t>
            </a:r>
            <a:r>
              <a:rPr lang="tr-TR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etiği nedir?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 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uygulamalı etik ve mühendislik uygulamasına uygulanan ahlaki ilkeler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ühendisler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tarafından topluma, müşterilere ve mesleğe ilişkin yükümlülükleri inceler ve belirler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etiği, mühendisler için, işte ortaya çıkan çoğu duruma uygulanabilecek bir dizi etik standarttır.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standartlar, ilgili yargı veya disipline bağlı olarak değişebilir.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standartlar, mühendislerin kamuya, işverenlere ve mesleğe karşı yükümlülükleridir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..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66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323528" y="404664"/>
            <a:ext cx="82089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 kavramı mühendislerin halka, müşterilere, işçilere ve meslektaşlarına karşı uymaları gereken kuralları anlatır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</a:t>
            </a:r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etiğinin tek bir standardı yoktur, dallara göre değişen kuralları vardır. </a:t>
            </a:r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 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ile ilgili birey ve kuruluşların karşı karşıya kaldığı ahlaki sorunların ve kararların incelenmesidir.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 dersinin amacı teknolojinin  neden olduğu etik sorunlarla karşılaşıldığından mühendislerin sorumlu davranabilmeleri için beceri ve yetenekleri artırmaktır.</a:t>
            </a: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5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683568" y="1124744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</a:t>
            </a: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etiğin bireysel ve evrensel özgürlük boyutunun önemi ile evrensel etik kurallar ve değerlerin kavranması, mühendislik etiği ilkelerinin ve mesleki sorumluluğun öğrenilmesi ve bunlara dayanarak mesleki ikilemlerin sorgulanması yeteneğinin kazandırılmasıdır.</a:t>
            </a:r>
          </a:p>
          <a:p>
            <a:endParaRPr lang="tr-T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Bir mühendisin ahlaki değerleri ve etik kararları  değerlendirilmelidir. 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Çünkü kararlarının ürünler ve hizmetler üzerine etkisi vardır.</a:t>
            </a:r>
          </a:p>
          <a:p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4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719572" y="188640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Mühendislik Etiğinin </a:t>
            </a:r>
          </a:p>
          <a:p>
            <a:r>
              <a:rPr lang="tr-T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Kapsamı</a:t>
            </a:r>
            <a:endParaRPr lang="tr-T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27584" y="162880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İşverene karşı sorumluluk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Güvenlik konusunda mühendisin sorumluluğu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Mühendislerin hakları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Küresel sorunlar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Ahlaki sebepler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Etik Teoriler</a:t>
            </a: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tr-TR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7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206</Words>
  <Application>Microsoft Office PowerPoint</Application>
  <PresentationFormat>Ekran Gösterisi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PowerPoint Sunusu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6</cp:revision>
  <dcterms:created xsi:type="dcterms:W3CDTF">2018-10-18T22:27:34Z</dcterms:created>
  <dcterms:modified xsi:type="dcterms:W3CDTF">2018-10-19T00:00:41Z</dcterms:modified>
</cp:coreProperties>
</file>