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02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24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98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0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6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84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7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36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8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4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38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0531D-4D24-45DA-8C0E-07410635C225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5D9FD-D619-4F81-8DA1-BDFB351E9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91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83568" y="620688"/>
            <a:ext cx="60486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Uygulamasında Etik Sorunlar</a:t>
            </a:r>
          </a:p>
          <a:p>
            <a:endParaRPr lang="tr-T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Çevresel Etik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yaklaşım: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 dikkate alınmaz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Çevre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olabildiği kadar temiz hale getirilir ve hiçbir çevre bozulması kabul edilemez.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Uygulanması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zor bir yaklaşımdır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39552" y="105273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İkinci yaklaşım: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Fiyat (örneğin problemi çözmek için gerekli para)-yarar (örneğin kirlilik azaltmanın getireceği yararlar, insan sağlığındaki ilerlemeler) analizidir.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Fiyat-yarar analizi tamamen temiz bir çevre hedeflemez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etik ve ahlakı hesaba katmaz,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fiyat ve yarara bakar.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203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29680" y="1052736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ve 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Araştırma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Araştırma ile ilgili iki ana etik sorun vardır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Araştırma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problemine yaklaşımda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dürüstlük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Sonuçları bildirmede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dürüstlük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Dışı Bilgisayar 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Kullanımı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Bilgisayar özellikle kişiye özel bilgilerin çalınmasında kullanılır ve belirlenmesi zordur.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55576" y="1208941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Dışı 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Savunmalar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Doğru yolu seçmemenin 3 yaygın cevabı aşağıda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sıralanmıştır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Benim problemim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değil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Ben yapmazsam, başka birisi yapacaktır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Olacak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herşeyi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öngöremiyorum. Benim problemim değil.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7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150</Words>
  <Application>Microsoft Office PowerPoint</Application>
  <PresentationFormat>Ekran Gösterisi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3</cp:revision>
  <dcterms:created xsi:type="dcterms:W3CDTF">2018-10-19T00:54:08Z</dcterms:created>
  <dcterms:modified xsi:type="dcterms:W3CDTF">2018-10-19T01:24:47Z</dcterms:modified>
</cp:coreProperties>
</file>