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8D057-3FF9-484F-B962-D199EF15458C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71C8B-514B-4248-94A1-89E6E4B622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37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978C-A78A-4266-BE57-8E26000160A5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3DDD-2E1D-418B-8047-B0DB43317255}" type="slidenum">
              <a:rPr lang="tr-TR" smtClean="0"/>
              <a:t>‹#›</a:t>
            </a:fld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0FDF-2D5E-4D3B-9DE3-43C2A1A78C41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3DDD-2E1D-418B-8047-B0DB4331725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3728-FA81-4317-9A47-865EFA1C5C57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3DDD-2E1D-418B-8047-B0DB4331725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FEEA-057B-4349-9B11-89DF482EA6B0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3DDD-2E1D-418B-8047-B0DB43317255}" type="slidenum">
              <a:rPr lang="tr-TR" smtClean="0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70A8-59AC-44DB-B914-E0855EA358C0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3DDD-2E1D-418B-8047-B0DB4331725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C94C-6BFB-42B1-A118-4235D8642B65}" type="datetime1">
              <a:rPr lang="tr-TR" smtClean="0"/>
              <a:t>22.10.2018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3DDD-2E1D-418B-8047-B0DB4331725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6C85-487A-4821-9003-B5D2612D0B7D}" type="datetime1">
              <a:rPr lang="tr-TR" smtClean="0"/>
              <a:t>22.10.2018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3DDD-2E1D-418B-8047-B0DB4331725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DD11-093D-490D-85E8-BBB14AA050E9}" type="datetime1">
              <a:rPr lang="tr-TR" smtClean="0"/>
              <a:t>22.10.2018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3DDD-2E1D-418B-8047-B0DB4331725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D57B-5DA5-4E60-B32D-D8A91AC5F9D0}" type="datetime1">
              <a:rPr lang="tr-TR" smtClean="0"/>
              <a:t>22.10.2018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3DDD-2E1D-418B-8047-B0DB4331725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F9AA-F7A9-4B84-B783-B31E5C5AC252}" type="datetime1">
              <a:rPr lang="tr-TR" smtClean="0"/>
              <a:t>22.10.2018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3DDD-2E1D-418B-8047-B0DB4331725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5C32-1C79-46D1-83DB-74D5A332EA00}" type="datetime1">
              <a:rPr lang="tr-TR" smtClean="0"/>
              <a:t>22.10.2018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33DDD-2E1D-418B-8047-B0DB43317255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2B41368-2B15-48E1-8128-77CFB6FF7655}" type="datetime1">
              <a:rPr lang="tr-TR" smtClean="0"/>
              <a:t>22.10.2018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KİM228 PETROL ÜRÜNLERİ KİMYASI / Doç.Dr. Kamran POLAT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A633DDD-2E1D-418B-8047-B0DB43317255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34827" y="587226"/>
            <a:ext cx="1880989" cy="89755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243E-BDA4-41A7-A955-1BDD7AFCFDCC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 dirty="0"/>
          </a:p>
        </p:txBody>
      </p:sp>
      <p:sp>
        <p:nvSpPr>
          <p:cNvPr id="6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B6808-A617-49BD-8566-7E409F7891FC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39552" y="2492896"/>
            <a:ext cx="7740823" cy="12874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tr-TR" sz="3600" kern="10" dirty="0">
                <a:ln w="349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FF">
                    <a:alpha val="85001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RAFİNASYON ÜRÜNLERİ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5400000">
            <a:off x="2518826" y="2996841"/>
            <a:ext cx="4320655" cy="11525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tr-TR" sz="3600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BÖLÜM 2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34827" y="674837"/>
            <a:ext cx="1712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3200" b="1" dirty="0" smtClean="0">
                <a:solidFill>
                  <a:srgbClr val="FFFF00"/>
                </a:solidFill>
              </a:rPr>
              <a:t>4. </a:t>
            </a:r>
            <a:r>
              <a:rPr lang="tr-TR" sz="3200" b="1" dirty="0">
                <a:solidFill>
                  <a:srgbClr val="FFFF00"/>
                </a:solidFill>
              </a:rPr>
              <a:t>HAFTA</a:t>
            </a:r>
          </a:p>
        </p:txBody>
      </p:sp>
    </p:spTree>
    <p:extLst>
      <p:ext uri="{BB962C8B-B14F-4D97-AF65-F5344CB8AC3E}">
        <p14:creationId xmlns:p14="http://schemas.microsoft.com/office/powerpoint/2010/main" val="25988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E82B4-7DFC-4462-BE93-2B757F619455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FD6-C071-4ED8-9354-88EE7EE55F4E}" type="slidenum">
              <a:rPr lang="tr-TR" altLang="tr-TR"/>
              <a:pPr/>
              <a:t>10</a:t>
            </a:fld>
            <a:endParaRPr lang="tr-TR" altLang="tr-TR"/>
          </a:p>
        </p:txBody>
      </p:sp>
      <p:pic>
        <p:nvPicPr>
          <p:cNvPr id="28676" name="Picture 4" descr="4BAFE6C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56084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2894-C08D-4C94-A6A4-FC8031587B17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B83AD-1B2E-4D4A-8AC1-EA3F9F95C6CC}" type="slidenum">
              <a:rPr lang="tr-TR" altLang="tr-TR"/>
              <a:pPr/>
              <a:t>11</a:t>
            </a:fld>
            <a:endParaRPr lang="tr-TR" altLang="tr-TR"/>
          </a:p>
        </p:txBody>
      </p:sp>
      <p:pic>
        <p:nvPicPr>
          <p:cNvPr id="29700" name="Picture 4" descr="7704CFF5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620688"/>
            <a:ext cx="631031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77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D03D-114B-4947-BB05-1FDF8E314F4F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0E21-9E52-42DC-925F-4A83E75EE92D}" type="slidenum">
              <a:rPr lang="tr-TR" altLang="tr-TR"/>
              <a:pPr/>
              <a:t>12</a:t>
            </a:fld>
            <a:endParaRPr lang="tr-TR" altLang="tr-TR"/>
          </a:p>
        </p:txBody>
      </p:sp>
      <p:pic>
        <p:nvPicPr>
          <p:cNvPr id="30724" name="Picture 4" descr="45072D72"/>
          <p:cNvPicPr>
            <a:picLocks noChangeAspect="1" noChangeArrowheads="1"/>
          </p:cNvPicPr>
          <p:nvPr/>
        </p:nvPicPr>
        <p:blipFill>
          <a:blip r:embed="rId2">
            <a:lum bright="-46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0039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6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8C32-4D1B-4C06-92CA-A1179F9CB1DC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788024" y="-2588"/>
            <a:ext cx="1332156" cy="365125"/>
          </a:xfrm>
        </p:spPr>
        <p:txBody>
          <a:bodyPr/>
          <a:lstStyle/>
          <a:p>
            <a:fld id="{EDD401D3-011B-43C6-AB27-3F7935CED511}" type="slidenum">
              <a:rPr lang="tr-TR" altLang="tr-TR"/>
              <a:pPr/>
              <a:t>13</a:t>
            </a:fld>
            <a:endParaRPr lang="tr-TR" altLang="tr-TR"/>
          </a:p>
        </p:txBody>
      </p:sp>
      <p:pic>
        <p:nvPicPr>
          <p:cNvPr id="31748" name="Picture 4" descr="CD9ABACB"/>
          <p:cNvPicPr>
            <a:picLocks noChangeAspect="1" noChangeArrowheads="1"/>
          </p:cNvPicPr>
          <p:nvPr/>
        </p:nvPicPr>
        <p:blipFill>
          <a:blip r:embed="rId2" cstate="print">
            <a:lum bright="-46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4892"/>
            <a:ext cx="7056784" cy="56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B997-5011-4010-9CDE-6EC87C95B60E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4C3C-771B-4298-9733-EA249819069D}" type="slidenum">
              <a:rPr lang="tr-TR" altLang="tr-TR"/>
              <a:pPr/>
              <a:t>14</a:t>
            </a:fld>
            <a:endParaRPr lang="tr-TR" altLang="tr-TR"/>
          </a:p>
        </p:txBody>
      </p:sp>
      <p:pic>
        <p:nvPicPr>
          <p:cNvPr id="6148" name="Picture 4" descr="551B5E50"/>
          <p:cNvPicPr>
            <a:picLocks noChangeAspect="1" noChangeArrowheads="1"/>
          </p:cNvPicPr>
          <p:nvPr/>
        </p:nvPicPr>
        <p:blipFill>
          <a:blip r:embed="rId2" cstate="print">
            <a:lum bright="-46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692696"/>
            <a:ext cx="687166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56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2588-31D0-4F7B-BA51-2EEBF031DA4C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2A51-D29C-42F7-BCBB-356DB5E94FA6}" type="slidenum">
              <a:rPr lang="tr-TR" altLang="tr-TR"/>
              <a:pPr/>
              <a:t>15</a:t>
            </a:fld>
            <a:endParaRPr lang="tr-TR" altLang="tr-TR"/>
          </a:p>
        </p:txBody>
      </p:sp>
      <p:pic>
        <p:nvPicPr>
          <p:cNvPr id="34820" name="Picture 4" descr="D68F68DE"/>
          <p:cNvPicPr>
            <a:picLocks noChangeAspect="1" noChangeArrowheads="1"/>
          </p:cNvPicPr>
          <p:nvPr/>
        </p:nvPicPr>
        <p:blipFill>
          <a:blip r:embed="rId2" cstate="print">
            <a:lum bright="-46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984776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136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9EB0-EB49-4684-BDCC-025451B5A7F0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6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9E4A0-86DE-46F7-9093-BEA01668C07D}" type="slidenum">
              <a:rPr lang="tr-TR" altLang="tr-TR"/>
              <a:pPr/>
              <a:t>16</a:t>
            </a:fld>
            <a:endParaRPr lang="tr-TR" altLang="tr-TR"/>
          </a:p>
        </p:txBody>
      </p:sp>
      <p:pic>
        <p:nvPicPr>
          <p:cNvPr id="35844" name="Picture 4" descr="46BEC747"/>
          <p:cNvPicPr>
            <a:picLocks noChangeAspect="1" noChangeArrowheads="1"/>
          </p:cNvPicPr>
          <p:nvPr/>
        </p:nvPicPr>
        <p:blipFill>
          <a:blip r:embed="rId2" cstate="print">
            <a:lum bright="-46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696"/>
            <a:ext cx="7129462" cy="463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2124075" y="5445125"/>
            <a:ext cx="4535488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r-T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BÖLÜM SONU</a:t>
            </a:r>
          </a:p>
        </p:txBody>
      </p:sp>
    </p:spTree>
    <p:extLst>
      <p:ext uri="{BB962C8B-B14F-4D97-AF65-F5344CB8AC3E}">
        <p14:creationId xmlns:p14="http://schemas.microsoft.com/office/powerpoint/2010/main" val="34056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C2BC-3DE6-46E9-BB0E-ADD11B9107EB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 dirty="0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254A-743B-4A4F-85D5-CF97730A7240}" type="slidenum">
              <a:rPr lang="tr-TR" altLang="tr-TR"/>
              <a:pPr/>
              <a:t>2</a:t>
            </a:fld>
            <a:endParaRPr lang="tr-TR" altLang="tr-TR"/>
          </a:p>
        </p:txBody>
      </p:sp>
      <p:pic>
        <p:nvPicPr>
          <p:cNvPr id="20485" name="Picture 5" descr="15073FEC"/>
          <p:cNvPicPr>
            <a:picLocks noChangeAspect="1" noChangeArrowheads="1"/>
          </p:cNvPicPr>
          <p:nvPr/>
        </p:nvPicPr>
        <p:blipFill>
          <a:blip r:embed="rId2" cstate="print">
            <a:lum bright="-46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008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9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F170-D1F4-40A2-82E7-0DFF5CCC521F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7639-10AC-41EA-9939-BDA868F3D2B7}" type="slidenum">
              <a:rPr lang="tr-TR" altLang="tr-TR"/>
              <a:pPr/>
              <a:t>3</a:t>
            </a:fld>
            <a:endParaRPr lang="tr-TR" altLang="tr-TR"/>
          </a:p>
        </p:txBody>
      </p:sp>
      <p:pic>
        <p:nvPicPr>
          <p:cNvPr id="21508" name="Picture 4" descr="32E246FD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34481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1D52-F957-4F64-BE08-E610D4CD5CAA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7F37-0A03-40C8-881F-5DFD848924AB}" type="slidenum">
              <a:rPr lang="tr-TR" altLang="tr-TR"/>
              <a:pPr/>
              <a:t>4</a:t>
            </a:fld>
            <a:endParaRPr lang="tr-TR" altLang="tr-TR"/>
          </a:p>
        </p:txBody>
      </p:sp>
      <p:pic>
        <p:nvPicPr>
          <p:cNvPr id="22532" name="Picture 4" descr="AC7B68DA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 t="6454" r="6438" b="18593"/>
          <a:stretch>
            <a:fillRect/>
          </a:stretch>
        </p:blipFill>
        <p:spPr bwMode="auto">
          <a:xfrm>
            <a:off x="829785" y="708185"/>
            <a:ext cx="734481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8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5F6D-D94B-41A2-8F73-EDFF01D2D141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776DA-6881-456A-9F5F-B70F5B63877D}" type="slidenum">
              <a:rPr lang="tr-TR" altLang="tr-TR"/>
              <a:pPr/>
              <a:t>5</a:t>
            </a:fld>
            <a:endParaRPr lang="tr-TR" altLang="tr-TR"/>
          </a:p>
        </p:txBody>
      </p:sp>
      <p:pic>
        <p:nvPicPr>
          <p:cNvPr id="23556" name="Picture 4" descr="2B552F1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1682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DD7C-9C5B-45A6-955A-FEEF0A01D27D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FC2B-A726-4BF0-8F59-5D5E527DF502}" type="slidenum">
              <a:rPr lang="tr-TR" altLang="tr-TR"/>
              <a:pPr/>
              <a:t>6</a:t>
            </a:fld>
            <a:endParaRPr lang="tr-TR" altLang="tr-TR"/>
          </a:p>
        </p:txBody>
      </p:sp>
      <p:pic>
        <p:nvPicPr>
          <p:cNvPr id="24580" name="Picture 4" descr="BCEFF5F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77458"/>
            <a:ext cx="72008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278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C6DD-3983-4CE3-9D57-107185938079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40C2-AA0B-4BB9-ABA9-B387EE3D8520}" type="slidenum">
              <a:rPr lang="tr-TR" altLang="tr-TR"/>
              <a:pPr/>
              <a:t>7</a:t>
            </a:fld>
            <a:endParaRPr lang="tr-TR" altLang="tr-TR"/>
          </a:p>
        </p:txBody>
      </p:sp>
      <p:pic>
        <p:nvPicPr>
          <p:cNvPr id="25604" name="Picture 4" descr="39684D99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1287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1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0A18-4EA2-4D0F-A9D7-91C746B1A8C2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330F-BA9D-42E9-A3D7-066A4115354F}" type="slidenum">
              <a:rPr lang="tr-TR" altLang="tr-TR"/>
              <a:pPr/>
              <a:t>8</a:t>
            </a:fld>
            <a:endParaRPr lang="tr-TR" altLang="tr-TR"/>
          </a:p>
        </p:txBody>
      </p:sp>
      <p:pic>
        <p:nvPicPr>
          <p:cNvPr id="26628" name="Picture 4" descr="D27E6C6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764704"/>
            <a:ext cx="73448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4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0A8D-8043-4C9C-A5DF-F6B034F1561A}" type="datetime1">
              <a:rPr lang="tr-TR" altLang="tr-TR" smtClean="0"/>
              <a:t>22.10.2018</a:t>
            </a:fld>
            <a:endParaRPr lang="tr-TR" altLang="tr-TR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mtClean="0"/>
              <a:t>KİM228 PETROL ÜRÜNLERİ KİMYASI / Doç.Dr. Kamran POLAT</a:t>
            </a:r>
            <a:endParaRPr lang="tr-TR" altLang="tr-TR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BC5E-8486-4F09-A5B7-00116E360EB3}" type="slidenum">
              <a:rPr lang="tr-TR" altLang="tr-TR"/>
              <a:pPr/>
              <a:t>9</a:t>
            </a:fld>
            <a:endParaRPr lang="tr-TR" altLang="tr-TR"/>
          </a:p>
        </p:txBody>
      </p:sp>
      <p:pic>
        <p:nvPicPr>
          <p:cNvPr id="27652" name="Picture 4" descr="1A4F9C0F"/>
          <p:cNvPicPr>
            <a:picLocks noChangeAspect="1" noChangeArrowheads="1"/>
          </p:cNvPicPr>
          <p:nvPr/>
        </p:nvPicPr>
        <p:blipFill>
          <a:blip r:embed="rId2" cstate="print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1151"/>
            <a:ext cx="727241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359051"/>
      </p:ext>
    </p:extLst>
  </p:cSld>
  <p:clrMapOvr>
    <a:masterClrMapping/>
  </p:clrMapOvr>
</p:sld>
</file>

<file path=ppt/theme/theme1.xml><?xml version="1.0" encoding="utf-8"?>
<a:theme xmlns:a="http://schemas.openxmlformats.org/drawingml/2006/main" name="Ufuk">
  <a:themeElements>
    <a:clrScheme name="Ufuk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Ufuk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48</TotalTime>
  <Words>185</Words>
  <Application>Microsoft Office PowerPoint</Application>
  <PresentationFormat>Ekran Gösterisi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Impact</vt:lpstr>
      <vt:lpstr>Times New Roman</vt:lpstr>
      <vt:lpstr>Ufuk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KAMRAN POLAT</dc:creator>
  <cp:lastModifiedBy>Kamran Polat</cp:lastModifiedBy>
  <cp:revision>8</cp:revision>
  <dcterms:created xsi:type="dcterms:W3CDTF">2017-05-25T23:09:49Z</dcterms:created>
  <dcterms:modified xsi:type="dcterms:W3CDTF">2018-10-22T07:20:03Z</dcterms:modified>
</cp:coreProperties>
</file>