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56" r:id="rId2"/>
  </p:sldMasterIdLst>
  <p:notesMasterIdLst>
    <p:notesMasterId r:id="rId3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9E45E-5CFE-42B6-8EC0-B0192F24AB8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88331-2FA9-4977-BB37-251A29919D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2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08B9-3A63-4315-BB70-2141CA1F8558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D232-3936-42F9-93E9-69C8715219B0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6159-894C-4B89-8C45-84B848B5E53E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238323-7159-4B58-90AB-0BC4D00D0598}" type="datetime1">
              <a:rPr lang="tr-TR" smtClean="0"/>
              <a:t>22.10.2018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032FBD-A7CE-4F93-AE6B-A161792598FA}" type="datetime1">
              <a:rPr lang="tr-TR" smtClean="0"/>
              <a:t>22.10.2018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EA2506F-57AF-44D1-89AC-060B566E6357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77DD-56E1-422D-A431-851399ADCE83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FC9-2F6C-4EBE-AD31-169132959F93}" type="datetime1">
              <a:rPr lang="tr-TR" smtClean="0"/>
              <a:t>22.10.2018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B140ED-A647-4B64-B773-84EAFBF17D6A}" type="datetime1">
              <a:rPr lang="tr-TR" smtClean="0"/>
              <a:t>22.10.2018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F1F5-5B8E-4796-BD65-4DA08CFB8093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4565FE-9CCA-4340-9A26-40BC26F19AE6}" type="datetime1">
              <a:rPr lang="tr-TR" smtClean="0"/>
              <a:t>22.10.2018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C45E-7F6E-4855-885A-CC819E888A85}" type="datetime1">
              <a:rPr lang="tr-TR" smtClean="0"/>
              <a:t>22.10.2018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7FC8AB-130F-494B-8016-702D8709C041}" type="datetime1">
              <a:rPr lang="tr-TR" smtClean="0"/>
              <a:t>22.10.2018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D9E0-6195-4475-905B-AFEE941FD7DE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1B70-D154-46CA-BC66-3EDE57E18D68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003-2EA2-4317-B9ED-0DD68FA76CFC}" type="datetime1">
              <a:rPr lang="tr-TR" smtClean="0"/>
              <a:t>22.10.2018</a:t>
            </a:fld>
            <a:endParaRPr lang="tr-T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EDF0-07D0-495A-B6D2-7AF95703C87C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05F2-C24D-4124-82D9-0FAF00A9CDCC}" type="datetime1">
              <a:rPr lang="tr-TR" smtClean="0"/>
              <a:t>22.10.2018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A3EBF-F644-49FD-8004-03B3BDFDD510}" type="datetime1">
              <a:rPr lang="tr-TR" smtClean="0"/>
              <a:t>22.10.2018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AB0E-8713-455F-AE8F-C9414F42F30A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4971D7-C675-474C-B4B9-D78FC3394675}" type="datetime1">
              <a:rPr lang="tr-TR" smtClean="0"/>
              <a:t>22.10.2018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21B3-7A1C-4079-93B2-E8342EC66F4F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62BC6B-EDAA-4D31-B0EC-73D0863E3165}" type="datetime1">
              <a:rPr lang="tr-TR" smtClean="0"/>
              <a:t>22.10.2018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EE79D9-B5A2-4EAB-85A5-E731D94E13CD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2AC814-7183-4E29-A272-6A194F36B5C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Image:Cyclone_separator.svg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467544" y="292387"/>
            <a:ext cx="2483730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776407" y="2348880"/>
            <a:ext cx="3455987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 Black"/>
              </a:rPr>
              <a:t>Bölüm 3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493310" y="3356992"/>
            <a:ext cx="6192837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</a:t>
            </a:r>
            <a:r>
              <a:rPr lang="tr-T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RAFİNASYON PROSESLERİ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99179" y="538349"/>
            <a:ext cx="1871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smtClean="0">
                <a:solidFill>
                  <a:schemeClr val="accent6"/>
                </a:solidFill>
              </a:rPr>
              <a:t>7. </a:t>
            </a:r>
            <a:r>
              <a:rPr lang="tr-TR" sz="3200" b="1" dirty="0">
                <a:solidFill>
                  <a:schemeClr val="accent6"/>
                </a:solidFill>
              </a:rPr>
              <a:t>HAFTA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1BBB-2994-4B75-8A0D-FCA3FA25FEE0}" type="datetime1">
              <a:rPr lang="tr-TR" smtClean="0"/>
              <a:t>22.10.2018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KİM228 PETRNOL ÜRÜNLERİ KİMYASI DERS NOTLARI/DOÇ.DR. KAMRAN POLAT ANKARA ÜNİV., FEN FAK., KİMYA BÖL.,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AC814-7183-4E29-A272-6A194F36B5C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55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B0F33FF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4645"/>
            <a:ext cx="7200800" cy="586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645EB-CF1A-48B4-9B1E-6D7680CA292D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324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URE IV:2-14. FLUID CATALYTIC CRACKING.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7"/>
            <a:ext cx="71287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411760" y="463766"/>
            <a:ext cx="40274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000" b="1" dirty="0">
                <a:solidFill>
                  <a:srgbClr val="FF0066"/>
                </a:solidFill>
              </a:rPr>
              <a:t>FLUID CATALYTIC CRACKING.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39F82-AB03-4AB9-8185-1E3951ECB44D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4550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051022839439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3" t="4996" r="7967" b="1691"/>
          <a:stretch>
            <a:fillRect/>
          </a:stretch>
        </p:blipFill>
        <p:spPr bwMode="auto">
          <a:xfrm>
            <a:off x="683567" y="908719"/>
            <a:ext cx="1511945" cy="460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051022839564343"/>
          <p:cNvPicPr>
            <a:picLocks noChangeAspect="1" noChangeArrowheads="1"/>
          </p:cNvPicPr>
          <p:nvPr/>
        </p:nvPicPr>
        <p:blipFill>
          <a:blip r:embed="rId3">
            <a:lum bright="-50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r="2614" b="19643"/>
          <a:stretch>
            <a:fillRect/>
          </a:stretch>
        </p:blipFill>
        <p:spPr bwMode="auto">
          <a:xfrm>
            <a:off x="2555777" y="923847"/>
            <a:ext cx="5184576" cy="511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525511" y="372269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b="1" dirty="0" err="1">
                <a:solidFill>
                  <a:srgbClr val="FF0066"/>
                </a:solidFill>
              </a:rPr>
              <a:t>Circulating</a:t>
            </a:r>
            <a:r>
              <a:rPr lang="tr-TR" altLang="tr-TR" b="1" dirty="0">
                <a:solidFill>
                  <a:srgbClr val="FF0066"/>
                </a:solidFill>
              </a:rPr>
              <a:t> </a:t>
            </a:r>
            <a:r>
              <a:rPr lang="tr-TR" altLang="tr-TR" b="1" dirty="0" err="1">
                <a:solidFill>
                  <a:srgbClr val="FF0066"/>
                </a:solidFill>
              </a:rPr>
              <a:t>Fluidized</a:t>
            </a:r>
            <a:r>
              <a:rPr lang="tr-TR" altLang="tr-TR" b="1" dirty="0">
                <a:solidFill>
                  <a:srgbClr val="FF0066"/>
                </a:solidFill>
              </a:rPr>
              <a:t> </a:t>
            </a:r>
            <a:r>
              <a:rPr lang="tr-TR" altLang="tr-TR" b="1" dirty="0" err="1">
                <a:solidFill>
                  <a:srgbClr val="FF0066"/>
                </a:solidFill>
              </a:rPr>
              <a:t>Bed</a:t>
            </a:r>
            <a:r>
              <a:rPr lang="tr-TR" altLang="tr-TR" b="1" dirty="0">
                <a:solidFill>
                  <a:srgbClr val="FF0066"/>
                </a:solidFill>
              </a:rPr>
              <a:t> </a:t>
            </a:r>
            <a:r>
              <a:rPr lang="tr-TR" altLang="tr-TR" b="1" dirty="0" err="1">
                <a:solidFill>
                  <a:srgbClr val="FF0066"/>
                </a:solidFill>
              </a:rPr>
              <a:t>or</a:t>
            </a:r>
            <a:r>
              <a:rPr lang="tr-TR" altLang="tr-TR" b="1" dirty="0">
                <a:solidFill>
                  <a:srgbClr val="FF0066"/>
                </a:solidFill>
              </a:rPr>
              <a:t> CFB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9BFE5-B06F-4200-9228-A9A0C654C50E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4194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B2643DF4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33670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DD19D-CD0D-48AF-AAFC-82C1E97879D6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3959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C9A5D6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8680"/>
            <a:ext cx="590391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517ED-06D8-4FD0-B6BA-F02F8A6722F7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0007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43E9FC22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688"/>
            <a:ext cx="61214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752BF-E5FB-481A-B083-71017DF5AEAA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9020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4CA959B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0485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F81350-F289-4A71-9C76-3E38C1A7AFC2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7601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219D1080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248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63E86-99E9-4B71-BEE8-93977AAC1CED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8826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E60CD68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4499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4741D-6D22-4BC9-99DC-B2B93990A7F0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4094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BEB74A8E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7665"/>
            <a:ext cx="676875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AEACA-FB72-4FEA-8A53-E7E694689A2F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19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0150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145711C"/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4"/>
          <a:stretch/>
        </p:blipFill>
        <p:spPr bwMode="auto">
          <a:xfrm>
            <a:off x="539552" y="476672"/>
            <a:ext cx="727280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9F214-C66E-4786-80A1-C72453BDCEF4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5696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FEE15D37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69674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F0206-86DD-45D5-9E8A-18C9C905CA7E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89867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D6F4A5CC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344816" cy="539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50C0E-80F7-4C37-8AE8-29E99C3D6DFA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6094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9567B35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34481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7C1B5-3BF2-4347-B8CE-6EFF70E91936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27770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6BD029B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48681"/>
            <a:ext cx="823595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6ABC1-A88A-4212-8203-2B6523E1BD5F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588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7D5C3A7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208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A7985-C8C6-4D82-8399-DE34F5E7C78D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62095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D233C9D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7632"/>
            <a:ext cx="727253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CC607-5C79-41BC-B66F-CD0F4E7780C2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0620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5254FF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6946"/>
            <a:ext cx="712851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C49707-D38A-4B6C-97BC-A1ADDAF28FD7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58566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902A08A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3"/>
            <a:ext cx="6558494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07C02-407B-4BE2-8DC3-12519C0B53BA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03796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168B00D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945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B1ECF6-F1BC-4B8A-A43C-9DCD7B21428F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7069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9BFE1CB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3636"/>
            <a:ext cx="72184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BE431-8CF0-4DD5-9662-3970E31A9505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29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232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8753E66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41682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93FF8-2989-4E12-87B5-EB81D620E3B3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64569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F950C55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62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C670C-0F99-4658-A2C3-580E2907CAD3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30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3564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FIGURE IV:2-18. C4 ISOMERIZATION.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20751"/>
            <a:ext cx="7705725" cy="495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6"/>
          <p:cNvSpPr>
            <a:spLocks noChangeArrowheads="1"/>
          </p:cNvSpPr>
          <p:nvPr/>
        </p:nvSpPr>
        <p:spPr bwMode="auto">
          <a:xfrm>
            <a:off x="2896816" y="463550"/>
            <a:ext cx="302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 dirty="0">
                <a:solidFill>
                  <a:srgbClr val="C00000"/>
                </a:solidFill>
              </a:rPr>
              <a:t>C</a:t>
            </a:r>
            <a:r>
              <a:rPr lang="tr-TR" altLang="tr-TR" sz="2400" b="1" baseline="-25000" dirty="0">
                <a:solidFill>
                  <a:srgbClr val="C00000"/>
                </a:solidFill>
              </a:rPr>
              <a:t>4</a:t>
            </a:r>
            <a:r>
              <a:rPr lang="tr-TR" altLang="tr-TR" sz="2400" b="1" dirty="0">
                <a:solidFill>
                  <a:srgbClr val="C00000"/>
                </a:solidFill>
              </a:rPr>
              <a:t> IZOMERISATION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2E6AD-75C9-47A4-82F6-8AA7292B53E8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DCFF7-CFA8-4FF5-8A87-138C26A70F29}" type="slidenum">
              <a:rPr lang="tr-TR" altLang="tr-TR" smtClean="0"/>
              <a:pPr>
                <a:defRPr/>
              </a:pPr>
              <a:t>31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593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FIGURE IV:2-18. C5 AND C6 ISOMERIZATION.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613"/>
            <a:ext cx="6840760" cy="489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2339752" y="331067"/>
            <a:ext cx="418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b="1" dirty="0">
                <a:solidFill>
                  <a:srgbClr val="FF0066"/>
                </a:solidFill>
              </a:rPr>
              <a:t>C</a:t>
            </a:r>
            <a:r>
              <a:rPr lang="tr-TR" altLang="tr-TR" sz="2400" b="1" baseline="-25000" dirty="0">
                <a:solidFill>
                  <a:srgbClr val="FF0066"/>
                </a:solidFill>
              </a:rPr>
              <a:t>5</a:t>
            </a:r>
            <a:r>
              <a:rPr lang="tr-TR" altLang="tr-TR" sz="2400" b="1" dirty="0">
                <a:solidFill>
                  <a:srgbClr val="FF0066"/>
                </a:solidFill>
              </a:rPr>
              <a:t> AND C</a:t>
            </a:r>
            <a:r>
              <a:rPr lang="tr-TR" altLang="tr-TR" sz="2400" b="1" baseline="-25000" dirty="0">
                <a:solidFill>
                  <a:srgbClr val="FF0066"/>
                </a:solidFill>
              </a:rPr>
              <a:t>6</a:t>
            </a:r>
            <a:r>
              <a:rPr lang="tr-TR" altLang="tr-TR" sz="2400" b="1" dirty="0">
                <a:solidFill>
                  <a:srgbClr val="FF0066"/>
                </a:solidFill>
              </a:rPr>
              <a:t> ISOMERIZATION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7B90F-1533-44E1-B100-30C2A78D43AF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32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833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C7CFA9CF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" y="764704"/>
            <a:ext cx="727280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9038B-BD3B-40BF-B94B-65E9ACAE2608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33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351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 Cyclone Separator">
            <a:hlinkClick r:id="rId2" tooltip="A Cyclone Separato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4824413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843213" y="26035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FF0066"/>
                </a:solidFill>
              </a:rPr>
              <a:t>Bir siklonun şematik gösterimi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2CAEC-E591-4F14-A948-5D9BE5799F59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BDCFF7-CFA8-4FF5-8A87-138C26A70F29}" type="slidenum">
              <a:rPr lang="tr-TR" altLang="tr-TR" smtClean="0"/>
              <a:pPr>
                <a:defRPr/>
              </a:pPr>
              <a:t>4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313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DB7218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63284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DD8BC-F346-4519-82CA-BDA0EC0C4A4B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5470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B023B00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20079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DC977-64E1-4BED-B5A8-C97B8798D5DE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9962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5A3C222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332656"/>
            <a:ext cx="720027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0C5737-CD5F-48BD-AC82-55F86C830140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3766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E091AC09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873"/>
            <a:ext cx="655200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1FE39-BC85-4CC1-9CC5-738BCD1BC376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799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3ED2527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t="3873" r="7364" b="15457"/>
          <a:stretch>
            <a:fillRect/>
          </a:stretch>
        </p:blipFill>
        <p:spPr bwMode="auto">
          <a:xfrm>
            <a:off x="539552" y="476672"/>
            <a:ext cx="727253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C2807-FA35-46E0-8CE5-899B239D5817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mtClean="0"/>
              <a:t>KİM228 PETRNOL ÜRÜNLERİ KİMYASI DERS NOTLARI/DOÇ.DR. KAMRAN POLAT 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15F5-3B60-4C02-BC39-956833565843}" type="slidenum">
              <a:rPr lang="tr-TR" altLang="tr-TR" smtClean="0"/>
              <a:pPr>
                <a:defRPr/>
              </a:pPr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02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TM01859868[[fn=Sıcaklık]]</Template>
  <TotalTime>30</TotalTime>
  <Words>687</Words>
  <Application>Microsoft Office PowerPoint</Application>
  <PresentationFormat>Ekran Gösterisi (4:3)</PresentationFormat>
  <Paragraphs>107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Calibri</vt:lpstr>
      <vt:lpstr>Century Schoolbook</vt:lpstr>
      <vt:lpstr>Impact</vt:lpstr>
      <vt:lpstr>Wingdings</vt:lpstr>
      <vt:lpstr>Wingdings 2</vt:lpstr>
      <vt:lpstr>Thermal</vt:lpstr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KAMRAN POLAT</dc:creator>
  <cp:lastModifiedBy>Kamran Polat</cp:lastModifiedBy>
  <cp:revision>10</cp:revision>
  <dcterms:created xsi:type="dcterms:W3CDTF">2017-05-25T23:25:19Z</dcterms:created>
  <dcterms:modified xsi:type="dcterms:W3CDTF">2018-10-22T07:21:53Z</dcterms:modified>
</cp:coreProperties>
</file>