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63" r:id="rId2"/>
    <p:sldId id="264" r:id="rId3"/>
    <p:sldId id="291" r:id="rId4"/>
    <p:sldId id="289" r:id="rId5"/>
    <p:sldId id="288" r:id="rId6"/>
    <p:sldId id="295" r:id="rId7"/>
    <p:sldId id="282" r:id="rId8"/>
    <p:sldId id="307" r:id="rId9"/>
    <p:sldId id="283" r:id="rId10"/>
    <p:sldId id="300" r:id="rId11"/>
    <p:sldId id="287" r:id="rId12"/>
    <p:sldId id="284" r:id="rId13"/>
    <p:sldId id="285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tr-T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9933"/>
    <a:srgbClr val="990099"/>
    <a:srgbClr val="6600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6" autoAdjust="0"/>
    <p:restoredTop sz="94660"/>
  </p:normalViewPr>
  <p:slideViewPr>
    <p:cSldViewPr>
      <p:cViewPr varScale="1">
        <p:scale>
          <a:sx n="64" d="100"/>
          <a:sy n="64" d="100"/>
        </p:scale>
        <p:origin x="15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0BA8CC-2A80-4347-AB00-2EFDB1D69CC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8855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965723E1-8C44-42A0-8971-5BD8982EC830}" type="datetime1">
              <a:rPr lang="tr-TR" smtClean="0"/>
              <a:t>22.10.2018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DABEA652-8143-49D2-8D29-A9188B5821EB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BC6F4-0CFA-4367-8103-48D5AB08448B}" type="datetime1">
              <a:rPr lang="tr-TR" smtClean="0"/>
              <a:t>22.10.2018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481B3-AF1D-405B-878B-FFB9BE69E9D7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0F5375-D6C0-49C5-8172-4554E3933C20}" type="datetime1">
              <a:rPr lang="tr-TR" smtClean="0"/>
              <a:t>22.10.2018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03C8E-0A62-409A-A62B-8AEC99EE326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B3662861-D65C-464D-B9A9-FF5039ECE05A}" type="datetime1">
              <a:rPr lang="tr-TR" smtClean="0"/>
              <a:t>22.10.2018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4B569AF1-6B9C-437B-816F-1F698BBFA182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33CDF4E1-60B2-4803-A489-9BBDACF06464}" type="datetime1">
              <a:rPr lang="tr-TR" smtClean="0"/>
              <a:t>22.10.2018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2CAE5547-22CB-44BE-BFAE-F28069031197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888315-CB97-45EA-B236-2AA80A74BCF6}" type="datetime1">
              <a:rPr lang="tr-TR" smtClean="0"/>
              <a:t>22.10.2018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5A423-74C5-4B8E-8AFC-F83000C95D1A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7D4339-DCC1-40E5-8EB0-0EB529CC3A6C}" type="datetime1">
              <a:rPr lang="tr-TR" smtClean="0"/>
              <a:t>22.10.2018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5CD16-3FD5-4F42-B060-C87483861828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F23843A-4A8E-4774-9B03-DAB08801BEB3}" type="datetime1">
              <a:rPr lang="tr-TR" smtClean="0"/>
              <a:t>22.10.2018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2A433DD4-53BD-40D9-BF7F-A23D5B2025F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7B2922-D3F0-475D-BDE3-E2E5B0633290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30FB2-E06E-4401-A316-0E8B27D4CBB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66164772-F210-485D-9C04-5C543851E340}" type="datetime1">
              <a:rPr lang="tr-TR" smtClean="0"/>
              <a:t>22.10.2018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E04228CE-6792-4238-9F88-938DCF10BD8A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EC4B17F0-6EF0-4828-94BF-77B3FFECDFE7}" type="datetime1">
              <a:rPr lang="tr-TR" smtClean="0"/>
              <a:t>22.10.2018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52DAAA4-82D9-43A6-80E3-19DE1BD65E91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323F4EB-203C-4631-8ADC-E0DD4E154E9F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tr-TR"/>
              <a:t>KİM231 END.KİM I / Doç.Dr.Kamran POLAT</a:t>
            </a:r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4F2063-9510-4651-9940-66A0BBEBF03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Coke%20Production%20Flow%20Diagram%20-%20Altai-koks.mht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2"/>
          <p:cNvSpPr>
            <a:spLocks noChangeArrowheads="1" noChangeShapeType="1" noTextEdit="1"/>
          </p:cNvSpPr>
          <p:nvPr/>
        </p:nvSpPr>
        <p:spPr bwMode="auto">
          <a:xfrm>
            <a:off x="1907704" y="800100"/>
            <a:ext cx="345757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tr-T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BÖLÜM 4</a:t>
            </a:r>
          </a:p>
        </p:txBody>
      </p:sp>
      <p:sp>
        <p:nvSpPr>
          <p:cNvPr id="2051" name="WordArt 23"/>
          <p:cNvSpPr>
            <a:spLocks noChangeArrowheads="1" noChangeShapeType="1" noTextEdit="1"/>
          </p:cNvSpPr>
          <p:nvPr/>
        </p:nvSpPr>
        <p:spPr bwMode="auto">
          <a:xfrm>
            <a:off x="3419872" y="2780928"/>
            <a:ext cx="4319588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tr-TR" sz="3600" kern="10" spc="720" dirty="0">
                <a:solidFill>
                  <a:srgbClr val="0000FF">
                    <a:alpha val="87842"/>
                  </a:srgbClr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KÖMÜR KİMYASALLARI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8EC2E5-1657-432D-A96F-BC8CB4FAA489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1843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1843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3D1904-43E7-45D2-8C13-BB14DE180238}" type="slidenum">
              <a:rPr lang="tr-TR" altLang="tr-TR" smtClean="0"/>
              <a:pPr eaLnBrk="1" hangingPunct="1"/>
              <a:t>10</a:t>
            </a:fld>
            <a:endParaRPr lang="tr-TR" altLang="tr-TR"/>
          </a:p>
        </p:txBody>
      </p:sp>
      <p:pic>
        <p:nvPicPr>
          <p:cNvPr id="18437" name="Picture 4" descr="tara002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913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3"/>
          <p:cNvSpPr>
            <a:spLocks noGrp="1" noChangeArrowheads="1"/>
          </p:cNvSpPr>
          <p:nvPr>
            <p:ph type="title"/>
          </p:nvPr>
        </p:nvSpPr>
        <p:spPr>
          <a:xfrm>
            <a:off x="134158" y="6156927"/>
            <a:ext cx="8352928" cy="60274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tr-TR" altLang="tr-TR" sz="2000" b="1" dirty="0">
                <a:solidFill>
                  <a:schemeClr val="accent2"/>
                </a:solidFill>
              </a:rPr>
              <a:t>Şekil 4.1. </a:t>
            </a:r>
            <a:r>
              <a:rPr lang="tr-TR" altLang="tr-TR" sz="2200" b="1" dirty="0">
                <a:solidFill>
                  <a:schemeClr val="hlink"/>
                </a:solidFill>
              </a:rPr>
              <a:t>Yan-ürün kok fırın prosesi akım diyagramı (Kok ve  diğer  kimyasalların elde edilmesi</a:t>
            </a:r>
            <a:r>
              <a:rPr lang="tr-TR" altLang="tr-TR" sz="1800" b="1" dirty="0">
                <a:solidFill>
                  <a:schemeClr val="hlink"/>
                </a:solidFill>
              </a:rPr>
              <a:t>)</a:t>
            </a:r>
            <a:endParaRPr lang="tr-TR" altLang="tr-TR" sz="2000" b="1" dirty="0">
              <a:solidFill>
                <a:schemeClr val="hlink"/>
              </a:solidFill>
            </a:endParaRPr>
          </a:p>
        </p:txBody>
      </p:sp>
      <p:sp>
        <p:nvSpPr>
          <p:cNvPr id="20482" name="2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C8D813-5F40-4675-B38C-ACA92C914798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0484" name="4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188827" y="5676881"/>
            <a:ext cx="429018" cy="5212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9442FC-DC14-41C5-8D5B-EF2C7BBF17D7}" type="slidenum">
              <a:rPr lang="tr-TR" altLang="tr-TR" smtClean="0"/>
              <a:pPr eaLnBrk="1" hangingPunct="1"/>
              <a:t>11</a:t>
            </a:fld>
            <a:endParaRPr lang="tr-TR" altLang="tr-TR" dirty="0"/>
          </a:p>
        </p:txBody>
      </p:sp>
      <p:sp>
        <p:nvSpPr>
          <p:cNvPr id="20483" name="3 Altbilgi Yer Tutucusu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pic>
        <p:nvPicPr>
          <p:cNvPr id="20485" name="Picture 2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6" y="113775"/>
            <a:ext cx="7997952" cy="54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E15444-BCF4-48B6-A553-DFEE55932A1A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150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2150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97CA9A-C1F8-4F77-A501-9C9CCEABC2CC}" type="slidenum">
              <a:rPr lang="tr-TR" altLang="tr-TR" smtClean="0"/>
              <a:pPr eaLnBrk="1" hangingPunct="1"/>
              <a:t>12</a:t>
            </a:fld>
            <a:endParaRPr lang="tr-TR" altLang="tr-TR"/>
          </a:p>
        </p:txBody>
      </p:sp>
      <p:pic>
        <p:nvPicPr>
          <p:cNvPr id="21509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408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496965-F175-4AB5-9FD2-1E862D450BE5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2532" name="4 Slayt Numarası Yer Tutucusu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36F873-E854-4E02-8AE1-E75664A6C9EF}" type="slidenum">
              <a:rPr lang="tr-TR" altLang="tr-TR" smtClean="0"/>
              <a:pPr eaLnBrk="1" hangingPunct="1"/>
              <a:t>13</a:t>
            </a:fld>
            <a:endParaRPr lang="tr-TR" altLang="tr-TR"/>
          </a:p>
        </p:txBody>
      </p:sp>
      <p:sp>
        <p:nvSpPr>
          <p:cNvPr id="22531" name="3 Altbilgi Yer Tutucusu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pic>
        <p:nvPicPr>
          <p:cNvPr id="22533" name="Picture 3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 b="11652"/>
          <a:stretch>
            <a:fillRect/>
          </a:stretch>
        </p:blipFill>
        <p:spPr bwMode="auto">
          <a:xfrm>
            <a:off x="600866" y="208471"/>
            <a:ext cx="81724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377518" y="5773313"/>
            <a:ext cx="770485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altLang="tr-TR" sz="2000" b="1">
                <a:solidFill>
                  <a:schemeClr val="accent2"/>
                </a:solidFill>
              </a:rPr>
              <a:t>Şekil 4.3. </a:t>
            </a:r>
            <a:r>
              <a:rPr lang="tr-TR" altLang="tr-TR" sz="2000" b="1"/>
              <a:t>Kömür katranı destilasyonu sürekli proses akım diyagramı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07226-B0AD-4C2E-B520-E1FD03A7CEDD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457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2458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49A545-6C7F-4E36-96C2-83F51F464CE5}" type="slidenum">
              <a:rPr lang="tr-TR" altLang="tr-TR" smtClean="0"/>
              <a:pPr eaLnBrk="1" hangingPunct="1"/>
              <a:t>14</a:t>
            </a:fld>
            <a:endParaRPr lang="tr-TR" altLang="tr-TR"/>
          </a:p>
        </p:txBody>
      </p:sp>
      <p:pic>
        <p:nvPicPr>
          <p:cNvPr id="24581" name="Picture 4" descr="tara010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7741" r="3093" b="2353"/>
          <a:stretch>
            <a:fillRect/>
          </a:stretch>
        </p:blipFill>
        <p:spPr bwMode="auto">
          <a:xfrm>
            <a:off x="827584" y="435388"/>
            <a:ext cx="6407150" cy="598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11EEE-F0B9-4AE2-9475-7717A8C8B4EA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560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2560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D32A72-523E-4435-9E96-7288335453D4}" type="slidenum">
              <a:rPr lang="tr-TR" altLang="tr-TR" smtClean="0"/>
              <a:pPr eaLnBrk="1" hangingPunct="1"/>
              <a:t>15</a:t>
            </a:fld>
            <a:endParaRPr lang="tr-TR" altLang="tr-TR"/>
          </a:p>
        </p:txBody>
      </p:sp>
      <p:pic>
        <p:nvPicPr>
          <p:cNvPr id="25605" name="Picture 4" descr="tara011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3801"/>
          <a:stretch>
            <a:fillRect/>
          </a:stretch>
        </p:blipFill>
        <p:spPr bwMode="auto">
          <a:xfrm>
            <a:off x="1115616" y="268035"/>
            <a:ext cx="6621834" cy="598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90737F-ABCC-40B1-B0EA-81F0381B1A3B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662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2662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726506-7295-4B10-9B8A-0E80587C75EA}" type="slidenum">
              <a:rPr lang="tr-TR" altLang="tr-TR" smtClean="0"/>
              <a:pPr eaLnBrk="1" hangingPunct="1"/>
              <a:t>16</a:t>
            </a:fld>
            <a:endParaRPr lang="tr-TR" altLang="tr-TR"/>
          </a:p>
        </p:txBody>
      </p:sp>
      <p:pic>
        <p:nvPicPr>
          <p:cNvPr id="26629" name="Picture 4" descr="tara01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3958" b="2203"/>
          <a:stretch>
            <a:fillRect/>
          </a:stretch>
        </p:blipFill>
        <p:spPr bwMode="auto">
          <a:xfrm>
            <a:off x="755576" y="268035"/>
            <a:ext cx="7200528" cy="598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AFE71-3CF7-400C-80CC-66CBBC133C3D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765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2765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11E140-A8D8-47EE-9D06-3321B81245F8}" type="slidenum">
              <a:rPr lang="tr-TR" altLang="tr-TR" smtClean="0"/>
              <a:pPr eaLnBrk="1" hangingPunct="1"/>
              <a:t>17</a:t>
            </a:fld>
            <a:endParaRPr lang="tr-TR" altLang="tr-TR"/>
          </a:p>
        </p:txBody>
      </p:sp>
      <p:pic>
        <p:nvPicPr>
          <p:cNvPr id="27653" name="Picture 4" descr="tara013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3807"/>
          <a:stretch>
            <a:fillRect/>
          </a:stretch>
        </p:blipFill>
        <p:spPr bwMode="auto">
          <a:xfrm>
            <a:off x="899592" y="476672"/>
            <a:ext cx="662515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BB7DD1-A14C-4A25-A1DB-56C63AD43BC4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2867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2867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31D678-7114-4233-905B-BDE8762ADD8F}" type="slidenum">
              <a:rPr lang="tr-TR" altLang="tr-TR" smtClean="0"/>
              <a:pPr eaLnBrk="1" hangingPunct="1"/>
              <a:t>18</a:t>
            </a:fld>
            <a:endParaRPr lang="tr-TR" altLang="tr-TR"/>
          </a:p>
        </p:txBody>
      </p:sp>
      <p:pic>
        <p:nvPicPr>
          <p:cNvPr id="28677" name="Picture 4" descr="tara01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3781" r="3069" b="4842"/>
          <a:stretch>
            <a:fillRect/>
          </a:stretch>
        </p:blipFill>
        <p:spPr bwMode="auto">
          <a:xfrm>
            <a:off x="749856" y="270173"/>
            <a:ext cx="6698059" cy="58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55469A-BB9B-440C-8A65-F66239023418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3072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3072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48E2A9-1392-4FFE-936D-88BAA6088CFE}" type="slidenum">
              <a:rPr lang="tr-TR" altLang="tr-TR" smtClean="0"/>
              <a:pPr eaLnBrk="1" hangingPunct="1"/>
              <a:t>19</a:t>
            </a:fld>
            <a:endParaRPr lang="tr-TR" altLang="tr-TR"/>
          </a:p>
        </p:txBody>
      </p:sp>
      <p:pic>
        <p:nvPicPr>
          <p:cNvPr id="30725" name="Picture 4" descr="tara015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34481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2EF434-00FD-4D29-9969-E57182BD857D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307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307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2B9B-8D3A-4737-A4FC-835256FBB061}" type="slidenum">
              <a:rPr lang="tr-TR" altLang="tr-TR" smtClean="0"/>
              <a:pPr eaLnBrk="1" hangingPunct="1"/>
              <a:t>2</a:t>
            </a:fld>
            <a:endParaRPr lang="tr-TR" altLang="tr-TR"/>
          </a:p>
        </p:txBody>
      </p:sp>
      <p:pic>
        <p:nvPicPr>
          <p:cNvPr id="3077" name="Picture 6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76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214AFF-A48E-4284-930F-80E88CB7C7C7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3174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3174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A4127C-9C72-4D98-9C60-929C6773C2D3}" type="slidenum">
              <a:rPr lang="tr-TR" altLang="tr-TR" smtClean="0"/>
              <a:pPr eaLnBrk="1" hangingPunct="1"/>
              <a:t>20</a:t>
            </a:fld>
            <a:endParaRPr lang="tr-TR" altLang="tr-TR"/>
          </a:p>
        </p:txBody>
      </p:sp>
      <p:pic>
        <p:nvPicPr>
          <p:cNvPr id="31749" name="Picture 4" descr="tara016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8035"/>
            <a:ext cx="7056783" cy="611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94263D-55A2-4578-A54E-F02F07C3CB71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3277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3277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1A2EFB-8F76-4CFE-8A90-4F35AA4F55F8}" type="slidenum">
              <a:rPr lang="tr-TR" altLang="tr-TR" smtClean="0"/>
              <a:pPr eaLnBrk="1" hangingPunct="1"/>
              <a:t>21</a:t>
            </a:fld>
            <a:endParaRPr lang="tr-TR" altLang="tr-TR"/>
          </a:p>
        </p:txBody>
      </p:sp>
      <p:pic>
        <p:nvPicPr>
          <p:cNvPr id="32773" name="Picture 4" descr="tara01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3813" r="3120" b="4846"/>
          <a:stretch>
            <a:fillRect/>
          </a:stretch>
        </p:blipFill>
        <p:spPr bwMode="auto">
          <a:xfrm>
            <a:off x="1115616" y="268035"/>
            <a:ext cx="6696744" cy="618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8BF940-4BE9-4D9F-AEA6-E2A2C37B54E4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614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614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7E15EC-9F7F-4A36-B30A-AE407276957D}" type="slidenum">
              <a:rPr lang="tr-TR" altLang="tr-TR" smtClean="0"/>
              <a:pPr eaLnBrk="1" hangingPunct="1"/>
              <a:t>3</a:t>
            </a:fld>
            <a:endParaRPr lang="tr-TR" altLang="tr-TR"/>
          </a:p>
        </p:txBody>
      </p:sp>
      <p:pic>
        <p:nvPicPr>
          <p:cNvPr id="6149" name="Picture 4" descr="tara003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 b="3790"/>
          <a:stretch>
            <a:fillRect/>
          </a:stretch>
        </p:blipFill>
        <p:spPr bwMode="auto">
          <a:xfrm>
            <a:off x="1476375" y="1588"/>
            <a:ext cx="62452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792B1C-34E4-4012-8FD5-0185DE5701E9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717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717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CA3A99-44C1-43B8-8ECF-FBCDDAAF4AAB}" type="slidenum">
              <a:rPr lang="tr-TR" altLang="tr-TR" smtClean="0"/>
              <a:pPr eaLnBrk="1" hangingPunct="1"/>
              <a:t>4</a:t>
            </a:fld>
            <a:endParaRPr lang="tr-TR" altLang="tr-TR"/>
          </a:p>
        </p:txBody>
      </p:sp>
      <p:pic>
        <p:nvPicPr>
          <p:cNvPr id="7173" name="Picture 4" descr="tara00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6280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A13BC9-80FC-4280-A782-4D339DBBB0FF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921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922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32B3B1-4EA5-4E9D-BA18-C5330D8E8DCB}" type="slidenum">
              <a:rPr lang="tr-TR" altLang="tr-TR" smtClean="0"/>
              <a:pPr eaLnBrk="1" hangingPunct="1"/>
              <a:t>5</a:t>
            </a:fld>
            <a:endParaRPr lang="tr-TR" altLang="tr-TR"/>
          </a:p>
        </p:txBody>
      </p:sp>
      <p:pic>
        <p:nvPicPr>
          <p:cNvPr id="9221" name="Picture 5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903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812087" cy="4603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tr-TR" altLang="tr-TR" sz="2000" b="1">
                <a:solidFill>
                  <a:schemeClr val="accent2"/>
                </a:solidFill>
              </a:rPr>
              <a:t>Çizelge 4.1.</a:t>
            </a:r>
            <a:r>
              <a:rPr lang="tr-TR" altLang="tr-TR" sz="2000"/>
              <a:t> </a:t>
            </a:r>
            <a:r>
              <a:rPr lang="tr-TR" altLang="tr-TR" sz="2000" b="1">
                <a:solidFill>
                  <a:schemeClr val="hlink"/>
                </a:solidFill>
              </a:rPr>
              <a:t>Kömür ve petrolden elde edilen ham aromatikler.</a:t>
            </a:r>
          </a:p>
        </p:txBody>
      </p:sp>
      <p:sp>
        <p:nvSpPr>
          <p:cNvPr id="10242" name="2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DE0C6F-B529-4D5E-8F62-591E60AC0E91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10244" name="4 Slayt Numarası Yer Tutucusu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362DD2-84AE-4267-8718-212F7E41FB7A}" type="slidenum">
              <a:rPr lang="tr-TR" altLang="tr-TR" smtClean="0"/>
              <a:pPr eaLnBrk="1" hangingPunct="1"/>
              <a:t>6</a:t>
            </a:fld>
            <a:endParaRPr lang="tr-TR" altLang="tr-TR"/>
          </a:p>
        </p:txBody>
      </p:sp>
      <p:sp>
        <p:nvSpPr>
          <p:cNvPr id="10243" name="3 Altbilgi Yer Tutucusu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pic>
        <p:nvPicPr>
          <p:cNvPr id="10246" name="Picture 3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4813"/>
            <a:ext cx="619283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5D31A4-1402-4EF1-B0EC-293AE70D8D7D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1229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1229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6F0F23-92DA-4765-AE87-6787F32FEF3A}" type="slidenum">
              <a:rPr lang="tr-TR" altLang="tr-TR" smtClean="0"/>
              <a:pPr eaLnBrk="1" hangingPunct="1"/>
              <a:t>7</a:t>
            </a:fld>
            <a:endParaRPr lang="tr-TR" altLang="tr-TR"/>
          </a:p>
        </p:txBody>
      </p:sp>
      <p:pic>
        <p:nvPicPr>
          <p:cNvPr id="12293" name="Picture 5" descr="tara003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265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Başlık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tr-TR" altLang="tr-TR">
                <a:hlinkClick r:id="rId2" action="ppaction://hlinkfile"/>
              </a:rPr>
              <a:t>KOK ÜRETİMİ </a:t>
            </a:r>
            <a:endParaRPr lang="en-GB" altLang="tr-TR">
              <a:hlinkClick r:id="rId2" action="ppaction://hlinkfile"/>
            </a:endParaRPr>
          </a:p>
        </p:txBody>
      </p:sp>
      <p:sp>
        <p:nvSpPr>
          <p:cNvPr id="4" name="3 7-Noktalı Yıldız">
            <a:hlinkClick r:id="rId2" action="ppaction://hlinkfile"/>
          </p:cNvPr>
          <p:cNvSpPr/>
          <p:nvPr/>
        </p:nvSpPr>
        <p:spPr bwMode="auto">
          <a:xfrm>
            <a:off x="1143000" y="2428875"/>
            <a:ext cx="914400" cy="914400"/>
          </a:xfrm>
          <a:prstGeom prst="star7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328009-19F1-4EB6-93A1-77591FC0FBD8}" type="datetime1">
              <a:rPr lang="tr-TR" altLang="tr-TR" smtClean="0"/>
              <a:t>22.10.2018</a:t>
            </a:fld>
            <a:endParaRPr lang="tr-TR" altLang="tr-TR"/>
          </a:p>
        </p:txBody>
      </p:sp>
      <p:sp>
        <p:nvSpPr>
          <p:cNvPr id="1741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KİM231 END.KİM I / Doç.Dr.Kamran POLAT</a:t>
            </a:r>
          </a:p>
        </p:txBody>
      </p:sp>
      <p:sp>
        <p:nvSpPr>
          <p:cNvPr id="1741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F2C11B-20E9-4A8B-B136-37465D08A4BE}" type="slidenum">
              <a:rPr lang="tr-TR" altLang="tr-TR" smtClean="0"/>
              <a:pPr eaLnBrk="1" hangingPunct="1"/>
              <a:t>9</a:t>
            </a:fld>
            <a:endParaRPr lang="tr-TR" altLang="tr-TR"/>
          </a:p>
        </p:txBody>
      </p:sp>
      <p:pic>
        <p:nvPicPr>
          <p:cNvPr id="17413" name="Picture 5" descr="tara00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481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522</TotalTime>
  <Words>310</Words>
  <Application>Microsoft Office PowerPoint</Application>
  <PresentationFormat>Ekran Gösterisi (4:3)</PresentationFormat>
  <Paragraphs>63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Century Schoolbook</vt:lpstr>
      <vt:lpstr>Wingdings</vt:lpstr>
      <vt:lpstr>Wingdings 2</vt:lpstr>
      <vt:lpstr>Cumba</vt:lpstr>
      <vt:lpstr>PowerPoint Sunusu</vt:lpstr>
      <vt:lpstr>PowerPoint Sunusu</vt:lpstr>
      <vt:lpstr>PowerPoint Sunusu</vt:lpstr>
      <vt:lpstr>PowerPoint Sunusu</vt:lpstr>
      <vt:lpstr>PowerPoint Sunusu</vt:lpstr>
      <vt:lpstr>Çizelge 4.1. Kömür ve petrolden elde edilen ham aromatikler.</vt:lpstr>
      <vt:lpstr>PowerPoint Sunusu</vt:lpstr>
      <vt:lpstr>KOK ÜRETİMİ </vt:lpstr>
      <vt:lpstr>PowerPoint Sunusu</vt:lpstr>
      <vt:lpstr>PowerPoint Sunusu</vt:lpstr>
      <vt:lpstr>Şekil 4.1. Yan-ürün kok fırın prosesi akım diyagramı (Kok ve  diğer  kimyasalların elde edilmesi)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Kamran POLAT</dc:creator>
  <cp:lastModifiedBy>Kamran.Polat</cp:lastModifiedBy>
  <cp:revision>75</cp:revision>
  <dcterms:created xsi:type="dcterms:W3CDTF">2006-10-05T12:27:27Z</dcterms:created>
  <dcterms:modified xsi:type="dcterms:W3CDTF">2018-10-22T19:10:53Z</dcterms:modified>
</cp:coreProperties>
</file>