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0" r:id="rId1"/>
  </p:sldMasterIdLst>
  <p:notesMasterIdLst>
    <p:notesMasterId r:id="rId25"/>
  </p:notesMasterIdLst>
  <p:sldIdLst>
    <p:sldId id="256" r:id="rId2"/>
    <p:sldId id="265" r:id="rId3"/>
    <p:sldId id="266" r:id="rId4"/>
    <p:sldId id="257" r:id="rId5"/>
    <p:sldId id="283" r:id="rId6"/>
    <p:sldId id="280" r:id="rId7"/>
    <p:sldId id="281" r:id="rId8"/>
    <p:sldId id="282" r:id="rId9"/>
    <p:sldId id="271" r:id="rId10"/>
    <p:sldId id="272" r:id="rId11"/>
    <p:sldId id="273" r:id="rId12"/>
    <p:sldId id="274" r:id="rId13"/>
    <p:sldId id="275" r:id="rId14"/>
    <p:sldId id="276" r:id="rId15"/>
    <p:sldId id="284" r:id="rId16"/>
    <p:sldId id="277" r:id="rId17"/>
    <p:sldId id="278" r:id="rId18"/>
    <p:sldId id="296" r:id="rId19"/>
    <p:sldId id="297" r:id="rId20"/>
    <p:sldId id="294" r:id="rId21"/>
    <p:sldId id="295" r:id="rId22"/>
    <p:sldId id="285" r:id="rId23"/>
    <p:sldId id="286" r:id="rId24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D0F4FC"/>
    <a:srgbClr val="EAF5A9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5" autoAdjust="0"/>
    <p:restoredTop sz="94660"/>
  </p:normalViewPr>
  <p:slideViewPr>
    <p:cSldViewPr>
      <p:cViewPr varScale="1">
        <p:scale>
          <a:sx n="86" d="100"/>
          <a:sy n="86" d="100"/>
        </p:scale>
        <p:origin x="15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FE55DC2-9416-4106-810D-2C8DE3D0FB8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5D0DDFA-E1A1-4BC9-AD96-67905BAE73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81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8DD6EBAC-C715-42D1-BBD3-E388CE1619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noProof="0"/>
              <a:t>Click to edit Master text styles</a:t>
            </a:r>
          </a:p>
          <a:p>
            <a:pPr lvl="1"/>
            <a:r>
              <a:rPr lang="tr-TR" altLang="tr-TR" noProof="0"/>
              <a:t>Second level</a:t>
            </a:r>
          </a:p>
          <a:p>
            <a:pPr lvl="2"/>
            <a:r>
              <a:rPr lang="tr-TR" altLang="tr-TR" noProof="0"/>
              <a:t>Third level</a:t>
            </a:r>
          </a:p>
          <a:p>
            <a:pPr lvl="3"/>
            <a:r>
              <a:rPr lang="tr-TR" altLang="tr-TR" noProof="0"/>
              <a:t>Fourth level</a:t>
            </a:r>
          </a:p>
          <a:p>
            <a:pPr lvl="4"/>
            <a:r>
              <a:rPr lang="tr-TR" altLang="tr-TR" noProof="0"/>
              <a:t>Fifth level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ED648693-6834-4E74-9EBD-2C6090A8905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8558DE96-C280-4689-B526-EFC0DA3F6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AC8875-A88C-4102-86E8-1E6483A7C58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3BA83AA4-6A68-480A-95B3-3BCA757171C5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0B024296-3775-4FAB-B142-41FAB4D997C0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2D7A38EF-4DDB-4F76-8DF7-6F89C1F5CC9A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A56E4D9D-92C7-4C8A-BB76-DDFE8D0B7C40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Düz Bağlayıcı 9">
            <a:extLst>
              <a:ext uri="{FF2B5EF4-FFF2-40B4-BE49-F238E27FC236}">
                <a16:creationId xmlns:a16="http://schemas.microsoft.com/office/drawing/2014/main" id="{20E92D1D-3A6C-49D3-BDD2-65FDF3BBA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Düz Bağlayıcı 10">
            <a:extLst>
              <a:ext uri="{FF2B5EF4-FFF2-40B4-BE49-F238E27FC236}">
                <a16:creationId xmlns:a16="http://schemas.microsoft.com/office/drawing/2014/main" id="{041CC61B-4EC1-4642-BFCC-6283B9B66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Düz Bağlayıcı 11">
            <a:extLst>
              <a:ext uri="{FF2B5EF4-FFF2-40B4-BE49-F238E27FC236}">
                <a16:creationId xmlns:a16="http://schemas.microsoft.com/office/drawing/2014/main" id="{314E5658-2149-47AF-8784-1BB1D7E03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Düz Bağlayıcı 12">
            <a:extLst>
              <a:ext uri="{FF2B5EF4-FFF2-40B4-BE49-F238E27FC236}">
                <a16:creationId xmlns:a16="http://schemas.microsoft.com/office/drawing/2014/main" id="{77A09CAC-2B32-4474-9E59-4E01D153A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Düz Bağlayıcı 13">
            <a:extLst>
              <a:ext uri="{FF2B5EF4-FFF2-40B4-BE49-F238E27FC236}">
                <a16:creationId xmlns:a16="http://schemas.microsoft.com/office/drawing/2014/main" id="{A4D67EC9-D0BC-4EFA-BFF5-69736E1B1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Düz Bağlayıcı 14">
            <a:extLst>
              <a:ext uri="{FF2B5EF4-FFF2-40B4-BE49-F238E27FC236}">
                <a16:creationId xmlns:a16="http://schemas.microsoft.com/office/drawing/2014/main" id="{DA4B7F8B-12AE-4A01-B381-EECB0DEE9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35AB1DD9-2BDD-47D6-BF6B-2D3B3EF0BB98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826257-1412-454A-82AF-CD86DDBFC838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3E7556-71F7-4C9C-B059-345981CC2EDE}"/>
              </a:ext>
            </a:extLst>
          </p:cNvPr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EF5165-22A2-4089-8986-C46A96DCDFCE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72E299-337D-48B9-97E0-88557A65FCBD}"/>
              </a:ext>
            </a:extLst>
          </p:cNvPr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67B681-2C35-44DE-BBD0-A231B5B7B376}"/>
              </a:ext>
            </a:extLst>
          </p:cNvPr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22" name="Veri Yer Tutucusu 27">
            <a:extLst>
              <a:ext uri="{FF2B5EF4-FFF2-40B4-BE49-F238E27FC236}">
                <a16:creationId xmlns:a16="http://schemas.microsoft.com/office/drawing/2014/main" id="{D63491B2-55F5-43C5-A376-1010CF75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48FC4D-A57F-425A-9ED5-3F6BE3EBBB5E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23" name="Altbilgi Yer Tutucusu 16">
            <a:extLst>
              <a:ext uri="{FF2B5EF4-FFF2-40B4-BE49-F238E27FC236}">
                <a16:creationId xmlns:a16="http://schemas.microsoft.com/office/drawing/2014/main" id="{6EB57DCB-82C1-472B-B7E9-6BA597BA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24" name="Slayt Numarası Yer Tutucusu 28">
            <a:extLst>
              <a:ext uri="{FF2B5EF4-FFF2-40B4-BE49-F238E27FC236}">
                <a16:creationId xmlns:a16="http://schemas.microsoft.com/office/drawing/2014/main" id="{BDDC07DA-9DD5-49AF-AACD-AC1D0891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00BE2D-75A6-4404-8C39-A764D8FDF17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58518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13">
            <a:extLst>
              <a:ext uri="{FF2B5EF4-FFF2-40B4-BE49-F238E27FC236}">
                <a16:creationId xmlns:a16="http://schemas.microsoft.com/office/drawing/2014/main" id="{276839CD-7E44-4E65-9B33-4E197E3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7C779-3DB6-4C28-A0FA-C8EDA2263F19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5" name="Altbilgi Yer Tutucusu 2">
            <a:extLst>
              <a:ext uri="{FF2B5EF4-FFF2-40B4-BE49-F238E27FC236}">
                <a16:creationId xmlns:a16="http://schemas.microsoft.com/office/drawing/2014/main" id="{9C844F11-7444-4E38-963A-68FCF44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6" name="Slayt Numarası Yer Tutucusu 22">
            <a:extLst>
              <a:ext uri="{FF2B5EF4-FFF2-40B4-BE49-F238E27FC236}">
                <a16:creationId xmlns:a16="http://schemas.microsoft.com/office/drawing/2014/main" id="{760D22FB-9FA2-4D5F-B326-84D9F5C5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AD2BA-45AC-4A2C-907A-58BB714F744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12020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13">
            <a:extLst>
              <a:ext uri="{FF2B5EF4-FFF2-40B4-BE49-F238E27FC236}">
                <a16:creationId xmlns:a16="http://schemas.microsoft.com/office/drawing/2014/main" id="{276839CD-7E44-4E65-9B33-4E197E3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13D7-B19C-408E-8C12-FDD53E4E716A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5" name="Altbilgi Yer Tutucusu 2">
            <a:extLst>
              <a:ext uri="{FF2B5EF4-FFF2-40B4-BE49-F238E27FC236}">
                <a16:creationId xmlns:a16="http://schemas.microsoft.com/office/drawing/2014/main" id="{9C844F11-7444-4E38-963A-68FCF44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6" name="Slayt Numarası Yer Tutucusu 22">
            <a:extLst>
              <a:ext uri="{FF2B5EF4-FFF2-40B4-BE49-F238E27FC236}">
                <a16:creationId xmlns:a16="http://schemas.microsoft.com/office/drawing/2014/main" id="{760D22FB-9FA2-4D5F-B326-84D9F5C5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AFF02-F569-4703-A097-D9DE4EB00B7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180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Veri Yer Tutucusu 13">
            <a:extLst>
              <a:ext uri="{FF2B5EF4-FFF2-40B4-BE49-F238E27FC236}">
                <a16:creationId xmlns:a16="http://schemas.microsoft.com/office/drawing/2014/main" id="{276839CD-7E44-4E65-9B33-4E197E3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4A5F-A647-4FB8-BD3B-4C8DD0E3E57D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4" name="Altbilgi Yer Tutucusu 2">
            <a:extLst>
              <a:ext uri="{FF2B5EF4-FFF2-40B4-BE49-F238E27FC236}">
                <a16:creationId xmlns:a16="http://schemas.microsoft.com/office/drawing/2014/main" id="{9C844F11-7444-4E38-963A-68FCF44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5" name="Slayt Numarası Yer Tutucusu 22">
            <a:extLst>
              <a:ext uri="{FF2B5EF4-FFF2-40B4-BE49-F238E27FC236}">
                <a16:creationId xmlns:a16="http://schemas.microsoft.com/office/drawing/2014/main" id="{760D22FB-9FA2-4D5F-B326-84D9F5C5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AA03B-E0CF-4260-A009-60210C5196F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01142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6">
            <a:extLst>
              <a:ext uri="{FF2B5EF4-FFF2-40B4-BE49-F238E27FC236}">
                <a16:creationId xmlns:a16="http://schemas.microsoft.com/office/drawing/2014/main" id="{7D0C47A9-61DD-4A19-8473-B51C12F5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54265624-9363-409D-B082-AE7075627484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5" name="Slayt Numarası Yer Tutucusu 8">
            <a:extLst>
              <a:ext uri="{FF2B5EF4-FFF2-40B4-BE49-F238E27FC236}">
                <a16:creationId xmlns:a16="http://schemas.microsoft.com/office/drawing/2014/main" id="{5F636E2C-C68D-4215-8449-9554E13F4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2D7B06-F7C0-4D0E-BD18-38E0F7231FB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6" name="Altbilgi Yer Tutucusu 9">
            <a:extLst>
              <a:ext uri="{FF2B5EF4-FFF2-40B4-BE49-F238E27FC236}">
                <a16:creationId xmlns:a16="http://schemas.microsoft.com/office/drawing/2014/main" id="{F2282A36-CB51-4004-BE5B-1FFC669BB14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  <p:extLst>
      <p:ext uri="{BB962C8B-B14F-4D97-AF65-F5344CB8AC3E}">
        <p14:creationId xmlns:p14="http://schemas.microsoft.com/office/powerpoint/2010/main" val="7192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34957FA5-90B4-482A-A919-B5A59E6B974C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315830A-2727-493E-B2DD-D71A10D4FA88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946D280-70E8-4774-AC7D-6A649F213C11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2CF5E82E-759A-4D8C-AD30-CD32461F5E0A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Düz Bağlayıcı 7">
            <a:extLst>
              <a:ext uri="{FF2B5EF4-FFF2-40B4-BE49-F238E27FC236}">
                <a16:creationId xmlns:a16="http://schemas.microsoft.com/office/drawing/2014/main" id="{9AC032C6-64C7-424A-A6E0-F63F3A17D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Düz Bağlayıcı 8">
            <a:extLst>
              <a:ext uri="{FF2B5EF4-FFF2-40B4-BE49-F238E27FC236}">
                <a16:creationId xmlns:a16="http://schemas.microsoft.com/office/drawing/2014/main" id="{C3C052F5-907D-4473-948A-8E71709FE3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Düz Bağlayıcı 9">
            <a:extLst>
              <a:ext uri="{FF2B5EF4-FFF2-40B4-BE49-F238E27FC236}">
                <a16:creationId xmlns:a16="http://schemas.microsoft.com/office/drawing/2014/main" id="{E158158E-B290-4EF5-9858-4901B39FD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Düz Bağlayıcı 10">
            <a:extLst>
              <a:ext uri="{FF2B5EF4-FFF2-40B4-BE49-F238E27FC236}">
                <a16:creationId xmlns:a16="http://schemas.microsoft.com/office/drawing/2014/main" id="{C3BCD2F3-C2AE-464E-9377-60DA7654B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Düz Bağlayıcı 11">
            <a:extLst>
              <a:ext uri="{FF2B5EF4-FFF2-40B4-BE49-F238E27FC236}">
                <a16:creationId xmlns:a16="http://schemas.microsoft.com/office/drawing/2014/main" id="{17105F3F-75DD-4D17-A8BF-1BCBBE39F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894B9F1A-1FCD-4674-B8D2-5F41552DD5BE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4C611C-F4C6-4B0E-BEE6-9E248DBD6DEB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BC1A9-D657-40AA-9F16-7FF70CD5182F}"/>
              </a:ext>
            </a:extLst>
          </p:cNvPr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FF22FF-7AA4-4EF8-AEEE-96E37855D58E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004007-960B-43C8-AA76-E8D6C2326E8A}"/>
              </a:ext>
            </a:extLst>
          </p:cNvPr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C24C36-2CBF-47DB-82B7-DE0C06F35C51}"/>
              </a:ext>
            </a:extLst>
          </p:cNvPr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Düz Bağlayıcı 18">
            <a:extLst>
              <a:ext uri="{FF2B5EF4-FFF2-40B4-BE49-F238E27FC236}">
                <a16:creationId xmlns:a16="http://schemas.microsoft.com/office/drawing/2014/main" id="{32BF409E-4937-46A6-85B1-9200BE2FE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0" name="Veri Yer Tutucusu 3">
            <a:extLst>
              <a:ext uri="{FF2B5EF4-FFF2-40B4-BE49-F238E27FC236}">
                <a16:creationId xmlns:a16="http://schemas.microsoft.com/office/drawing/2014/main" id="{870F1D15-1D1A-485C-B5E3-BDD76809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BFF7F8-E9BB-421F-845A-1D52902C8699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21" name="Altbilgi Yer Tutucusu 4">
            <a:extLst>
              <a:ext uri="{FF2B5EF4-FFF2-40B4-BE49-F238E27FC236}">
                <a16:creationId xmlns:a16="http://schemas.microsoft.com/office/drawing/2014/main" id="{6F61FD06-AD05-495E-AD24-CBA06211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22" name="Slayt Numarası Yer Tutucusu 5">
            <a:extLst>
              <a:ext uri="{FF2B5EF4-FFF2-40B4-BE49-F238E27FC236}">
                <a16:creationId xmlns:a16="http://schemas.microsoft.com/office/drawing/2014/main" id="{8296A287-6B53-4414-8A76-91DB1060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2F1D18-26C8-45BC-AD81-9E13ED7B529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15794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13">
            <a:extLst>
              <a:ext uri="{FF2B5EF4-FFF2-40B4-BE49-F238E27FC236}">
                <a16:creationId xmlns:a16="http://schemas.microsoft.com/office/drawing/2014/main" id="{276839CD-7E44-4E65-9B33-4E197E3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D063E-CDE7-449B-9DB5-63FE1160C43A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6" name="Altbilgi Yer Tutucusu 2">
            <a:extLst>
              <a:ext uri="{FF2B5EF4-FFF2-40B4-BE49-F238E27FC236}">
                <a16:creationId xmlns:a16="http://schemas.microsoft.com/office/drawing/2014/main" id="{9C844F11-7444-4E38-963A-68FCF44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7" name="Slayt Numarası Yer Tutucusu 22">
            <a:extLst>
              <a:ext uri="{FF2B5EF4-FFF2-40B4-BE49-F238E27FC236}">
                <a16:creationId xmlns:a16="http://schemas.microsoft.com/office/drawing/2014/main" id="{760D22FB-9FA2-4D5F-B326-84D9F5C5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FFCCF-9BBA-4BAB-A617-852B0BB9376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85996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7" name="Veri Yer Tutucusu 13">
            <a:extLst>
              <a:ext uri="{FF2B5EF4-FFF2-40B4-BE49-F238E27FC236}">
                <a16:creationId xmlns:a16="http://schemas.microsoft.com/office/drawing/2014/main" id="{276839CD-7E44-4E65-9B33-4E197E3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99106-B2A5-4227-8C38-C60D887A3238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8" name="Altbilgi Yer Tutucusu 2">
            <a:extLst>
              <a:ext uri="{FF2B5EF4-FFF2-40B4-BE49-F238E27FC236}">
                <a16:creationId xmlns:a16="http://schemas.microsoft.com/office/drawing/2014/main" id="{9C844F11-7444-4E38-963A-68FCF44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9" name="Slayt Numarası Yer Tutucusu 22">
            <a:extLst>
              <a:ext uri="{FF2B5EF4-FFF2-40B4-BE49-F238E27FC236}">
                <a16:creationId xmlns:a16="http://schemas.microsoft.com/office/drawing/2014/main" id="{760D22FB-9FA2-4D5F-B326-84D9F5C5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2DF3-D2A9-4890-B37E-C0244576539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6591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5">
            <a:extLst>
              <a:ext uri="{FF2B5EF4-FFF2-40B4-BE49-F238E27FC236}">
                <a16:creationId xmlns:a16="http://schemas.microsoft.com/office/drawing/2014/main" id="{EF0E41DB-B728-4935-9C69-7FF3F18B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E182073F-20AD-4E57-88C7-DD690C8D0E7C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4" name="Slayt Numarası Yer Tutucusu 6">
            <a:extLst>
              <a:ext uri="{FF2B5EF4-FFF2-40B4-BE49-F238E27FC236}">
                <a16:creationId xmlns:a16="http://schemas.microsoft.com/office/drawing/2014/main" id="{64EB0DB1-A4A9-423E-A344-B3181FC75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766704-3D9F-4CDE-B7E8-96B998DEEDB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5" name="Altbilgi Yer Tutucusu 7">
            <a:extLst>
              <a:ext uri="{FF2B5EF4-FFF2-40B4-BE49-F238E27FC236}">
                <a16:creationId xmlns:a16="http://schemas.microsoft.com/office/drawing/2014/main" id="{AB7E87E6-3B86-4E1E-A0B5-64B1523FAB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  <p:extLst>
      <p:ext uri="{BB962C8B-B14F-4D97-AF65-F5344CB8AC3E}">
        <p14:creationId xmlns:p14="http://schemas.microsoft.com/office/powerpoint/2010/main" val="324535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3">
            <a:extLst>
              <a:ext uri="{FF2B5EF4-FFF2-40B4-BE49-F238E27FC236}">
                <a16:creationId xmlns:a16="http://schemas.microsoft.com/office/drawing/2014/main" id="{276839CD-7E44-4E65-9B33-4E197E3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1EB54-B5E7-470A-B484-190E35AB7388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3" name="Altbilgi Yer Tutucusu 2">
            <a:extLst>
              <a:ext uri="{FF2B5EF4-FFF2-40B4-BE49-F238E27FC236}">
                <a16:creationId xmlns:a16="http://schemas.microsoft.com/office/drawing/2014/main" id="{9C844F11-7444-4E38-963A-68FCF44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" name="Slayt Numarası Yer Tutucusu 22">
            <a:extLst>
              <a:ext uri="{FF2B5EF4-FFF2-40B4-BE49-F238E27FC236}">
                <a16:creationId xmlns:a16="http://schemas.microsoft.com/office/drawing/2014/main" id="{760D22FB-9FA2-4D5F-B326-84D9F5C5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DF9ED-3818-4CA0-979B-2565500345A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1468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üz Bağlayıcı 4">
            <a:extLst>
              <a:ext uri="{FF2B5EF4-FFF2-40B4-BE49-F238E27FC236}">
                <a16:creationId xmlns:a16="http://schemas.microsoft.com/office/drawing/2014/main" id="{C80219A5-D461-4709-B974-466E07A0F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Düz Bağlayıcı 5">
            <a:extLst>
              <a:ext uri="{FF2B5EF4-FFF2-40B4-BE49-F238E27FC236}">
                <a16:creationId xmlns:a16="http://schemas.microsoft.com/office/drawing/2014/main" id="{1A67BDBB-A0E0-4DE4-8C9F-370441EC8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" name="Düz Bağlayıcı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" name="Düz Bağlayıcı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2C2522F-C7BD-4AE2-812F-1A4051AC5BAC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Düz Bağlayıcı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7E3518-66CD-440B-9455-E5DE91AB0BED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2" name="Veri Yer Tutucusu 20">
            <a:extLst>
              <a:ext uri="{FF2B5EF4-FFF2-40B4-BE49-F238E27FC236}">
                <a16:creationId xmlns:a16="http://schemas.microsoft.com/office/drawing/2014/main" id="{E8ADE832-CA5F-49F7-819E-41774002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3FD951A0-9A77-4810-85CD-E0A5BB850A4C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13" name="Slayt Numarası Yer Tutucusu 21">
            <a:extLst>
              <a:ext uri="{FF2B5EF4-FFF2-40B4-BE49-F238E27FC236}">
                <a16:creationId xmlns:a16="http://schemas.microsoft.com/office/drawing/2014/main" id="{1F5D2A16-ACBC-44DC-A53A-BAE8424DA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F34F66-F60C-49D4-AE4D-A9E9CA46B92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14" name="Altbilgi Yer Tutucusu 22">
            <a:extLst>
              <a:ext uri="{FF2B5EF4-FFF2-40B4-BE49-F238E27FC236}">
                <a16:creationId xmlns:a16="http://schemas.microsoft.com/office/drawing/2014/main" id="{C5163B29-89A6-491C-A375-47B72CF707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  <p:extLst>
      <p:ext uri="{BB962C8B-B14F-4D97-AF65-F5344CB8AC3E}">
        <p14:creationId xmlns:p14="http://schemas.microsoft.com/office/powerpoint/2010/main" val="868683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üz Bağlayıcı 4">
            <a:extLst>
              <a:ext uri="{FF2B5EF4-FFF2-40B4-BE49-F238E27FC236}">
                <a16:creationId xmlns:a16="http://schemas.microsoft.com/office/drawing/2014/main" id="{D91A6149-2575-4D14-8224-D37E3805E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BC3DA8-40BB-437A-8A51-7B546F876651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Düz Bağlayıcı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A2E3C1C6-0752-450D-B9C2-B6ECBC418F55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Düz Bağlayıcı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" name="Düz Bağlayıcı 9">
            <a:extLst>
              <a:ext uri="{FF2B5EF4-FFF2-40B4-BE49-F238E27FC236}">
                <a16:creationId xmlns:a16="http://schemas.microsoft.com/office/drawing/2014/main" id="{B4A3359A-9DD3-4E4A-9ECF-548A2F15BF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Düz Bağlayıcı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/>
              <a:t>Resim eklemek için simgeyi tıklatın</a:t>
            </a:r>
            <a:endParaRPr lang="en-US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2" name="Veri Yer Tutucusu 16">
            <a:extLst>
              <a:ext uri="{FF2B5EF4-FFF2-40B4-BE49-F238E27FC236}">
                <a16:creationId xmlns:a16="http://schemas.microsoft.com/office/drawing/2014/main" id="{059EC954-F797-4F6D-9AF9-12206D61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9C3B1FBE-8BE1-432B-B234-742E52A8A635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13" name="Slayt Numarası Yer Tutucusu 17">
            <a:extLst>
              <a:ext uri="{FF2B5EF4-FFF2-40B4-BE49-F238E27FC236}">
                <a16:creationId xmlns:a16="http://schemas.microsoft.com/office/drawing/2014/main" id="{9DF4C6C9-A90D-43BE-8310-CC718F7D2B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CD31BF-FDAB-4359-90B2-3E99316405D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14" name="Altbilgi Yer Tutucusu 20">
            <a:extLst>
              <a:ext uri="{FF2B5EF4-FFF2-40B4-BE49-F238E27FC236}">
                <a16:creationId xmlns:a16="http://schemas.microsoft.com/office/drawing/2014/main" id="{D5CEC0D3-A54A-4B61-86B1-8871E1CDBD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  <p:extLst>
      <p:ext uri="{BB962C8B-B14F-4D97-AF65-F5344CB8AC3E}">
        <p14:creationId xmlns:p14="http://schemas.microsoft.com/office/powerpoint/2010/main" val="109236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>
            <a:extLst>
              <a:ext uri="{FF2B5EF4-FFF2-40B4-BE49-F238E27FC236}">
                <a16:creationId xmlns:a16="http://schemas.microsoft.com/office/drawing/2014/main" id="{18D8A49C-96BA-497A-B973-9A30E3F6B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" name="Başlık Yer Tutucusu 21">
            <a:extLst>
              <a:ext uri="{FF2B5EF4-FFF2-40B4-BE49-F238E27FC236}">
                <a16:creationId xmlns:a16="http://schemas.microsoft.com/office/drawing/2014/main" id="{1E254861-3196-4859-820A-200FEE8D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28" name="Metin Yer Tutucusu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  <a:endParaRPr lang="en-US" altLang="tr-TR" smtClean="0"/>
          </a:p>
        </p:txBody>
      </p:sp>
      <p:sp>
        <p:nvSpPr>
          <p:cNvPr id="14" name="Veri Yer Tutucusu 13">
            <a:extLst>
              <a:ext uri="{FF2B5EF4-FFF2-40B4-BE49-F238E27FC236}">
                <a16:creationId xmlns:a16="http://schemas.microsoft.com/office/drawing/2014/main" id="{276839CD-7E44-4E65-9B33-4E197E325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BFFB84CD-4D87-4FA2-A44E-02B5AA9B3B3B}" type="datetime1">
              <a:rPr lang="tr-TR" altLang="tr-TR"/>
              <a:pPr>
                <a:defRPr/>
              </a:pPr>
              <a:t>22.10.2018</a:t>
            </a:fld>
            <a:endParaRPr lang="tr-TR" altLang="tr-TR"/>
          </a:p>
        </p:txBody>
      </p:sp>
      <p:sp>
        <p:nvSpPr>
          <p:cNvPr id="3" name="Altbilgi Yer Tutucusu 2">
            <a:extLst>
              <a:ext uri="{FF2B5EF4-FFF2-40B4-BE49-F238E27FC236}">
                <a16:creationId xmlns:a16="http://schemas.microsoft.com/office/drawing/2014/main" id="{9C844F11-7444-4E38-963A-68FCF44A0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7" name="Düz Bağlayıcı 6">
            <a:extLst>
              <a:ext uri="{FF2B5EF4-FFF2-40B4-BE49-F238E27FC236}">
                <a16:creationId xmlns:a16="http://schemas.microsoft.com/office/drawing/2014/main" id="{2A0FCB9E-8312-4E2B-A44A-ECB33818B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2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29B9A874-C440-48FB-8F2C-2AA85C43A288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4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4DB8E2-68A2-42C0-B759-33B130B0A3C9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Slayt Numarası Yer Tutucusu 22">
            <a:extLst>
              <a:ext uri="{FF2B5EF4-FFF2-40B4-BE49-F238E27FC236}">
                <a16:creationId xmlns:a16="http://schemas.microsoft.com/office/drawing/2014/main" id="{760D22FB-9FA2-4D5F-B326-84D9F5C5E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F03D0CF-5AA9-4BA4-A630-6F63B7E9A81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78" r:id="rId4"/>
    <p:sldLayoutId id="2147484079" r:id="rId5"/>
    <p:sldLayoutId id="2147484087" r:id="rId6"/>
    <p:sldLayoutId id="2147484080" r:id="rId7"/>
    <p:sldLayoutId id="2147484088" r:id="rId8"/>
    <p:sldLayoutId id="2147484089" r:id="rId9"/>
    <p:sldLayoutId id="2147484081" r:id="rId10"/>
    <p:sldLayoutId id="2147484082" r:id="rId11"/>
    <p:sldLayoutId id="2147484083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hyperlink" Target="http://www.museesdegrasse.com/mip/fla_ang/histo_g18.shtml" TargetMode="External"/><Relationship Id="rId12" Type="http://schemas.openxmlformats.org/officeDocument/2006/relationships/image" Target="../media/image8.jpeg"/><Relationship Id="rId2" Type="http://schemas.openxmlformats.org/officeDocument/2006/relationships/hyperlink" Target="http://www.tffi.com/flavor-divis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://en.wikipedia.org/wiki/Image:Collage_of_commercial_perfumes.jpg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hyperlink" Target="http://www.tffi.com/fragrance-division.html" TargetMode="External"/><Relationship Id="rId9" Type="http://schemas.openxmlformats.org/officeDocument/2006/relationships/hyperlink" Target="http://www.museesdegrasse.com/mip/fla_ang/histo_g19.s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>
            <a:extLst>
              <a:ext uri="{FF2B5EF4-FFF2-40B4-BE49-F238E27FC236}">
                <a16:creationId xmlns:a16="http://schemas.microsoft.com/office/drawing/2014/main" id="{46547AC6-61E5-4613-8C24-22A5A20CB0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95738" y="476250"/>
            <a:ext cx="4391025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altLang="tr-TR" sz="3600" dirty="0">
                <a:solidFill>
                  <a:srgbClr val="0000FF"/>
                </a:solidFill>
              </a:rPr>
              <a:t>KİM232 ENDÜSTRİYEL KİMYA II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subTitle" idx="1"/>
          </p:nvPr>
        </p:nvSpPr>
        <p:spPr>
          <a:xfrm>
            <a:off x="3708400" y="2492375"/>
            <a:ext cx="4895850" cy="1752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tr-TR" altLang="tr-TR" sz="2800" smtClean="0">
                <a:solidFill>
                  <a:srgbClr val="FF0000"/>
                </a:solidFill>
              </a:rPr>
              <a:t>Doç. Dr. Kamran POLAT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800" smtClean="0">
                <a:solidFill>
                  <a:srgbClr val="FF0000"/>
                </a:solidFill>
              </a:rPr>
              <a:t>Ankara Üniversitesi Kimya Bölümü Organik Kimya Anabilim Dalı</a:t>
            </a:r>
          </a:p>
        </p:txBody>
      </p:sp>
      <p:pic>
        <p:nvPicPr>
          <p:cNvPr id="9220" name="Picture 5" descr="NightDyna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31686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903606-7FBB-413F-8FEB-064B47A61E5A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8435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8436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2EA2A6-4004-46A2-80E8-EA80E87E6210}" type="slidenum">
              <a:rPr lang="tr-TR" altLang="tr-TR" sz="1400"/>
              <a:pPr/>
              <a:t>10</a:t>
            </a:fld>
            <a:endParaRPr lang="tr-TR" altLang="tr-TR" sz="1400"/>
          </a:p>
        </p:txBody>
      </p:sp>
      <p:pic>
        <p:nvPicPr>
          <p:cNvPr id="18437" name="Picture 4" descr="tara006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7691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77CA85-6AE9-4502-964E-BE1B8CF499E3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9459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9460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A5F543-32DB-4BA0-B915-7100696C48F1}" type="slidenum">
              <a:rPr lang="tr-TR" altLang="tr-TR" sz="1400"/>
              <a:pPr/>
              <a:t>11</a:t>
            </a:fld>
            <a:endParaRPr lang="tr-TR" altLang="tr-TR" sz="1400"/>
          </a:p>
        </p:txBody>
      </p:sp>
      <p:pic>
        <p:nvPicPr>
          <p:cNvPr id="19461" name="Picture 4" descr="tara00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8421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D368C7-40FF-4FA0-A14B-CFEBCDBC91C7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0483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0484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1C736E-11FC-4DB7-8E6A-E8C60BDC7D04}" type="slidenum">
              <a:rPr lang="tr-TR" altLang="tr-TR" sz="1400"/>
              <a:pPr/>
              <a:t>12</a:t>
            </a:fld>
            <a:endParaRPr lang="tr-TR" altLang="tr-TR" sz="1400"/>
          </a:p>
        </p:txBody>
      </p:sp>
      <p:pic>
        <p:nvPicPr>
          <p:cNvPr id="20485" name="Picture 4" descr="tara008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516687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8EEE3B-15BD-41FB-BA59-7D946EBABE21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1507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1508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96B015-3940-4E80-AB32-8D46B793BA5B}" type="slidenum">
              <a:rPr lang="tr-TR" altLang="tr-TR" sz="1400"/>
              <a:pPr/>
              <a:t>13</a:t>
            </a:fld>
            <a:endParaRPr lang="tr-TR" altLang="tr-TR" sz="1400"/>
          </a:p>
        </p:txBody>
      </p:sp>
      <p:pic>
        <p:nvPicPr>
          <p:cNvPr id="21509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551612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CF1BB4-E1BF-4AF1-B7EC-355C75E85C2A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2531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2532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B2AC26-EB32-49C2-A275-1C0403CA4EA5}" type="slidenum">
              <a:rPr lang="tr-TR" altLang="tr-TR" sz="1400"/>
              <a:pPr/>
              <a:t>14</a:t>
            </a:fld>
            <a:endParaRPr lang="tr-TR" altLang="tr-TR" sz="1400"/>
          </a:p>
        </p:txBody>
      </p:sp>
      <p:pic>
        <p:nvPicPr>
          <p:cNvPr id="22533" name="Picture 4" descr="tara010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516687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>
            <a:extLst>
              <a:ext uri="{FF2B5EF4-FFF2-40B4-BE49-F238E27FC236}">
                <a16:creationId xmlns:a16="http://schemas.microsoft.com/office/drawing/2014/main" id="{40942223-5BEA-4B1B-B1B4-E0209C533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691062" cy="633413"/>
          </a:xfrm>
        </p:spPr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tr-TR" altLang="tr-TR" sz="2400">
                <a:solidFill>
                  <a:srgbClr val="FF0000"/>
                </a:solidFill>
              </a:rPr>
              <a:t>Çizelge 1.1</a:t>
            </a:r>
            <a:r>
              <a:rPr lang="tr-TR" altLang="tr-TR" sz="2400"/>
              <a:t>. </a:t>
            </a:r>
            <a:r>
              <a:rPr lang="tr-TR" altLang="tr-TR" sz="2400">
                <a:solidFill>
                  <a:srgbClr val="0000FF"/>
                </a:solidFill>
              </a:rPr>
              <a:t>önemli  uçucu yağlar</a:t>
            </a:r>
          </a:p>
        </p:txBody>
      </p:sp>
      <p:sp>
        <p:nvSpPr>
          <p:cNvPr id="23555" name="Veri Yer Tutucusu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2EB44E-341A-43D1-BE54-1BE2F44FB3DD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3556" name="Slayt Numarası Yer Tutucusu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EB98D7-8BDC-49ED-BCC5-32ECD78ACCDB}" type="slidenum">
              <a:rPr lang="tr-TR" altLang="tr-TR" sz="1400"/>
              <a:pPr/>
              <a:t>15</a:t>
            </a:fld>
            <a:endParaRPr lang="tr-TR" altLang="tr-TR" sz="1400"/>
          </a:p>
        </p:txBody>
      </p:sp>
      <p:sp>
        <p:nvSpPr>
          <p:cNvPr id="23557" name="Altbilgi Yer Tutucusu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pic>
        <p:nvPicPr>
          <p:cNvPr id="23558" name="Picture 2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6" b="1949"/>
          <a:stretch>
            <a:fillRect/>
          </a:stretch>
        </p:blipFill>
        <p:spPr bwMode="auto">
          <a:xfrm>
            <a:off x="323850" y="477838"/>
            <a:ext cx="8208963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589821-D6AB-4ED2-88FF-05286617F819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4579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4580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D1281A-7F23-4FBC-A8B5-6856B1274B64}" type="slidenum">
              <a:rPr lang="tr-TR" altLang="tr-TR" sz="1400"/>
              <a:pPr/>
              <a:t>16</a:t>
            </a:fld>
            <a:endParaRPr lang="tr-TR" altLang="tr-TR" sz="1400"/>
          </a:p>
        </p:txBody>
      </p:sp>
      <p:pic>
        <p:nvPicPr>
          <p:cNvPr id="24581" name="Picture 4" descr="tara011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5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7ADBF1-F968-465C-8E7A-31BBF5377FA6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5603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5604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26F8C6-93C1-4731-AA3D-0D92F715BC1D}" type="slidenum">
              <a:rPr lang="tr-TR" altLang="tr-TR" sz="1400"/>
              <a:pPr/>
              <a:t>17</a:t>
            </a:fld>
            <a:endParaRPr lang="tr-TR" altLang="tr-TR" sz="1400"/>
          </a:p>
        </p:txBody>
      </p:sp>
      <p:pic>
        <p:nvPicPr>
          <p:cNvPr id="25605" name="Picture 4" descr="tara01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345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8F01D4-5BAA-4F05-B10B-46EFE8849F08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6627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6628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3725BD-43CB-4C00-83DF-C423CF1B784A}" type="slidenum">
              <a:rPr lang="tr-TR" altLang="tr-TR" sz="1400"/>
              <a:pPr/>
              <a:t>18</a:t>
            </a:fld>
            <a:endParaRPr lang="tr-TR" altLang="tr-TR" sz="1400"/>
          </a:p>
        </p:txBody>
      </p:sp>
      <p:pic>
        <p:nvPicPr>
          <p:cNvPr id="26629" name="Picture 4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516687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02215D-2B14-4C59-98C0-AD932AE4D275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7651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7652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AF5D68-4BDF-4E02-8A59-E68F2E076E19}" type="slidenum">
              <a:rPr lang="tr-TR" altLang="tr-TR" sz="1400"/>
              <a:pPr/>
              <a:t>19</a:t>
            </a:fld>
            <a:endParaRPr lang="tr-TR" altLang="tr-TR" sz="1400"/>
          </a:p>
        </p:txBody>
      </p:sp>
      <p:pic>
        <p:nvPicPr>
          <p:cNvPr id="27653" name="Picture 7" descr="6217E170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9977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99" name="Group 215">
            <a:extLst>
              <a:ext uri="{FF2B5EF4-FFF2-40B4-BE49-F238E27FC236}">
                <a16:creationId xmlns:a16="http://schemas.microsoft.com/office/drawing/2014/main" id="{2A79E6B9-5A68-4E26-977D-7FD3CA3996BD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21294896"/>
              </p:ext>
            </p:extLst>
          </p:nvPr>
        </p:nvGraphicFramePr>
        <p:xfrm>
          <a:off x="457200" y="274638"/>
          <a:ext cx="8258175" cy="5872163"/>
        </p:xfrm>
        <a:graphic>
          <a:graphicData uri="http://schemas.openxmlformats.org/drawingml/2006/table">
            <a:tbl>
              <a:tblPr/>
              <a:tblGrid>
                <a:gridCol w="3012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6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4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ADI 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Endüstriyel Kimya II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83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KODU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Kim232 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4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TÜRÜ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seçmeli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83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DÖNEMI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BAHAR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4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KREDISI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Ulusal Kredi: 3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AKTS Kredisi: 6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27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VERILDIGI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Bölüm: Kimya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alt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94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 VEREN ÖGRETIM ÜYESI/ÜYELERI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Doç. Dr. Kamran Polat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alt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271" name="Veri Yer Tutucusu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509132-BC8D-437E-8571-9FC8135101E8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0272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0273" name="Slayt Numarası Yer Tutucus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048CED-8433-4521-9778-188DA9E37D84}" type="slidenum">
              <a:rPr lang="tr-TR" altLang="tr-TR" sz="1400"/>
              <a:pPr/>
              <a:t>2</a:t>
            </a:fld>
            <a:endParaRPr lang="tr-TR" altLang="tr-TR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9AFAA5-0A3A-4612-A02A-D0675D1DD15C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8675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8676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B63918-21C0-462D-B8B0-77352CBACCCF}" type="slidenum">
              <a:rPr lang="tr-TR" altLang="tr-TR" sz="1400"/>
              <a:pPr/>
              <a:t>20</a:t>
            </a:fld>
            <a:endParaRPr lang="tr-TR" altLang="tr-TR" sz="1400"/>
          </a:p>
        </p:txBody>
      </p:sp>
      <p:pic>
        <p:nvPicPr>
          <p:cNvPr id="28677" name="Picture 4" descr="tara00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956425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42A418-1AD8-41A0-B78A-AECE99B38207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29699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29700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932CDF-0F0B-49BB-9CCC-399EB953EB25}" type="slidenum">
              <a:rPr lang="tr-TR" altLang="tr-TR" sz="1400"/>
              <a:pPr/>
              <a:t>21</a:t>
            </a:fld>
            <a:endParaRPr lang="tr-TR" altLang="tr-TR" sz="1400"/>
          </a:p>
        </p:txBody>
      </p:sp>
      <p:pic>
        <p:nvPicPr>
          <p:cNvPr id="29701" name="Picture 4" descr="tara005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4168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7AE76E-1D9F-4306-806A-B29A7B9DDB60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30723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30724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9C8272-88A6-4B50-9FDA-696535F6DDD4}" type="slidenum">
              <a:rPr lang="tr-TR" altLang="tr-TR" sz="1400"/>
              <a:pPr/>
              <a:t>22</a:t>
            </a:fld>
            <a:endParaRPr lang="tr-TR" altLang="tr-TR" sz="1400"/>
          </a:p>
        </p:txBody>
      </p:sp>
      <p:pic>
        <p:nvPicPr>
          <p:cNvPr id="30725" name="Picture 5" descr="1B77505D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4168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C9B0D3-41F2-49EB-B1EB-FDDE7920B47B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31747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31748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7801AD-62F6-4165-A9C4-1C30BD2532B9}" type="slidenum">
              <a:rPr lang="tr-TR" altLang="tr-TR" sz="1400"/>
              <a:pPr/>
              <a:t>23</a:t>
            </a:fld>
            <a:endParaRPr lang="tr-TR" altLang="tr-TR" sz="1400"/>
          </a:p>
        </p:txBody>
      </p:sp>
      <p:pic>
        <p:nvPicPr>
          <p:cNvPr id="31749" name="Picture 4" descr="tara00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79132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76" name="Group 68">
            <a:extLst>
              <a:ext uri="{FF2B5EF4-FFF2-40B4-BE49-F238E27FC236}">
                <a16:creationId xmlns:a16="http://schemas.microsoft.com/office/drawing/2014/main" id="{8484A900-8EA7-426A-B858-C49BC412290D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457200" y="274638"/>
          <a:ext cx="8486775" cy="6178554"/>
        </p:xfrm>
        <a:graphic>
          <a:graphicData uri="http://schemas.openxmlformats.org/drawingml/2006/table">
            <a:tbl>
              <a:tblPr/>
              <a:tblGrid>
                <a:gridCol w="3293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2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4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5447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KAZANILAN BILGI</a:t>
                      </a: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Organik kimyasallardan bazi önemli olanlarin endüstriyel boyutta nasil üretildiginin ögrenilmesi</a:t>
                      </a:r>
                      <a:r>
                        <a:rPr kumimoji="0" lang="tr-TR" alt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tr-TR" altLang="tr-T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54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gridSpan="4">
                  <a:txBody>
                    <a:bodyPr/>
                    <a:lstStyle>
                      <a:lvl1pPr marL="89852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0779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573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66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898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089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ÖGRETIM METODU</a:t>
                      </a: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Teorik olup video ve buna benzer görsel araçlarla desteklenerek</a:t>
                      </a:r>
                      <a:endParaRPr kumimoji="0" lang="tr-TR" altLang="tr-T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964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ÖGRETME </a:t>
                      </a:r>
                      <a:r>
                        <a:rPr kumimoji="0" lang="tr-TR" alt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  <a:r>
                        <a:rPr kumimoji="0" lang="tr-TR" alt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ATERYALI</a:t>
                      </a:r>
                      <a:r>
                        <a:rPr kumimoji="0" lang="tr-TR" alt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tr-TR" alt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Kaynak kitap ve video, VCD</a:t>
                      </a: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278" name="Veri Yer Tutucusu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249BEF-FEF0-4B74-A553-71A3F00E089B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1279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1280" name="Slayt Numarası Yer Tutucus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A6DC83-5540-4128-B7DA-039BA890314E}" type="slidenum">
              <a:rPr lang="tr-TR" altLang="tr-TR" sz="1400"/>
              <a:pPr/>
              <a:t>3</a:t>
            </a:fld>
            <a:endParaRPr lang="tr-TR" altLang="tr-TR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3081D0A5-AC89-4899-8C57-CF2181846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027238" cy="274637"/>
          </a:xfrm>
        </p:spPr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tr-TR" altLang="tr-TR" sz="2400">
                <a:solidFill>
                  <a:schemeClr val="tx1"/>
                </a:solidFill>
              </a:rPr>
              <a:t>Bu derste;</a:t>
            </a:r>
          </a:p>
        </p:txBody>
      </p:sp>
      <p:sp>
        <p:nvSpPr>
          <p:cNvPr id="12291" name="Rectangle 5"/>
          <p:cNvSpPr>
            <a:spLocks noGrp="1"/>
          </p:cNvSpPr>
          <p:nvPr>
            <p:ph sz="quarter" idx="1"/>
          </p:nvPr>
        </p:nvSpPr>
        <p:spPr>
          <a:xfrm>
            <a:off x="468313" y="620713"/>
            <a:ext cx="8675687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1800" smtClean="0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DERS PLANI VE IÇERIGI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1 Koku, tat (aroma) veren maddeler, kozmetik ve gıda katkıları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2 Sabun ve deterjan endüstrisi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3 Yüzey kaplama endüstrisi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4 Seker ve nişasta endüstrisi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5 Fermantasyon Endüstrisi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6 Plastik Endüstrisi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7 Lastik ve Kauçuk Endüstrileri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8 siklik ara ürünler ve boyalar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9  Ilaç (farmosötik) Endüstrileri</a:t>
            </a:r>
            <a:r>
              <a:rPr lang="tr-TR" altLang="tr-TR" sz="1600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 smtClean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DERSIN VERILMESINDE YARARLANILACAK KAYNAKLAR</a:t>
            </a:r>
            <a:r>
              <a:rPr lang="tr-TR" altLang="tr-TR" sz="1800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Shreve's Chemical Process Industries (ISE edition) ve bazi süreli</a:t>
            </a:r>
            <a:r>
              <a:rPr lang="tr-TR" altLang="tr-TR" sz="2000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yayinlar</a:t>
            </a:r>
            <a:r>
              <a:rPr lang="tr-TR" altLang="tr-TR" sz="2800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smtClean="0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YAPILACAK SINAVLAR</a:t>
            </a:r>
            <a:r>
              <a:rPr lang="tr-TR" altLang="tr-TR" sz="1800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Ara sinav ve final sinavi</a:t>
            </a:r>
            <a:r>
              <a:rPr lang="tr-TR" altLang="tr-TR" sz="1600" smtClean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  </a:t>
            </a:r>
          </a:p>
        </p:txBody>
      </p:sp>
      <p:sp>
        <p:nvSpPr>
          <p:cNvPr id="12292" name="Veri Yer Tutucusu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FCB779-96E1-4784-8085-8AF15693F61F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2293" name="Slayt Numarası Yer Tutucusu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6B48F7-1011-42DA-9C8D-C2844058112E}" type="slidenum">
              <a:rPr lang="tr-TR" altLang="tr-TR" sz="1400"/>
              <a:pPr/>
              <a:t>4</a:t>
            </a:fld>
            <a:endParaRPr lang="tr-TR" altLang="tr-TR" sz="1400"/>
          </a:p>
        </p:txBody>
      </p:sp>
      <p:sp>
        <p:nvSpPr>
          <p:cNvPr id="12294" name="Altbilgi Yer Tutucusu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>
            <a:extLst>
              <a:ext uri="{FF2B5EF4-FFF2-40B4-BE49-F238E27FC236}">
                <a16:creationId xmlns:a16="http://schemas.microsoft.com/office/drawing/2014/main" id="{BB05CCA7-A3A2-4AC3-B962-8C856F462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6238" y="3573463"/>
            <a:ext cx="2160587" cy="1143000"/>
          </a:xfrm>
        </p:spPr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tr-TR" altLang="tr-TR" sz="4000">
                <a:solidFill>
                  <a:srgbClr val="FF0000"/>
                </a:solidFill>
              </a:rPr>
              <a:t>Bölüm 1</a:t>
            </a:r>
          </a:p>
        </p:txBody>
      </p:sp>
      <p:sp>
        <p:nvSpPr>
          <p:cNvPr id="13315" name="Rectangle 3"/>
          <p:cNvSpPr>
            <a:spLocks noGrp="1"/>
          </p:cNvSpPr>
          <p:nvPr>
            <p:ph sz="quarter" idx="1"/>
          </p:nvPr>
        </p:nvSpPr>
        <p:spPr>
          <a:xfrm>
            <a:off x="971550" y="4508500"/>
            <a:ext cx="7488238" cy="1468438"/>
          </a:xfrm>
        </p:spPr>
        <p:txBody>
          <a:bodyPr/>
          <a:lstStyle/>
          <a:p>
            <a:pPr eaLnBrk="1" hangingPunct="1"/>
            <a:r>
              <a:rPr lang="tr-TR" altLang="tr-TR" smtClean="0">
                <a:solidFill>
                  <a:srgbClr val="0000FF"/>
                </a:solidFill>
              </a:rPr>
              <a:t>Koku, tat (aroma) veren maddeler, kozmetik ve gıda katkıları</a:t>
            </a:r>
          </a:p>
        </p:txBody>
      </p:sp>
      <p:sp>
        <p:nvSpPr>
          <p:cNvPr id="13316" name="Veri Yer Tutucusu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DA945B-935A-4937-9421-45CC0114A862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3317" name="Slayt Numarası Yer Tutucusu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04DEEF-6062-4FCC-A242-A92F6625E2E4}" type="slidenum">
              <a:rPr lang="tr-TR" altLang="tr-TR" sz="1400"/>
              <a:pPr/>
              <a:t>5</a:t>
            </a:fld>
            <a:endParaRPr lang="tr-TR" altLang="tr-TR" sz="1400"/>
          </a:p>
        </p:txBody>
      </p:sp>
      <p:sp>
        <p:nvSpPr>
          <p:cNvPr id="13318" name="Altbilgi Yer Tutucusu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pic>
        <p:nvPicPr>
          <p:cNvPr id="13319" name="Picture 4" descr="flavors-graphi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0350"/>
            <a:ext cx="3600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 descr="fragrance-graphic-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268413"/>
            <a:ext cx="3060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 descr="image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1585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 descr="Gai Paris, Thomas Jones - Verre - France - entre 1912 et 1920 - H. 9,2 cm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65400"/>
            <a:ext cx="12842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8" descr="Royal Cyclamen, Jasmin, La Rose de France, Houbigant - Verre - France - 1920 - H. 9,5 cm ; 13,6 cm ; 8,5 cm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852738"/>
            <a:ext cx="1727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1" descr="Bottles of some notable commercial perfumes: (clockwise from top left) Bois De Violette, Serge Lutens, 1992; Angel, Thierry Mugler, 1994; Shalimar, Guerlain, 1925; Beyond Paradise, Estée Lauder, 2003; No. 5, Chanel, 1921 (Pre-1950 bottle); Cabochard, Parfums Grès, 1959 (original bottle); Bellodgia, Caron, 1927; Arpège, Lanvin, 1927 (original bottle); Nombre Noir, Shiseido, 1981; Mitsouko, Guerlain, 1919; Pour Un Homme, Caron, 1934.">
            <a:hlinkClick r:id="rId11" tooltip="Bottles of some notable commercial perfumes: (clockwise from top left) Bois De Violette, Serge Lutens, 1992; Angel, Thierry Mugler, 1994; Shalimar, Guerlain, 1925; Beyond Paradise, Estée Lauder, 2003; No. 5, Chanel, 1921 (Pre-1950 bottle); Cabochard, Parfums Grès, 1959 (original bottle); Bellodgia, Caron, 1927; Arpège, Lanvin, 1927 (original bottle); Nombre Noir, Shiseido, 1981; Mitsouko, Guerlain, 1919; Pour Un Homme, Caron, 1934.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85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9E25B7-92C0-4909-BEF8-B565044B2FC2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4339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4340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613B7A-2ADE-43B7-B56B-2ABE4AD0DD75}" type="slidenum">
              <a:rPr lang="tr-TR" altLang="tr-TR" sz="1400"/>
              <a:pPr/>
              <a:t>6</a:t>
            </a:fld>
            <a:endParaRPr lang="tr-TR" altLang="tr-TR" sz="1400"/>
          </a:p>
        </p:txBody>
      </p:sp>
      <p:pic>
        <p:nvPicPr>
          <p:cNvPr id="14341" name="Picture 4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6"/>
          <a:stretch>
            <a:fillRect/>
          </a:stretch>
        </p:blipFill>
        <p:spPr bwMode="auto">
          <a:xfrm>
            <a:off x="1187450" y="0"/>
            <a:ext cx="6416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3BD127-905E-47C2-86ED-CE59E9CC468F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5363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5364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63A9D8-0274-46AB-9504-BB61F6330353}" type="slidenum">
              <a:rPr lang="tr-TR" altLang="tr-TR" sz="1400"/>
              <a:pPr/>
              <a:t>7</a:t>
            </a:fld>
            <a:endParaRPr lang="tr-TR" altLang="tr-TR" sz="1400"/>
          </a:p>
        </p:txBody>
      </p:sp>
      <p:pic>
        <p:nvPicPr>
          <p:cNvPr id="15365" name="Picture 4" descr="tara003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583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0AC7E5-9E74-4719-BB0F-C90A526DC2B9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6387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6388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5C3D20-44F9-4F27-9AC8-E765AD030973}" type="slidenum">
              <a:rPr lang="tr-TR" altLang="tr-TR" sz="1400"/>
              <a:pPr/>
              <a:t>8</a:t>
            </a:fld>
            <a:endParaRPr lang="tr-TR" altLang="tr-TR" sz="1400"/>
          </a:p>
        </p:txBody>
      </p:sp>
      <p:pic>
        <p:nvPicPr>
          <p:cNvPr id="16389" name="Picture 4" descr="tara00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446837" cy="64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Veri Yer Tutucusu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643987-AA22-4EDB-BFCB-00DCAA22F0CA}" type="datetime1">
              <a:rPr lang="tr-TR" altLang="tr-TR" sz="1400"/>
              <a:pPr/>
              <a:t>22.10.2018</a:t>
            </a:fld>
            <a:endParaRPr lang="tr-TR" altLang="tr-TR" sz="1400"/>
          </a:p>
        </p:txBody>
      </p:sp>
      <p:sp>
        <p:nvSpPr>
          <p:cNvPr id="17411" name="Altbilgi Yer Tutucusu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smtClean="0">
                <a:solidFill>
                  <a:schemeClr val="tx2"/>
                </a:solidFill>
              </a:rPr>
              <a:t>KİM232 END.KİM.II-DOÇ.DR.KAMRAN POLAT-ANKARA ÜNİV., FEN FAK., KİMYA BÖL.,</a:t>
            </a:r>
          </a:p>
        </p:txBody>
      </p:sp>
      <p:sp>
        <p:nvSpPr>
          <p:cNvPr id="17412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04772D-9BB2-462C-AA76-96E29EC417D8}" type="slidenum">
              <a:rPr lang="tr-TR" altLang="tr-TR" sz="1400"/>
              <a:pPr/>
              <a:t>9</a:t>
            </a:fld>
            <a:endParaRPr lang="tr-TR" altLang="tr-TR" sz="1400"/>
          </a:p>
        </p:txBody>
      </p:sp>
      <p:pic>
        <p:nvPicPr>
          <p:cNvPr id="17413" name="Picture 5" descr="F381323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7691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mba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764</TotalTime>
  <Words>477</Words>
  <Application>Microsoft Office PowerPoint</Application>
  <PresentationFormat>Ekran Gösterisi (4:3)</PresentationFormat>
  <Paragraphs>110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0" baseType="lpstr">
      <vt:lpstr>Arial</vt:lpstr>
      <vt:lpstr>Century Schoolbook</vt:lpstr>
      <vt:lpstr>Wingdings</vt:lpstr>
      <vt:lpstr>Wingdings 2</vt:lpstr>
      <vt:lpstr>Verdana</vt:lpstr>
      <vt:lpstr>Times New Roman</vt:lpstr>
      <vt:lpstr>Cumba</vt:lpstr>
      <vt:lpstr>KİM232 ENDÜSTRİYEL KİMYA II</vt:lpstr>
      <vt:lpstr>PowerPoint Sunusu</vt:lpstr>
      <vt:lpstr>PowerPoint Sunusu</vt:lpstr>
      <vt:lpstr>Bu derste;</vt:lpstr>
      <vt:lpstr>Bölüm 1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Çizelge 1.1. önemli  uçucu yağlar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Kamran POLAT</dc:creator>
  <cp:lastModifiedBy>Kamran Polat</cp:lastModifiedBy>
  <cp:revision>47</cp:revision>
  <dcterms:created xsi:type="dcterms:W3CDTF">2007-01-25T09:25:57Z</dcterms:created>
  <dcterms:modified xsi:type="dcterms:W3CDTF">2018-10-22T07:32:50Z</dcterms:modified>
</cp:coreProperties>
</file>