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7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57" r:id="rId9"/>
    <p:sldId id="258" r:id="rId10"/>
    <p:sldId id="280" r:id="rId11"/>
    <p:sldId id="281" r:id="rId12"/>
    <p:sldId id="259" r:id="rId13"/>
    <p:sldId id="282" r:id="rId14"/>
    <p:sldId id="283" r:id="rId15"/>
    <p:sldId id="284" r:id="rId16"/>
    <p:sldId id="263" r:id="rId17"/>
    <p:sldId id="285" r:id="rId18"/>
    <p:sldId id="286" r:id="rId19"/>
    <p:sldId id="287" r:id="rId20"/>
    <p:sldId id="288" r:id="rId21"/>
    <p:sldId id="260" r:id="rId22"/>
    <p:sldId id="289" r:id="rId23"/>
    <p:sldId id="290" r:id="rId24"/>
    <p:sldId id="291" r:id="rId25"/>
    <p:sldId id="292" r:id="rId26"/>
  </p:sldIdLst>
  <p:sldSz cx="9144000" cy="6858000" type="screen4x3"/>
  <p:notesSz cx="6856413" cy="97139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320" y="-108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4813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E20AB7-E824-4C86-AAEC-5AAA3C49DC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8791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8ED56-796A-499E-9DB6-3022237702C2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5DEA8-55C1-4F6F-81CB-690A72B0B757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7CA3-1600-49FA-B119-71A69637E12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971B-464E-456B-BA5D-6034D3E49C5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D1C4-3BC2-41B3-94A0-85E1038A249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9A80-B5A5-4DB7-B5DE-13BA143F79DD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1F8E-7B9C-4E70-8DA5-8C4C9EBBBE2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6972-4685-4E7E-9048-6EA347B6139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7950-5709-4495-B890-8972D181AC1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DFD-E9EA-4D7A-810F-03091713A60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8238-53E8-4982-A40A-E934AC1718B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C565-7E6C-497F-969C-F5F15626FA5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0259-6F2B-45A0-9295-F3EB6DA4537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5C89-FF74-401B-9CEE-EADACB10135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608D-A1A3-493D-9C79-15ADDB93870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4C16-564A-42C0-8698-618C1E7F2AB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F372-804A-481B-9D66-5FD77881670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6ED2-3A85-4269-BA43-E9C17642F89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651D-67D3-4C5E-A2E6-0B44DDDBF01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071E-BA03-46C1-BA09-4EDD6C9D99A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FC0B-D6D9-4B01-9797-14BAE1C628B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F6E5-F653-4F0A-9C6C-EB2D5D87ED9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514-843E-491B-ACC1-19573C8786B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20A04-D405-4C4D-98F8-20D5CB9ED69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0EF96AE-9319-486D-9519-AFAB6D557AA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B097C64-9DC9-41E3-B20C-790FD30D1532}" type="datetime1">
              <a:rPr lang="tr-TR" altLang="tr-TR" smtClean="0"/>
              <a:t>17.10.2018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ut_sugarcan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Sugarcane_flowering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hyperlink" Target="http://en.wikipedia.org/wiki/Image:Cut_sugarcan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Image:Saccharum_officinarum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en.wikipedia.org/wiki/Image:Caminh%C3%A3o_Carregado.jpg" TargetMode="External"/><Relationship Id="rId4" Type="http://schemas.openxmlformats.org/officeDocument/2006/relationships/hyperlink" Target="http://en.wikipedia.org/wiki/Image:Kew.gardens.sugar.cane.arp.jpg" TargetMode="Externa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23506" y="140494"/>
            <a:ext cx="3744416" cy="1231900"/>
          </a:xfrm>
        </p:spPr>
        <p:txBody>
          <a:bodyPr>
            <a:normAutofit/>
          </a:bodyPr>
          <a:lstStyle/>
          <a:p>
            <a:r>
              <a:rPr lang="tr-TR" altLang="tr-TR" sz="4800" b="1" dirty="0">
                <a:solidFill>
                  <a:schemeClr val="hlink"/>
                </a:solidFill>
              </a:rPr>
              <a:t>BÖLÜM 4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987824" y="1350194"/>
            <a:ext cx="4856162" cy="98266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altLang="tr-TR" sz="2800" b="1" dirty="0"/>
              <a:t>ŞEKER VE NİŞASTA ENDÜSTRİLERİ</a:t>
            </a:r>
          </a:p>
        </p:txBody>
      </p:sp>
      <p:pic>
        <p:nvPicPr>
          <p:cNvPr id="2053" name="Picture 5" descr="Sugarcane cut">
            <a:hlinkClick r:id="rId3" tooltip="Sugarcane cut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02356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15878"/>
            <a:ext cx="662463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AD9-702D-4AFB-978B-3E1BA5B7AD5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1D9F-E146-4634-ACA0-BD019232FF63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55300" name="Picture 4" descr="923F538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0"/>
            <a:ext cx="637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E971C-B2A6-4543-B727-A418B6F197B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5D72-78D4-4469-A1B8-FCB256B03A3D}" type="slidenum">
              <a:rPr lang="tr-TR" altLang="tr-TR"/>
              <a:pPr/>
              <a:t>11</a:t>
            </a:fld>
            <a:endParaRPr lang="tr-TR" altLang="tr-TR"/>
          </a:p>
        </p:txBody>
      </p:sp>
      <p:pic>
        <p:nvPicPr>
          <p:cNvPr id="56324" name="Picture 4" descr="D1466C2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65341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B9E-D44D-4766-92BB-284FF6CFDC5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0F310-398C-4579-BAC4-A7B469E4ED4E}" type="slidenum">
              <a:rPr lang="tr-TR" altLang="tr-TR"/>
              <a:pPr/>
              <a:t>12</a:t>
            </a:fld>
            <a:endParaRPr lang="tr-TR" altLang="tr-TR"/>
          </a:p>
        </p:txBody>
      </p:sp>
      <p:pic>
        <p:nvPicPr>
          <p:cNvPr id="6148" name="Picture 4" descr="95CDACBA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663"/>
            <a:ext cx="8208962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B2F-DECA-4316-BDA8-E87FDAE563E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65C2-C85A-4046-8DFF-A53CB72D12CB}" type="slidenum">
              <a:rPr lang="tr-TR" altLang="tr-TR"/>
              <a:pPr/>
              <a:t>13</a:t>
            </a:fld>
            <a:endParaRPr lang="tr-TR" altLang="tr-TR"/>
          </a:p>
        </p:txBody>
      </p:sp>
      <p:pic>
        <p:nvPicPr>
          <p:cNvPr id="57348" name="Picture 4" descr="3FC63A2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0"/>
            <a:ext cx="6300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5B59-FA61-4CBD-A6E0-AE5E0DEA7D0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68-E780-417A-AD85-DD9D47CBC8E7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58372" name="Picture 4" descr="E5A5E5C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645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BF72-06C2-4D98-897B-2F11AB34933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70C1-C38F-462B-A7EB-0BF764054651}" type="slidenum">
              <a:rPr lang="tr-TR" altLang="tr-TR"/>
              <a:pPr/>
              <a:t>15</a:t>
            </a:fld>
            <a:endParaRPr lang="tr-TR" altLang="tr-TR"/>
          </a:p>
        </p:txBody>
      </p:sp>
      <p:pic>
        <p:nvPicPr>
          <p:cNvPr id="59396" name="Picture 4" descr="33825B2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657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617B-C191-408E-A928-45B405C028D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423D-A55B-473C-9DB0-352F7CF63958}" type="slidenum">
              <a:rPr lang="tr-TR" altLang="tr-TR"/>
              <a:pPr/>
              <a:t>16</a:t>
            </a:fld>
            <a:endParaRPr lang="tr-TR" altLang="tr-TR"/>
          </a:p>
        </p:txBody>
      </p:sp>
      <p:pic>
        <p:nvPicPr>
          <p:cNvPr id="32772" name="Picture 4" descr="F017AFC0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4638"/>
            <a:ext cx="6985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65C0-92E5-4AF5-BC30-C483EA178E5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ED0D-B226-4C70-836F-5B921EE8464D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60421" name="Picture 5" descr="79E2501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65341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5A31-1291-4811-991C-02D0776FB30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3DEC-C165-482A-A4AD-C57F54573BF6}" type="slidenum">
              <a:rPr lang="tr-TR" altLang="tr-TR"/>
              <a:pPr/>
              <a:t>18</a:t>
            </a:fld>
            <a:endParaRPr lang="tr-TR" altLang="tr-TR"/>
          </a:p>
        </p:txBody>
      </p:sp>
      <p:pic>
        <p:nvPicPr>
          <p:cNvPr id="61444" name="Picture 4" descr="2F716B9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0"/>
            <a:ext cx="622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5AA1-2A42-4542-9EF4-5C9CE296FB1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FE6F-CFE4-4BEC-9F5B-19CD242A9AF0}" type="slidenum">
              <a:rPr lang="tr-TR" altLang="tr-TR"/>
              <a:pPr/>
              <a:t>19</a:t>
            </a:fld>
            <a:endParaRPr lang="tr-TR" altLang="tr-TR"/>
          </a:p>
        </p:txBody>
      </p:sp>
      <p:pic>
        <p:nvPicPr>
          <p:cNvPr id="62468" name="Picture 4" descr="1B136E8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645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6FFF-183F-4D0E-8751-3CD06AB5591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A71E-0253-449C-96B3-33CBE92D99EF}" type="slidenum">
              <a:rPr lang="tr-TR" altLang="tr-TR"/>
              <a:pPr/>
              <a:t>2</a:t>
            </a:fld>
            <a:endParaRPr lang="tr-TR" altLang="tr-TR"/>
          </a:p>
        </p:txBody>
      </p:sp>
      <p:pic>
        <p:nvPicPr>
          <p:cNvPr id="49156" name="Picture 4" descr="4779B09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192838" cy="65976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5297-BD30-477A-B85C-4E64552A3A5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F162-3E08-4916-91F3-0CC7D00ADE02}" type="slidenum">
              <a:rPr lang="tr-TR" altLang="tr-TR"/>
              <a:pPr/>
              <a:t>20</a:t>
            </a:fld>
            <a:endParaRPr lang="tr-TR" altLang="tr-TR"/>
          </a:p>
        </p:txBody>
      </p:sp>
      <p:pic>
        <p:nvPicPr>
          <p:cNvPr id="63492" name="Picture 4" descr="E9029AC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0"/>
            <a:ext cx="637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8175-5796-4DD3-A832-390AE3C3357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A4D1-DCB6-48BE-9C09-D5343B717175}" type="slidenum">
              <a:rPr lang="tr-TR" altLang="tr-TR"/>
              <a:pPr/>
              <a:t>21</a:t>
            </a:fld>
            <a:endParaRPr lang="tr-TR" altLang="tr-TR"/>
          </a:p>
        </p:txBody>
      </p:sp>
      <p:pic>
        <p:nvPicPr>
          <p:cNvPr id="10245" name="Picture 5" descr="4DA344D8"/>
          <p:cNvPicPr>
            <a:picLocks noChangeAspect="1" noChangeArrowheads="1"/>
          </p:cNvPicPr>
          <p:nvPr/>
        </p:nvPicPr>
        <p:blipFill>
          <a:blip r:embed="rId2" cstate="print">
            <a:lum bright="-38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8964612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E53F-CCA9-4DFF-8970-31C9EFDB4DC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E86B3-EDBD-42E5-9A98-EF3359D44B17}" type="slidenum">
              <a:rPr lang="tr-TR" altLang="tr-TR"/>
              <a:pPr/>
              <a:t>22</a:t>
            </a:fld>
            <a:endParaRPr lang="tr-TR" altLang="tr-TR"/>
          </a:p>
        </p:txBody>
      </p:sp>
      <p:pic>
        <p:nvPicPr>
          <p:cNvPr id="64518" name="Picture 6" descr="8F3369A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645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C277-AB42-40A2-83AD-5FA54F66CB6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CF85-E200-4B2E-91C5-614107C2FB43}" type="slidenum">
              <a:rPr lang="tr-TR" altLang="tr-TR"/>
              <a:pPr/>
              <a:t>23</a:t>
            </a:fld>
            <a:endParaRPr lang="tr-TR" altLang="tr-TR"/>
          </a:p>
        </p:txBody>
      </p:sp>
      <p:pic>
        <p:nvPicPr>
          <p:cNvPr id="65541" name="Picture 5" descr="D8D90D25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04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1A3-7C44-45A4-B1BA-0D6F6618297F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B919-5B0F-4675-9F64-082F39AD57A9}" type="slidenum">
              <a:rPr lang="tr-TR" altLang="tr-TR"/>
              <a:pPr/>
              <a:t>24</a:t>
            </a:fld>
            <a:endParaRPr lang="tr-TR" altLang="tr-TR"/>
          </a:p>
        </p:txBody>
      </p:sp>
      <p:pic>
        <p:nvPicPr>
          <p:cNvPr id="66564" name="Picture 4" descr="9537FD5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F59-1F24-4530-AB9A-1FCA792D884C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93DE-B4FA-4CC6-8365-F3FB73417FC9}" type="slidenum">
              <a:rPr lang="tr-TR" altLang="tr-TR"/>
              <a:pPr/>
              <a:t>25</a:t>
            </a:fld>
            <a:endParaRPr lang="tr-TR" altLang="tr-TR"/>
          </a:p>
        </p:txBody>
      </p:sp>
      <p:pic>
        <p:nvPicPr>
          <p:cNvPr id="67588" name="Picture 4" descr="A047876C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76937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BCF5-14B8-4171-950C-E0ECBEF9EC9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3F63-DDE9-4DB6-A713-B52C321883C6}" type="slidenum">
              <a:rPr lang="tr-TR" altLang="tr-TR"/>
              <a:pPr/>
              <a:t>3</a:t>
            </a:fld>
            <a:endParaRPr lang="tr-TR" altLang="tr-TR"/>
          </a:p>
        </p:txBody>
      </p:sp>
      <p:pic>
        <p:nvPicPr>
          <p:cNvPr id="50180" name="Picture 4" descr="5BCA236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16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9D2C-5681-487B-9B6D-43C643F1494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F94A-5A25-44D8-BBA9-86DFB0101DD8}" type="slidenum">
              <a:rPr lang="tr-TR" altLang="tr-TR"/>
              <a:pPr/>
              <a:t>4</a:t>
            </a:fld>
            <a:endParaRPr lang="tr-TR" altLang="tr-TR"/>
          </a:p>
        </p:txBody>
      </p:sp>
      <p:pic>
        <p:nvPicPr>
          <p:cNvPr id="51204" name="Picture 4" descr="A8D36E7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22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BA02-B7FF-471A-9991-5AB81BBD8ED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1154-8DD5-4DDD-879B-91CF84B96F67}" type="slidenum">
              <a:rPr lang="tr-TR" altLang="tr-TR"/>
              <a:pPr/>
              <a:t>5</a:t>
            </a:fld>
            <a:endParaRPr lang="tr-TR" altLang="tr-TR"/>
          </a:p>
        </p:txBody>
      </p:sp>
      <p:pic>
        <p:nvPicPr>
          <p:cNvPr id="52228" name="Picture 4" descr="99AD3BB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657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8C83-4984-4674-9DB4-2D60505FAA9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CFC2-B049-44E0-B757-09C481004BF5}" type="slidenum">
              <a:rPr lang="tr-TR" altLang="tr-TR"/>
              <a:pPr/>
              <a:t>6</a:t>
            </a:fld>
            <a:endParaRPr lang="tr-TR" altLang="tr-TR"/>
          </a:p>
        </p:txBody>
      </p:sp>
      <p:pic>
        <p:nvPicPr>
          <p:cNvPr id="53252" name="Picture 4" descr="A7DD8DFE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0"/>
            <a:ext cx="6611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2A8E-CF28-4D3A-8374-963AB3E09D8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EE78-80FF-42F2-A113-556B8FB0DC22}" type="slidenum">
              <a:rPr lang="tr-TR" altLang="tr-TR"/>
              <a:pPr/>
              <a:t>7</a:t>
            </a:fld>
            <a:endParaRPr lang="tr-TR" altLang="tr-TR"/>
          </a:p>
        </p:txBody>
      </p:sp>
      <p:pic>
        <p:nvPicPr>
          <p:cNvPr id="54277" name="Picture 5" descr="51F36AB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415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3078163" y="315913"/>
            <a:ext cx="1870075" cy="71437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000"/>
              <a:t>Şeker kamışı</a:t>
            </a:r>
          </a:p>
        </p:txBody>
      </p:sp>
      <p:sp>
        <p:nvSpPr>
          <p:cNvPr id="8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5B31-BAF9-4F46-B750-DA6786DE398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9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5218-6492-40BF-910C-EAFA6A7FAAA1}" type="slidenum">
              <a:rPr lang="tr-TR" altLang="tr-TR"/>
              <a:pPr/>
              <a:t>8</a:t>
            </a:fld>
            <a:endParaRPr lang="tr-TR" altLang="tr-TR"/>
          </a:p>
        </p:txBody>
      </p:sp>
      <p:pic>
        <p:nvPicPr>
          <p:cNvPr id="3077" name="Picture 5" descr="Sugarcane cut">
            <a:hlinkClick r:id="rId2" tooltip="Sugarcane cu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881312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ugar cane Saccharum officinarum at Kew Gardens, London">
            <a:hlinkClick r:id="rId4" tooltip="Sugar cane Saccharum officinarum at Kew Gardens, Lond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160587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Saccharum officinarum grown in Hawaii">
            <a:hlinkClick r:id="rId6" tooltip="Saccharum officinarum grown in Hawaii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4813"/>
            <a:ext cx="216058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Sugarcane flowering, Australia.">
            <a:hlinkClick r:id="rId8" tooltip="Sugarcane flowering, Australia.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2160588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Sugarcane mechanical harvest in Jaboticabal, São Paulo state, Brazil.">
            <a:hlinkClick r:id="rId10" tooltip="Sugarcane mechanical harvest in Jaboticabal, São Paulo state, Brazil.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33845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39B1-22F6-4783-A390-11759E167E3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 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7B36B-F6D4-47C5-A01F-C135EFBD3F61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5125" name="Picture 5" descr="AA85825D"/>
          <p:cNvPicPr>
            <a:picLocks noChangeAspect="1" noChangeArrowheads="1"/>
          </p:cNvPicPr>
          <p:nvPr/>
        </p:nvPicPr>
        <p:blipFill>
          <a:blip r:embed="rId2" cstate="print">
            <a:lum bright="-3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20038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653</TotalTime>
  <Words>490</Words>
  <Application>Microsoft Office PowerPoint</Application>
  <PresentationFormat>Ekran Gösterisi (4:3)</PresentationFormat>
  <Paragraphs>77</Paragraphs>
  <Slides>25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Bitişiklik</vt:lpstr>
      <vt:lpstr>BÖLÜM 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Şeker kamışı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4</dc:title>
  <dc:creator>Kamran POLAT</dc:creator>
  <cp:lastModifiedBy>Kamran Polat</cp:lastModifiedBy>
  <cp:revision>43</cp:revision>
  <dcterms:created xsi:type="dcterms:W3CDTF">2007-03-08T15:26:35Z</dcterms:created>
  <dcterms:modified xsi:type="dcterms:W3CDTF">2018-10-17T19:22:18Z</dcterms:modified>
</cp:coreProperties>
</file>