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sldIdLst>
    <p:sldId id="269" r:id="rId2"/>
    <p:sldId id="270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06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8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21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66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6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21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584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094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2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0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0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39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4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9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20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0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  <p:sldLayoutId id="21474841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II </a:t>
            </a:r>
            <a:r>
              <a:rPr lang="tr-TR" sz="4400" b="1"/>
              <a:t/>
            </a:r>
            <a:br>
              <a:rPr lang="tr-TR" sz="4400" b="1"/>
            </a:br>
            <a:r>
              <a:rPr lang="tr-TR" sz="4400" b="1" smtClean="0"/>
              <a:t>VII</a:t>
            </a:r>
            <a:r>
              <a:rPr lang="tr-TR" sz="4400" b="1" dirty="0" smtClean="0"/>
              <a:t>. 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AHMET CAHİD HAKSEVER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910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II </a:t>
            </a:r>
            <a:r>
              <a:rPr lang="tr-TR" sz="4400" b="1" dirty="0"/>
              <a:t/>
            </a:r>
            <a:br>
              <a:rPr lang="tr-TR" sz="4400" b="1" dirty="0"/>
            </a:b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2670164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  </a:t>
            </a:r>
          </a:p>
          <a:p>
            <a:pPr lvl="0" algn="ctr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54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KADİRİLİK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58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637</TotalTime>
  <Words>16</Words>
  <Application>Microsoft Office PowerPoint</Application>
  <PresentationFormat>Geniş ekran</PresentationFormat>
  <Paragraphs>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İyon</vt:lpstr>
      <vt:lpstr>TASAVVUF II  VII. YARIYIL GÜZ DÖNEMİ</vt:lpstr>
      <vt:lpstr>TASAVVUF II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TASAVVUF I</dc:title>
  <dc:creator>user</dc:creator>
  <cp:lastModifiedBy>user</cp:lastModifiedBy>
  <cp:revision>75</cp:revision>
  <dcterms:created xsi:type="dcterms:W3CDTF">2017-02-25T18:57:10Z</dcterms:created>
  <dcterms:modified xsi:type="dcterms:W3CDTF">2017-12-16T09:14:08Z</dcterms:modified>
</cp:coreProperties>
</file>