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7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77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28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76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09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97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58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982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826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90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5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69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HUN214 Macar Edebiyatına Giriş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99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Şamanizm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şamanizmi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hakkında elimizde bulunan veriler, bu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şamanizmi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ayrıntılı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tasvir edecek nitelik ve nicelikte değildir.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bilimsel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 bazı noktalan aydınlatmıştır ve 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alanda dilbilim ve etnoloji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 aydınlatıcı sonuçlara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ulaşmıştır.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Macarca'daki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(şaman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kam) kelimesi Macar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şamanizminin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kanıtıdır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kelime birkaç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bakımdan ilginç veriler sunuyor. Bunlardan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 kelimenin Fin-Ugor kökenli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olmasıdır, dolayısıyla Macarların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Şamanist inanışlara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yakın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zamana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şamanizmi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benimseyen ve Macarların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yakın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akrabaları olan Finler,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Ostyaklar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Samoyedler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benzeri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kavimlerle tarihte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beraber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yaşadıkları zamanlarda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sahip olduklarını gösterir.</a:t>
            </a:r>
          </a:p>
        </p:txBody>
      </p:sp>
    </p:spTree>
    <p:extLst>
      <p:ext uri="{BB962C8B-B14F-4D97-AF65-F5344CB8AC3E}">
        <p14:creationId xmlns:p14="http://schemas.microsoft.com/office/powerpoint/2010/main" val="167417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Şamanizm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Kelimenin diğer bir ilginç yanı ise kökeni itibariyle Fin-Ugor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 geçmişinden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tevarüs etmesinden dolayı, Macarların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şamanist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inanışları Türk kökenli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kavimlerden almamış olduklarını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göstermesidir.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Şamanizmi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benimsemiş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 Türk kavimleriyle olan ilişkiler olsa olsa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Macar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şamanizmine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unsurlar kazandırmış veya onu dönüştürmüş olabilir;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konuda da yeterli bilgiye sahip değiliz.</a:t>
            </a:r>
          </a:p>
        </p:txBody>
      </p:sp>
    </p:spTree>
    <p:extLst>
      <p:ext uri="{BB962C8B-B14F-4D97-AF65-F5344CB8AC3E}">
        <p14:creationId xmlns:p14="http://schemas.microsoft.com/office/powerpoint/2010/main" val="113644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Şamanizm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kelimesi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tarihî-etimolojik sözlüğe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kaynaklarda ilk olarak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1211 yılında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geçiyor; sözlüğe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kelime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Macarca'nın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eski kelimelerindendir ve kökeni Ugor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dönemine kadar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uzanır; "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Ugorca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biçimi *tult3, orijinal anlamı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Vogulca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Macarca'da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muhafaza edilmiş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'büyü gücü, büyü' olmalıydı.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Macarca kelimedeki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 unsuru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denominal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sıfat ekidir; demek 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orijinal anlamıyla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'büyülü, büyü gücüyle donanmış' anlamlarına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geliyordu.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Şamanistik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kültürden tevarüs eden tahminen oldukça erken isimleşmiş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deyimdir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muhtemelen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kültürde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şamanın kişiliğine işaret ediyordu.</a:t>
            </a:r>
          </a:p>
        </p:txBody>
      </p:sp>
    </p:spTree>
    <p:extLst>
      <p:ext uri="{BB962C8B-B14F-4D97-AF65-F5344CB8AC3E}">
        <p14:creationId xmlns:p14="http://schemas.microsoft.com/office/powerpoint/2010/main" val="82147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Şamanizm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Halk mitolojisinde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regös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garaboncias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çocuk kavramıyla karışmıştır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kendine özgü özelliklerine vecde girme 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bedensel aykırılıklar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dışında, çeşitli hayvanlarla olan mücadeleler ve at, boğa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şeklinedönüşme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yeteneği de dahildi (...) atla ilgili sıfat olarak kullanımının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temeli 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olmalıydı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29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Şamanizm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Macarca'daki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kelimesi uzun zamandan beri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araştırıcıların dikkatini çekmiş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çeşitli spekülasyonlara sebep olmuştur.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Kelime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Macarca'da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örneğin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paripa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yani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at' olarak, mucizevî, akıllı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masalsı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niteler; ayrıca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adam' olarak ise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doğaüstü güçlere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 anlamına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gelir. Kelimenin diğer ve bizim açımızdan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önemli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anlamı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 şaman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yahut kam anlamıdır. 1854 yılında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Mythologia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Macar Mitolojisi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isimli kitabını kaleme alarak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Macaristan'da 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alandaki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ilk kapsamlı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eseri ortaya koyan Arnold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Ipolyi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kitabında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kelimesini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Rahipler başlığı altında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incelemiştir.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Ipolyi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topladığı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verilerden ilginç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örnek de sunar, buna göre:</a:t>
            </a:r>
          </a:p>
        </p:txBody>
      </p:sp>
    </p:spTree>
    <p:extLst>
      <p:ext uri="{BB962C8B-B14F-4D97-AF65-F5344CB8AC3E}">
        <p14:creationId xmlns:p14="http://schemas.microsoft.com/office/powerpoint/2010/main" val="277110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Şamanizm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insan, hem de at olabilir. Her ikisi de dünyaya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dişleriyle gelir. Eğer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-bebeğin [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tâltosgyermek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dişlerinin olduğunu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keşfeder ve bunu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ifşa ederse, kaybolur, yani diğer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onu götürürler,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ölmez.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doğmak gerekir, kimse öğrenme yoluyla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olamaz.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-adam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tâltosember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çoğunlukla ciddi, düşünceli 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kasvetlidir; savaşması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 ve üstelik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boğayla, savaşırken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da boğaya dönüşür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savaş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sırasında her ikisinin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ağzından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alevler çıkar. Eğer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boğayı yenerse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gezginliğe çıkar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kendine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-at [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tâltoslo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arar.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zaman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kötü ve zayıftır, ta 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tâltos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onu satın alıncaya kadar.</a:t>
            </a:r>
          </a:p>
        </p:txBody>
      </p:sp>
    </p:spTree>
    <p:extLst>
      <p:ext uri="{BB962C8B-B14F-4D97-AF65-F5344CB8AC3E}">
        <p14:creationId xmlns:p14="http://schemas.microsoft.com/office/powerpoint/2010/main" val="1489721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519</Words>
  <Application>Microsoft Office PowerPoint</Application>
  <PresentationFormat>Geniş ekran</PresentationFormat>
  <Paragraphs>13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HUN214 Macar Edebiyatına Giriş</vt:lpstr>
      <vt:lpstr>Şamanizm</vt:lpstr>
      <vt:lpstr>Şamanizm</vt:lpstr>
      <vt:lpstr>Şamanizm</vt:lpstr>
      <vt:lpstr>Şamanizm</vt:lpstr>
      <vt:lpstr>Şamanizm</vt:lpstr>
      <vt:lpstr>Şamanizm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HUN214 Macar Edebiyatına Giriş</dc:title>
  <dc:creator>İsmail Doğan</dc:creator>
  <cp:lastModifiedBy>İsmail Doğan</cp:lastModifiedBy>
  <cp:revision>4</cp:revision>
  <dcterms:created xsi:type="dcterms:W3CDTF">2018-10-30T11:58:59Z</dcterms:created>
  <dcterms:modified xsi:type="dcterms:W3CDTF">2018-11-02T10:12:30Z</dcterms:modified>
</cp:coreProperties>
</file>