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Hikaye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Panosunun 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Hazırlanması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Hikaye panosu, araştırma sırasında seçtiğimiz özellikleri geliştirmemize ve belirlediğimiz temayı baz alan giysiler tasarlamamıza yardımcı olur.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Seçtiğiniz tasarım temasını özetleyen ve yansıtan bir hikaye panosu hazırlamak için;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Öncelikle 50x70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cm’lik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panoyu zemin olarak kullanın.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Araştırma sırasında toplayıp harmanladığınız sezonu ve hedef kitlenizi yansıtacak uygun görselleri öncelik sırasına koyun.</a:t>
            </a:r>
          </a:p>
          <a:p>
            <a:pPr>
              <a:buNone/>
            </a:pPr>
            <a:endParaRPr lang="tr-TR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Güncel moda dergilerinden seçtiğiniz temanıza uygun tasarım fikirlerinizi destekleyen görselleri ve internetten aldığınız fotoğraf çıktılarınızı da ekleyin.</a:t>
            </a: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Seçtiğiniz renklerle uyumlu en etkileyici görselleri seçin, uyumlu olmayan görselleri kullanmaktan kaçının, bunlar genel imaj bütünlüğünü bozar.</a:t>
            </a: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Temanızı yansıtacak kumaş, iplik ve aksesuar numuneleri toplayın ve panonuza ekleyin.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Panonuzu bir renk paleti ile birleştirerek kolaj yapın. Bunun için boya numuneleri veya dergilerden kestiğiniz parçaları kullanabilirsiniz.</a:t>
            </a: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Hikaye panonuza bir şablon yardımıyla ya da bilgisayardan aldığınız çıktıyla yazılmış bir slogan  yazısı da ekleyebilirsiniz.</a:t>
            </a: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Hikaye panonuzda bütün görseller düzgün kesilmiş ve yapıştırılmış olsun. Görsellerin nasıl yerleştirildiğinden çok  dikkat çekmesi önemlidir.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Hikaye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anosu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rnekleri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682" y="1600200"/>
            <a:ext cx="6354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9369" y="785813"/>
            <a:ext cx="400526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93" y="571500"/>
            <a:ext cx="785201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</Words>
  <PresentationFormat>Ekran Gösterisi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Hikaye Panosunun  Hazırlanması</vt:lpstr>
      <vt:lpstr>Slayt 2</vt:lpstr>
      <vt:lpstr>Slayt 3</vt:lpstr>
      <vt:lpstr>Slayt 4</vt:lpstr>
      <vt:lpstr>Hikaye Panosu Örnekleri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Hikaye Panosunun  Hazırlanması</dc:title>
  <cp:lastModifiedBy>PC</cp:lastModifiedBy>
  <cp:revision>4</cp:revision>
  <dcterms:modified xsi:type="dcterms:W3CDTF">2018-11-04T18:38:04Z</dcterms:modified>
</cp:coreProperties>
</file>