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lvl="0"/>
            <a:r>
              <a:rPr lang="pt-PT" b="1" dirty="0"/>
              <a:t>Pedir artigos em lojas; </a:t>
            </a:r>
            <a:endParaRPr lang="en-GB" dirty="0"/>
          </a:p>
          <a:p>
            <a:pPr lvl="0"/>
            <a:r>
              <a:rPr lang="pt-PT" b="1" dirty="0" smtClean="0"/>
              <a:t>Família.</a:t>
            </a: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578566" cy="611109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Pedir artigos em lojas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29" y="611109"/>
            <a:ext cx="8914835" cy="6246891"/>
          </a:xfrm>
        </p:spPr>
      </p:pic>
    </p:spTree>
    <p:extLst>
      <p:ext uri="{BB962C8B-B14F-4D97-AF65-F5344CB8AC3E}">
        <p14:creationId xmlns:p14="http://schemas.microsoft.com/office/powerpoint/2010/main" val="71469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578566" cy="611109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Pedir artigos em lojas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29" y="800088"/>
            <a:ext cx="8914835" cy="5868932"/>
          </a:xfrm>
        </p:spPr>
      </p:pic>
    </p:spTree>
    <p:extLst>
      <p:ext uri="{BB962C8B-B14F-4D97-AF65-F5344CB8AC3E}">
        <p14:creationId xmlns:p14="http://schemas.microsoft.com/office/powerpoint/2010/main" val="39670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578566" cy="611109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Pedir artigos em lojas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" y="1265321"/>
            <a:ext cx="10668789" cy="5108319"/>
          </a:xfrm>
        </p:spPr>
      </p:pic>
    </p:spTree>
    <p:extLst>
      <p:ext uri="{BB962C8B-B14F-4D97-AF65-F5344CB8AC3E}">
        <p14:creationId xmlns:p14="http://schemas.microsoft.com/office/powerpoint/2010/main" val="226065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2521" y="0"/>
            <a:ext cx="9446536" cy="567382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Família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1" y="488888"/>
            <a:ext cx="6447638" cy="6254594"/>
          </a:xfrm>
        </p:spPr>
      </p:pic>
    </p:spTree>
    <p:extLst>
      <p:ext uri="{BB962C8B-B14F-4D97-AF65-F5344CB8AC3E}">
        <p14:creationId xmlns:p14="http://schemas.microsoft.com/office/powerpoint/2010/main" val="256031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574" y="190123"/>
            <a:ext cx="9446536" cy="567382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>Família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4" y="963521"/>
            <a:ext cx="10264350" cy="5419171"/>
          </a:xfrm>
        </p:spPr>
      </p:pic>
    </p:spTree>
    <p:extLst>
      <p:ext uri="{BB962C8B-B14F-4D97-AF65-F5344CB8AC3E}">
        <p14:creationId xmlns:p14="http://schemas.microsoft.com/office/powerpoint/2010/main" val="1241051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Pedir artigos em lojas</vt:lpstr>
      <vt:lpstr>Pedir artigos em lojas</vt:lpstr>
      <vt:lpstr>Pedir artigos em lojas</vt:lpstr>
      <vt:lpstr>Família</vt:lpstr>
      <vt:lpstr>Família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25</cp:revision>
  <dcterms:created xsi:type="dcterms:W3CDTF">2018-11-18T11:57:52Z</dcterms:created>
  <dcterms:modified xsi:type="dcterms:W3CDTF">2018-11-23T06:45:34Z</dcterms:modified>
</cp:coreProperties>
</file>