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0" r:id="rId2"/>
    <p:sldId id="304" r:id="rId3"/>
    <p:sldId id="303" r:id="rId4"/>
    <p:sldId id="302" r:id="rId5"/>
    <p:sldId id="301" r:id="rId6"/>
    <p:sldId id="300" r:id="rId7"/>
    <p:sldId id="299" r:id="rId8"/>
    <p:sldId id="298" r:id="rId9"/>
    <p:sldId id="297" r:id="rId10"/>
    <p:sldId id="296" r:id="rId11"/>
    <p:sldId id="295" r:id="rId12"/>
    <p:sldId id="294" r:id="rId13"/>
    <p:sldId id="293" r:id="rId14"/>
    <p:sldId id="29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Belgesi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048000" y="2197381"/>
            <a:ext cx="6096000" cy="2463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Tutundurma karması 6 temel faaliyeti içerir. Bunlar aşağıdaki gibi 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sıralanabilir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1-Reklam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 İlanlar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3-Kişisel Satış (Yüz Yüze Satış)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 Satış Promosyonu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 Halkla İlişkiler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6- Fuar ve Sergiler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4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164421" y="1402316"/>
            <a:ext cx="7678221" cy="4793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reklam bütçesinin belirlenmesi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Klasik yöntemler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 yüzdesi yöntemi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Tesadüfi yöntem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Yatırım kârlılığı yöntemi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Rekabet paritesi yöntemi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Birim başına sabit miktar yöntemi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Amaç ve görev yöntemi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Mali olanaklar ölçüsünde harcama yöntemi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Kantitatif yöntemler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 yöntemi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Dinamik model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Satışların azalışını gösteren parametre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Satışların doyma düzeyini gösteren parametre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Artan satış geliri parametresi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Marjinal yöntem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35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599344" y="1390933"/>
            <a:ext cx="7657672" cy="396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reklam etkinliğinin ölçülmesi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Reklam etkinliğinin ölçümüne yönelik teknikleri 2 ana grupta inceleyebilir. Bunlar 1-iletişim etkisinin ölçülmesine yönelik yöntemler ve 2-satış etkisinin ölçülmesine yönelik yöntemlerdir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İletişim etkisinin ölçülmesinde kullanılan yöntemler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Tanıtma yöntemi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Hatırlatma yöntemi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Reklamın satış etkisinin ölçülmesinde kullanılan yöntemler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Deneysel yöntem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Gözlem yöntemleri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Geleneksel yöntemler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49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0" y="1940901"/>
            <a:ext cx="6096000" cy="29761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3F3F3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Satış Elemanlarının Motivasyonu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3F3F3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Satış Elemanlarının Ödüllendirilmesi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3F3F3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Başarı Değerleme 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solidFill>
                  <a:srgbClr val="3F3F3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Satış geliştirme (Satış promosyonu)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 promosyonu kavramı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Satışın promosyonunun amacı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 promosyonunun hedefleri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 promosyon çeşitleri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38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0" y="1300276"/>
            <a:ext cx="6096000" cy="42574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Halkla ilişkiler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Halkla ilişkiler amaçları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-Amaçlar ölçülebilir olmalıdır.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-Amaçlar gerçekçi olmalıdır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-Amaçlar açık ve belirgin olmalıdır.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-Amaçlar hedef kitlenin kimliğini ve gereken zaman dilimini göz önüne almalıdır.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-Amaçlar bütünleşmiş olmalıdır.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	Bu ilkeler çerçevesinde bulunması gereken halkla ilişkiler amaçlarını genel olarak aşağıda görüldüğü gibi kategorize etmek mümkündür: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-Marka gereksinimini oluşturma ve geliştirme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-Markayı tanıma ve hatırlatma yoluyla farkındalık sağlama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-Marka bilgisi sağlama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-Marka bağlılığı sağlama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Halkla ilişkiler stratejileri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 yaşam eğrisinde halkla ilişkiler amaçları ve stratejileri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Ürün-Markanın Sunuş Evresi; 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Ürün-Markanın Büyüme Evresi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Ürün-Markanın Olgunlaşma Evresi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Markanın Gerileme Evresi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690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969212" y="1552906"/>
            <a:ext cx="8243299" cy="3751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Tüketici haklarına yönelik halkla ilişkiler uygulama süreci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-Güvenlik hakkı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-Bilgi edinme hakkı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-Seçme hakkı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-Temsil edilme veya sesini duyurma hakkı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-Tazmin edilme hakkı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-Sağlıklı bir çevreye sahip olma hakkı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 Temel ihtiyaçların (konut, sağlık, eğitim) karşılanması hakkı</a:t>
            </a:r>
            <a:b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Eğitilme hakkı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fuar ve sergiler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Sanayi ve tarım ürünleri sergileri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-Güzel sanatlarla ilgili sergiler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0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928599" y="1436675"/>
            <a:ext cx="563615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İletişim Süreci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86137" y="2620645"/>
            <a:ext cx="5419725" cy="161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0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863064" y="1441422"/>
            <a:ext cx="7832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Uluslararası Tarımsal Pazarlarda Tutundurma Fonksiyonları</a:t>
            </a: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77640" y="2129155"/>
            <a:ext cx="4236720" cy="259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06885" y="1552906"/>
            <a:ext cx="8582346" cy="3158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Tutundurma Stratejisi Kararları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Uluslararası tarımsal pazarlarda faaliyet gösteren tarımsal faaliyet alanlı bir işletme dış pazarlara yönelik tutundurma stratejisi geliştirirken kendisine aşağıda ifade edilen soruları sorması gerekir 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Tutundurma kampanyasının amacı nedir?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-Pazarın hangi bölümüne doğrudan tutundurma stratejisi uygulanacak?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-İletişim için hangi mesajın kullanılması gerekir?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-Kampanyaya tutundurma bütçesinin ne kadarlık bir kısmı ayrılacak?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-Bu bütçe medya araçlarına nasıl dağıtılacak?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-Mesaj etkinliğinin ve kampanyaya pazarın verdiği cevap değerlendirilmesinde hangi yöntem kullanılacak?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82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7999" y="1741423"/>
            <a:ext cx="6794643" cy="3375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Tutundurma Bütçesinin Hazırlanması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Katlanabilir miktar yöntemi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 yüzdesi yöntemi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Rakiplerin reklam harcamalarını dikkate alma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Amaç ve görev yöntemi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Tutundurma Karması Yöntemleri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reklam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Uluslaraarası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reklamın amacı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 reklamın önemi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7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390454" y="1462403"/>
            <a:ext cx="6096000" cy="48578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Uluslararası tarımsal pazarlamada reklam stratejisi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Hedef tüketici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Reklamın hedefi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-Ürünün mevcudiyeti hakkında bilgi vermek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-Pazarın belli bir bölümünde farkında olmayı yaratmak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-Reklamı yapılan ürünün deneme arzusunu ortaya çıkarmak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-Ürünün kullanımı için kişileri eğitmek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-Ürün uygunluğunu göstermek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-Üründeki belirli değişiklikleri İletmek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-Ürüne karşı davranışları geliştirmek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-Marka imajı yaratmak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-Mevcut imajı korumak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-Üründe kalite imajı sağlamak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Genel anlamda düşünüldüğünde reklamın hedefleri üç başlıkta toplamak mümkündür.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Talebi genişletmek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-Talep inelastikiyeti yaratmak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tr-T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Kişisel satışa yardımcı olmak 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 avantajı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 üstünlüğünün nedenleri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Ürünün kişiliği</a:t>
            </a:r>
            <a:endParaRPr lang="tr-T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Satış teması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9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627260" y="1662113"/>
            <a:ext cx="6053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Uluslararası tarımsal pazarlarda reklamın sınıflandırılması</a:t>
            </a:r>
            <a:endParaRPr lang="tr-TR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471720"/>
              </p:ext>
            </p:extLst>
          </p:nvPr>
        </p:nvGraphicFramePr>
        <p:xfrm>
          <a:off x="2934411" y="2140652"/>
          <a:ext cx="5746750" cy="256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Belge" r:id="rId3" imgW="5746651" imgH="2561158" progId="Word.Document.12">
                  <p:embed/>
                </p:oleObj>
              </mc:Choice>
              <mc:Fallback>
                <p:oleObj name="Belge" r:id="rId3" imgW="5746651" imgH="25611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4411" y="2140652"/>
                        <a:ext cx="5746750" cy="256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40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3324858" y="458944"/>
            <a:ext cx="6096543" cy="633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46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8369" y="322487"/>
            <a:ext cx="11219379" cy="1230419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ULUSLARARASI TARIMSAL PAZARLAMADA TUTUNDURMA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/>
          <p:nvPr/>
        </p:nvPicPr>
        <p:blipFill>
          <a:blip r:embed="rId2"/>
          <a:stretch>
            <a:fillRect/>
          </a:stretch>
        </p:blipFill>
        <p:spPr>
          <a:xfrm>
            <a:off x="3458210" y="1538605"/>
            <a:ext cx="5275580" cy="378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58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611</TotalTime>
  <Words>500</Words>
  <Application>Microsoft Office PowerPoint</Application>
  <PresentationFormat>Geniş ekran</PresentationFormat>
  <Paragraphs>123</Paragraphs>
  <Slides>14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Tw Cen MT</vt:lpstr>
      <vt:lpstr>Devre</vt:lpstr>
      <vt:lpstr>Microsoft Word Belgesi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  <vt:lpstr>ULUSLARARASI TARIMSAL PAZARLAMADA TUTUNDURMA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185</cp:revision>
  <dcterms:created xsi:type="dcterms:W3CDTF">2018-11-16T06:39:51Z</dcterms:created>
  <dcterms:modified xsi:type="dcterms:W3CDTF">2018-11-23T12:13:33Z</dcterms:modified>
</cp:coreProperties>
</file>